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6"/>
  </p:notesMasterIdLst>
  <p:handoutMasterIdLst>
    <p:handoutMasterId r:id="rId7"/>
  </p:handoutMasterIdLst>
  <p:sldIdLst>
    <p:sldId id="619" r:id="rId5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8</a:t>
            </a:r>
            <a:r>
              <a:rPr kumimoji="0" lang="ko-KR" altLang="en-US" sz="3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자 회전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36" name="왼쪽 중괄호 35"/>
          <p:cNvSpPr/>
          <p:nvPr/>
        </p:nvSpPr>
        <p:spPr>
          <a:xfrm>
            <a:off x="2857488" y="3000372"/>
            <a:ext cx="456371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왼쪽 중괄호 37"/>
          <p:cNvSpPr/>
          <p:nvPr/>
        </p:nvSpPr>
        <p:spPr>
          <a:xfrm>
            <a:off x="2928926" y="4286256"/>
            <a:ext cx="456371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214414" y="3429000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왼쪽으로 회전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00100" y="4609461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오른쪽으로 회전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214554"/>
            <a:ext cx="424346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직사각형 11"/>
          <p:cNvSpPr/>
          <p:nvPr/>
        </p:nvSpPr>
        <p:spPr>
          <a:xfrm>
            <a:off x="7429520" y="1928802"/>
            <a:ext cx="857256" cy="928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23271</TotalTime>
  <Words>7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Office 테마</vt:lpstr>
      <vt:lpstr>1_디자인 사용자 지정</vt:lpstr>
      <vt:lpstr>디자인 사용자 지정</vt:lpstr>
      <vt:lpstr>2_디자인 사용자 지정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3996</cp:revision>
  <cp:lastPrinted>2016-04-11T08:38:53Z</cp:lastPrinted>
  <dcterms:created xsi:type="dcterms:W3CDTF">2016-03-30T04:54:04Z</dcterms:created>
  <dcterms:modified xsi:type="dcterms:W3CDTF">2024-05-28T06:02:47Z</dcterms:modified>
</cp:coreProperties>
</file>