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6"/>
  </p:notesMasterIdLst>
  <p:handoutMasterIdLst>
    <p:handoutMasterId r:id="rId7"/>
  </p:handoutMasterIdLst>
  <p:sldIdLst>
    <p:sldId id="619" r:id="rId5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2340" y="-540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8083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22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66805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09754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56324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53813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7075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949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83384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0124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95194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8553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022728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34125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639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90296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81853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05164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310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58452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70652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T</a:t>
            </a:r>
            <a:r>
              <a:rPr kumimoji="0" lang="ko-KR" altLang="en-US" sz="3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자 </a:t>
            </a:r>
            <a:r>
              <a:rPr lang="ko-KR" altLang="en-US" smtClean="0"/>
              <a:t>주</a:t>
            </a:r>
            <a:r>
              <a:rPr lang="ko-KR" altLang="en-US" smtClean="0"/>
              <a:t>차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36" name="왼쪽 중괄호 35"/>
          <p:cNvSpPr/>
          <p:nvPr/>
        </p:nvSpPr>
        <p:spPr>
          <a:xfrm>
            <a:off x="2857488" y="1643050"/>
            <a:ext cx="456371" cy="1000132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왼쪽 중괄호 37"/>
          <p:cNvSpPr/>
          <p:nvPr/>
        </p:nvSpPr>
        <p:spPr>
          <a:xfrm>
            <a:off x="2857488" y="2714620"/>
            <a:ext cx="456371" cy="928694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928794" y="1928802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직진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71604" y="3037825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왼쪽 후진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429520" y="1928802"/>
            <a:ext cx="857256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071545"/>
            <a:ext cx="3643338" cy="540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왼쪽 중괄호 10"/>
          <p:cNvSpPr/>
          <p:nvPr/>
        </p:nvSpPr>
        <p:spPr>
          <a:xfrm>
            <a:off x="2928926" y="3643314"/>
            <a:ext cx="456371" cy="1000132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857356" y="4000504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직진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4" name="왼쪽 중괄호 13"/>
          <p:cNvSpPr/>
          <p:nvPr/>
        </p:nvSpPr>
        <p:spPr>
          <a:xfrm>
            <a:off x="2928926" y="4714884"/>
            <a:ext cx="456371" cy="1000132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857356" y="5072074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후</a:t>
            </a:r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진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6" name="왼쪽 중괄호 15"/>
          <p:cNvSpPr/>
          <p:nvPr/>
        </p:nvSpPr>
        <p:spPr>
          <a:xfrm>
            <a:off x="2928926" y="5715016"/>
            <a:ext cx="456371" cy="714380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28794" y="5929330"/>
            <a:ext cx="1000132" cy="422287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정지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23273</TotalTime>
  <Words>9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Office 테마</vt:lpstr>
      <vt:lpstr>1_디자인 사용자 지정</vt:lpstr>
      <vt:lpstr>디자인 사용자 지정</vt:lpstr>
      <vt:lpstr>2_디자인 사용자 지정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3998</cp:revision>
  <cp:lastPrinted>2016-04-11T08:38:53Z</cp:lastPrinted>
  <dcterms:created xsi:type="dcterms:W3CDTF">2016-03-30T04:54:04Z</dcterms:created>
  <dcterms:modified xsi:type="dcterms:W3CDTF">2024-05-28T06:15:58Z</dcterms:modified>
</cp:coreProperties>
</file>