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6"/>
  </p:notesMasterIdLst>
  <p:handoutMasterIdLst>
    <p:handoutMasterId r:id="rId7"/>
  </p:handoutMasterIdLst>
  <p:sldIdLst>
    <p:sldId id="619" r:id="rId5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2340" y="-54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808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6805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09754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5632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53813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7075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949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83384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0124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9519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5855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34125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639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90296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81853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05164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6310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584525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70652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mtClean="0"/>
              <a:t>드리</a:t>
            </a:r>
            <a:r>
              <a:rPr lang="ko-KR" altLang="en-US" smtClean="0"/>
              <a:t>블</a:t>
            </a:r>
            <a:r>
              <a:rPr kumimoji="0" lang="ko-KR" altLang="en-US" sz="35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킥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3857620" y="0"/>
            <a:ext cx="3707446" cy="6715148"/>
            <a:chOff x="3371848" y="0"/>
            <a:chExt cx="4062416" cy="7358090"/>
          </a:xfrm>
        </p:grpSpPr>
        <p:sp>
          <p:nvSpPr>
            <p:cNvPr id="36" name="왼쪽 중괄호 35"/>
            <p:cNvSpPr/>
            <p:nvPr/>
          </p:nvSpPr>
          <p:spPr>
            <a:xfrm>
              <a:off x="4214810" y="928670"/>
              <a:ext cx="500066" cy="642942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왼쪽 중괄호 37"/>
            <p:cNvSpPr/>
            <p:nvPr/>
          </p:nvSpPr>
          <p:spPr>
            <a:xfrm>
              <a:off x="4214810" y="1643050"/>
              <a:ext cx="500066" cy="714380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371848" y="1136902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직진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71848" y="1857364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왼</a:t>
              </a:r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쪽</a:t>
              </a:r>
              <a:endPara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0"/>
              <a:ext cx="2647950" cy="7353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왼쪽 중괄호 11"/>
            <p:cNvSpPr/>
            <p:nvPr/>
          </p:nvSpPr>
          <p:spPr>
            <a:xfrm>
              <a:off x="4214810" y="2428868"/>
              <a:ext cx="500066" cy="714380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71848" y="2643182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오</a:t>
              </a:r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른</a:t>
              </a:r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쪽</a:t>
              </a:r>
              <a:endPara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</p:txBody>
        </p:sp>
        <p:sp>
          <p:nvSpPr>
            <p:cNvPr id="14" name="왼쪽 중괄호 13"/>
            <p:cNvSpPr/>
            <p:nvPr/>
          </p:nvSpPr>
          <p:spPr>
            <a:xfrm>
              <a:off x="4214810" y="3143248"/>
              <a:ext cx="500066" cy="714380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71848" y="3357562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왼</a:t>
              </a:r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쪽</a:t>
              </a:r>
              <a:endPara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</p:txBody>
        </p:sp>
        <p:sp>
          <p:nvSpPr>
            <p:cNvPr id="16" name="왼쪽 중괄호 15"/>
            <p:cNvSpPr/>
            <p:nvPr/>
          </p:nvSpPr>
          <p:spPr>
            <a:xfrm>
              <a:off x="4214810" y="3857628"/>
              <a:ext cx="500066" cy="714380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71848" y="4071942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오</a:t>
              </a:r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른</a:t>
              </a:r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쪽</a:t>
              </a:r>
              <a:endPara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</p:txBody>
        </p:sp>
        <p:sp>
          <p:nvSpPr>
            <p:cNvPr id="18" name="왼쪽 중괄호 17"/>
            <p:cNvSpPr/>
            <p:nvPr/>
          </p:nvSpPr>
          <p:spPr>
            <a:xfrm>
              <a:off x="4271954" y="4572008"/>
              <a:ext cx="500066" cy="714380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28992" y="4786322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직진</a:t>
              </a:r>
              <a:endPara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</p:txBody>
        </p:sp>
        <p:sp>
          <p:nvSpPr>
            <p:cNvPr id="20" name="왼쪽 중괄호 19"/>
            <p:cNvSpPr/>
            <p:nvPr/>
          </p:nvSpPr>
          <p:spPr>
            <a:xfrm>
              <a:off x="4271954" y="5286388"/>
              <a:ext cx="500066" cy="714380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28992" y="5500702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정지</a:t>
              </a:r>
              <a:endPara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</p:txBody>
        </p:sp>
        <p:sp>
          <p:nvSpPr>
            <p:cNvPr id="23" name="왼쪽 중괄호 22"/>
            <p:cNvSpPr/>
            <p:nvPr/>
          </p:nvSpPr>
          <p:spPr>
            <a:xfrm>
              <a:off x="4271954" y="6072206"/>
              <a:ext cx="500066" cy="1285884"/>
            </a:xfrm>
            <a:prstGeom prst="leftBrace">
              <a:avLst>
                <a:gd name="adj1" fmla="val 4022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28992" y="6538073"/>
              <a:ext cx="914400" cy="42862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rmAutofit lnSpcReduction="10000"/>
            </a:bodyPr>
            <a:lstStyle/>
            <a:p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슈</a:t>
              </a:r>
              <a:r>
                <a:rPr lang="ko-KR" altLang="en-US" sz="2000" b="1" dirty="0" smtClean="0">
                  <a:solidFill>
                    <a:schemeClr val="tx2"/>
                  </a:solidFill>
                  <a:latin typeface="나눔고딕 ExtraBold" panose="020D0904000000000000" pitchFamily="50" charset="-127"/>
                  <a:ea typeface="나눔고딕 ExtraBold" panose="020D0904000000000000" pitchFamily="50" charset="-127"/>
                </a:rPr>
                <a:t>팅</a:t>
              </a:r>
              <a:endPara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23268</TotalTime>
  <Words>9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Office 테마</vt:lpstr>
      <vt:lpstr>1_디자인 사용자 지정</vt:lpstr>
      <vt:lpstr>디자인 사용자 지정</vt:lpstr>
      <vt:lpstr>2_디자인 사용자 지정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3994</cp:revision>
  <cp:lastPrinted>2016-04-11T08:38:53Z</cp:lastPrinted>
  <dcterms:created xsi:type="dcterms:W3CDTF">2016-03-30T04:54:04Z</dcterms:created>
  <dcterms:modified xsi:type="dcterms:W3CDTF">2024-05-28T05:53:58Z</dcterms:modified>
</cp:coreProperties>
</file>