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6"/>
  </p:notesMasterIdLst>
  <p:handoutMasterIdLst>
    <p:handoutMasterId r:id="rId7"/>
  </p:handoutMasterIdLst>
  <p:sldIdLst>
    <p:sldId id="619" r:id="rId5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패널티킥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214422"/>
            <a:ext cx="4092419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왼쪽 중괄호 35"/>
          <p:cNvSpPr/>
          <p:nvPr/>
        </p:nvSpPr>
        <p:spPr>
          <a:xfrm>
            <a:off x="3071802" y="2071678"/>
            <a:ext cx="500066" cy="1500198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왼쪽 중괄호 36"/>
          <p:cNvSpPr/>
          <p:nvPr/>
        </p:nvSpPr>
        <p:spPr>
          <a:xfrm>
            <a:off x="3000364" y="4857760"/>
            <a:ext cx="500066" cy="1643074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왼쪽 중괄호 37"/>
          <p:cNvSpPr/>
          <p:nvPr/>
        </p:nvSpPr>
        <p:spPr>
          <a:xfrm>
            <a:off x="3071802" y="3714752"/>
            <a:ext cx="500066" cy="100013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2228840" y="2571744"/>
            <a:ext cx="914400" cy="428628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직진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14546" y="4071942"/>
            <a:ext cx="914400" cy="428628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정</a:t>
            </a:r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14546" y="5500702"/>
            <a:ext cx="914400" cy="428628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슈</a:t>
            </a:r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팅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23265</TotalTime>
  <Words>4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Office 테마</vt:lpstr>
      <vt:lpstr>1_디자인 사용자 지정</vt:lpstr>
      <vt:lpstr>디자인 사용자 지정</vt:lpstr>
      <vt:lpstr>2_디자인 사용자 지정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3992</cp:revision>
  <cp:lastPrinted>2016-04-11T08:38:53Z</cp:lastPrinted>
  <dcterms:created xsi:type="dcterms:W3CDTF">2016-03-30T04:54:04Z</dcterms:created>
  <dcterms:modified xsi:type="dcterms:W3CDTF">2024-05-28T05:48:22Z</dcterms:modified>
</cp:coreProperties>
</file>