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4"/>
  </p:notesMasterIdLst>
  <p:handoutMasterIdLst>
    <p:handoutMasterId r:id="rId25"/>
  </p:handoutMasterIdLst>
  <p:sldIdLst>
    <p:sldId id="258" r:id="rId5"/>
    <p:sldId id="627" r:id="rId6"/>
    <p:sldId id="625" r:id="rId7"/>
    <p:sldId id="626" r:id="rId8"/>
    <p:sldId id="607" r:id="rId9"/>
    <p:sldId id="628" r:id="rId10"/>
    <p:sldId id="620" r:id="rId11"/>
    <p:sldId id="616" r:id="rId12"/>
    <p:sldId id="608" r:id="rId13"/>
    <p:sldId id="629" r:id="rId14"/>
    <p:sldId id="610" r:id="rId15"/>
    <p:sldId id="630" r:id="rId16"/>
    <p:sldId id="621" r:id="rId17"/>
    <p:sldId id="631" r:id="rId18"/>
    <p:sldId id="632" r:id="rId19"/>
    <p:sldId id="633" r:id="rId20"/>
    <p:sldId id="634" r:id="rId21"/>
    <p:sldId id="614" r:id="rId22"/>
    <p:sldId id="619" r:id="rId23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857760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 디자인</a:t>
            </a:r>
            <a:endParaRPr lang="ko-KR" altLang="en-US" sz="50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2503"/>
          <a:stretch>
            <a:fillRect/>
          </a:stretch>
        </p:blipFill>
        <p:spPr bwMode="auto">
          <a:xfrm>
            <a:off x="561509" y="1115028"/>
            <a:ext cx="8011019" cy="560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배터리 연결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2636"/>
          <a:stretch>
            <a:fillRect/>
          </a:stretch>
        </p:blipFill>
        <p:spPr bwMode="auto">
          <a:xfrm>
            <a:off x="357190" y="1357298"/>
            <a:ext cx="8286776" cy="52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JDCode </a:t>
            </a:r>
            <a:r>
              <a:rPr lang="ko-KR" altLang="en-US" dirty="0" smtClean="0"/>
              <a:t>앱 실행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8826"/>
          <a:stretch>
            <a:fillRect/>
          </a:stretch>
        </p:blipFill>
        <p:spPr bwMode="auto">
          <a:xfrm>
            <a:off x="2405864" y="3749465"/>
            <a:ext cx="29519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/>
          <a:srcRect l="50000" t="9227" b="19589"/>
          <a:stretch>
            <a:fillRect/>
          </a:stretch>
        </p:blipFill>
        <p:spPr bwMode="auto">
          <a:xfrm>
            <a:off x="285719" y="3749465"/>
            <a:ext cx="2000264" cy="186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1714480" y="1428736"/>
            <a:ext cx="6786610" cy="785818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357158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793257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8004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357158" y="2428868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721819" y="252947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500034" y="2644251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JDcode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1008725" y="4312343"/>
            <a:ext cx="522390" cy="714380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6858015" y="4535283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463713"/>
            <a:ext cx="128588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배터리 연결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143108" y="3463713"/>
            <a:ext cx="22145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블루투스 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5214941" y="3463713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선택 저장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143636" y="1710292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001028" y="2138920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429392" y="1924606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571504" cy="57150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 l="10740" t="2502" b="67498"/>
          <a:stretch>
            <a:fillRect/>
          </a:stretch>
        </p:blipFill>
        <p:spPr bwMode="auto">
          <a:xfrm>
            <a:off x="2428827" y="5392539"/>
            <a:ext cx="2857553" cy="2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l="3460" t="42500" r="3460"/>
          <a:stretch>
            <a:fillRect/>
          </a:stretch>
        </p:blipFill>
        <p:spPr bwMode="auto">
          <a:xfrm>
            <a:off x="2357389" y="5678290"/>
            <a:ext cx="3156330" cy="4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 l="6289"/>
          <a:stretch>
            <a:fillRect/>
          </a:stretch>
        </p:blipFill>
        <p:spPr bwMode="auto">
          <a:xfrm>
            <a:off x="5567492" y="3759552"/>
            <a:ext cx="3076474" cy="15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 t="36719" b="12110"/>
          <a:stretch>
            <a:fillRect/>
          </a:stretch>
        </p:blipFill>
        <p:spPr bwMode="auto">
          <a:xfrm>
            <a:off x="5500661" y="564357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7"/>
          <a:srcRect l="10298" b="69262"/>
          <a:stretch>
            <a:fillRect/>
          </a:stretch>
        </p:blipFill>
        <p:spPr bwMode="auto">
          <a:xfrm>
            <a:off x="5572131" y="5392539"/>
            <a:ext cx="2857520" cy="2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10327"/>
          <a:stretch>
            <a:fillRect/>
          </a:stretch>
        </p:blipFill>
        <p:spPr bwMode="auto">
          <a:xfrm>
            <a:off x="642910" y="1714488"/>
            <a:ext cx="7572428" cy="447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 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6346959" cy="485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574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962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7129476" cy="256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6619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1643042" y="3704492"/>
            <a:ext cx="6000792" cy="14390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단체 교육 주의 사항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324"/>
          <a:stretch>
            <a:fillRect/>
          </a:stretch>
        </p:blipFill>
        <p:spPr bwMode="auto">
          <a:xfrm>
            <a:off x="-32" y="367944"/>
            <a:ext cx="4500594" cy="599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3094" y="357166"/>
            <a:ext cx="4550906" cy="603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나만의 드론디자인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 smtClean="0"/>
              <a:t>드론디자인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00034" y="1357298"/>
            <a:ext cx="8215370" cy="1214446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텍스트 개체 틀 6"/>
          <p:cNvSpPr txBox="1">
            <a:spLocks/>
          </p:cNvSpPr>
          <p:nvPr/>
        </p:nvSpPr>
        <p:spPr>
          <a:xfrm>
            <a:off x="928662" y="1500174"/>
            <a:ext cx="7286676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사진과 같이 직사각형 모양을 확인하고 전방</a:t>
            </a:r>
            <a:r>
              <a:rPr lang="en-US" altLang="ko-KR" sz="3000" dirty="0" smtClean="0"/>
              <a:t>(</a:t>
            </a:r>
            <a:r>
              <a:rPr lang="ko-KR" altLang="en-US" sz="3000" dirty="0" smtClean="0"/>
              <a:t>앞</a:t>
            </a:r>
            <a:r>
              <a:rPr lang="en-US" altLang="ko-KR" sz="3000" dirty="0" smtClean="0"/>
              <a:t>)/</a:t>
            </a:r>
            <a:r>
              <a:rPr lang="ko-KR" altLang="en-US" sz="3000" dirty="0" smtClean="0"/>
              <a:t>후방</a:t>
            </a:r>
            <a:r>
              <a:rPr lang="en-US" altLang="ko-KR" sz="3000" dirty="0" smtClean="0"/>
              <a:t>(</a:t>
            </a:r>
            <a:r>
              <a:rPr lang="ko-KR" altLang="en-US" sz="3000" dirty="0" smtClean="0"/>
              <a:t>뒷</a:t>
            </a:r>
            <a:r>
              <a:rPr lang="en-US" altLang="ko-KR" sz="3000" dirty="0" smtClean="0"/>
              <a:t>)</a:t>
            </a:r>
            <a:r>
              <a:rPr lang="ko-KR" altLang="en-US" sz="3000" dirty="0" smtClean="0"/>
              <a:t>을 구분하여 드론디자인 </a:t>
            </a:r>
            <a:endParaRPr lang="en-US" altLang="ko-KR" sz="30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r="2383" b="15495"/>
          <a:stretch>
            <a:fillRect/>
          </a:stretch>
        </p:blipFill>
        <p:spPr bwMode="auto">
          <a:xfrm>
            <a:off x="152432" y="2571744"/>
            <a:ext cx="8777286" cy="389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 smtClean="0"/>
              <a:t>드론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디자인</a:t>
            </a:r>
            <a:r>
              <a:rPr lang="en-US" altLang="ko-KR" dirty="0" smtClean="0"/>
              <a:t>-</a:t>
            </a:r>
            <a:r>
              <a:rPr lang="ko-KR" altLang="en-US" dirty="0" smtClean="0"/>
              <a:t>예제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" name="그룹 4"/>
          <p:cNvGrpSpPr/>
          <p:nvPr/>
        </p:nvGrpSpPr>
        <p:grpSpPr>
          <a:xfrm>
            <a:off x="32" y="3546742"/>
            <a:ext cx="9144000" cy="2668340"/>
            <a:chOff x="1" y="1219200"/>
            <a:chExt cx="8695397" cy="242582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219200"/>
              <a:ext cx="5526069" cy="2425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1950"/>
            <a:stretch/>
          </p:blipFill>
          <p:spPr bwMode="auto">
            <a:xfrm>
              <a:off x="5511117" y="1219200"/>
              <a:ext cx="3184281" cy="2425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 descr="C:\Users\이미선\Dropbox\창업지원자료\기획\홈페이지\제이디키트\홈페이지용_사진\IMG_7320.JPG"/>
          <p:cNvPicPr>
            <a:picLocks noChangeAspect="1" noChangeArrowheads="1"/>
          </p:cNvPicPr>
          <p:nvPr/>
        </p:nvPicPr>
        <p:blipFill>
          <a:blip r:embed="rId4" cstate="email"/>
          <a:srcRect l="25943" t="30390" r="27399" b="23758"/>
          <a:stretch>
            <a:fillRect/>
          </a:stretch>
        </p:blipFill>
        <p:spPr bwMode="auto">
          <a:xfrm>
            <a:off x="5000628" y="1142984"/>
            <a:ext cx="3707386" cy="2428892"/>
          </a:xfrm>
          <a:prstGeom prst="rect">
            <a:avLst/>
          </a:prstGeom>
          <a:noFill/>
        </p:spPr>
      </p:pic>
      <p:pic>
        <p:nvPicPr>
          <p:cNvPr id="9" name="Picture 3" descr="C:\Users\이미선\Dropbox\창업지원자료\기획\홈페이지\제이디키트\홈페이지용_사진\전투기_측면.JPG"/>
          <p:cNvPicPr>
            <a:picLocks noChangeAspect="1" noChangeArrowheads="1"/>
          </p:cNvPicPr>
          <p:nvPr/>
        </p:nvPicPr>
        <p:blipFill>
          <a:blip r:embed="rId5" cstate="email"/>
          <a:srcRect l="29565" t="28423" r="29636" b="30777"/>
          <a:stretch>
            <a:fillRect/>
          </a:stretch>
        </p:blipFill>
        <p:spPr bwMode="auto">
          <a:xfrm>
            <a:off x="1357290" y="1142984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714612" y="3814778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JDCode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29026"/>
            <a:ext cx="1828800" cy="1828800"/>
          </a:xfrm>
          <a:prstGeom prst="rect">
            <a:avLst/>
          </a:prstGeom>
          <a:noFill/>
        </p:spPr>
      </p:pic>
      <p:sp>
        <p:nvSpPr>
          <p:cNvPr id="8" name="모서리가 둥근 직사각형 7"/>
          <p:cNvSpPr/>
          <p:nvPr/>
        </p:nvSpPr>
        <p:spPr>
          <a:xfrm>
            <a:off x="1285852" y="1600200"/>
            <a:ext cx="6500858" cy="142876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143108" y="1798983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조립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 준비하기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모터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3553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51550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929198"/>
            <a:ext cx="23241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1873" r="1635"/>
          <a:stretch>
            <a:fillRect/>
          </a:stretch>
        </p:blipFill>
        <p:spPr bwMode="auto">
          <a:xfrm>
            <a:off x="285720" y="1214422"/>
            <a:ext cx="8429684" cy="549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285860"/>
            <a:ext cx="89630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23537</TotalTime>
  <Words>160</Words>
  <Application>Microsoft Office PowerPoint</Application>
  <PresentationFormat>화면 슬라이드 쇼(4:3)</PresentationFormat>
  <Paragraphs>40</Paragraphs>
  <Slides>19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19</vt:i4>
      </vt:variant>
    </vt:vector>
  </HeadingPairs>
  <TitlesOfParts>
    <vt:vector size="23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Contents Subtitle</vt:lpstr>
      <vt:lpstr>슬라이드 3</vt:lpstr>
      <vt:lpstr>슬라이드 4</vt:lpstr>
      <vt:lpstr>슬라이드 5</vt:lpstr>
      <vt:lpstr>Contents Subtitle</vt:lpstr>
      <vt:lpstr>슬라이드 7</vt:lpstr>
      <vt:lpstr>슬라이드 8</vt:lpstr>
      <vt:lpstr>슬라이드 9</vt:lpstr>
      <vt:lpstr>슬라이드 10</vt:lpstr>
      <vt:lpstr>슬라이드 11</vt:lpstr>
      <vt:lpstr>Contents Subtitle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4078</cp:revision>
  <cp:lastPrinted>2016-04-11T08:38:53Z</cp:lastPrinted>
  <dcterms:created xsi:type="dcterms:W3CDTF">2016-03-30T04:54:04Z</dcterms:created>
  <dcterms:modified xsi:type="dcterms:W3CDTF">2024-03-18T01:38:05Z</dcterms:modified>
</cp:coreProperties>
</file>