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24"/>
  </p:notesMasterIdLst>
  <p:handoutMasterIdLst>
    <p:handoutMasterId r:id="rId25"/>
  </p:handoutMasterIdLst>
  <p:sldIdLst>
    <p:sldId id="258" r:id="rId5"/>
    <p:sldId id="627" r:id="rId6"/>
    <p:sldId id="625" r:id="rId7"/>
    <p:sldId id="626" r:id="rId8"/>
    <p:sldId id="607" r:id="rId9"/>
    <p:sldId id="628" r:id="rId10"/>
    <p:sldId id="620" r:id="rId11"/>
    <p:sldId id="616" r:id="rId12"/>
    <p:sldId id="608" r:id="rId13"/>
    <p:sldId id="629" r:id="rId14"/>
    <p:sldId id="610" r:id="rId15"/>
    <p:sldId id="630" r:id="rId16"/>
    <p:sldId id="621" r:id="rId17"/>
    <p:sldId id="631" r:id="rId18"/>
    <p:sldId id="632" r:id="rId19"/>
    <p:sldId id="633" r:id="rId20"/>
    <p:sldId id="634" r:id="rId21"/>
    <p:sldId id="614" r:id="rId22"/>
    <p:sldId id="619" r:id="rId23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555A6"/>
    <a:srgbClr val="FF9801"/>
    <a:srgbClr val="FFC000"/>
    <a:srgbClr val="CC3399"/>
    <a:srgbClr val="009900"/>
    <a:srgbClr val="E2A028"/>
    <a:srgbClr val="C87700"/>
    <a:srgbClr val="33CC33"/>
    <a:srgbClr val="5FBDAD"/>
    <a:srgbClr val="9BCFD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FD4443E-F989-4FC4-A0C8-D5A2AF1F390B}" styleName="어두운 스타일 1 - 강조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926" autoAdjust="0"/>
    <p:restoredTop sz="95602" autoAdjust="0"/>
  </p:normalViewPr>
  <p:slideViewPr>
    <p:cSldViewPr>
      <p:cViewPr>
        <p:scale>
          <a:sx n="110" d="100"/>
          <a:sy n="110" d="100"/>
        </p:scale>
        <p:origin x="-1644" y="-90"/>
      </p:cViewPr>
      <p:guideLst>
        <p:guide orient="horz" pos="1620"/>
        <p:guide orient="horz" pos="2160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7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" name="그룹 4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3" name="직사각형 42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4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5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46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2983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52837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75201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31034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68253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808363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10124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8628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16" name="타원 15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7"/>
            <p:cNvGrpSpPr/>
            <p:nvPr userDrawn="1"/>
          </p:nvGrpSpPr>
          <p:grpSpPr>
            <a:xfrm rot="5400000" flipV="1">
              <a:off x="9088452" y="542639"/>
              <a:ext cx="1054514" cy="558689"/>
              <a:chOff x="1038349" y="4530080"/>
              <a:chExt cx="1411288" cy="747713"/>
            </a:xfrm>
          </p:grpSpPr>
          <p:sp>
            <p:nvSpPr>
              <p:cNvPr id="18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23" name="직선 연결선 22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0813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6680558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097548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563243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538132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70753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9493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833841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012472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951944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2585534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69180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63412544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639143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0902968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8818539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05164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63100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5845252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5706522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smtClean="0"/>
              <a:t>설명설명</a:t>
            </a:r>
            <a:endParaRPr lang="en-US" altLang="ko-KR" smtClean="0"/>
          </a:p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92973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3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55" r:id="rId4"/>
    <p:sldLayoutId id="2147483710" r:id="rId5"/>
    <p:sldLayoutId id="2147483711" r:id="rId6"/>
    <p:sldLayoutId id="2147483715" r:id="rId7"/>
    <p:sldLayoutId id="2147483716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2024-02-27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직사각형 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JDCode</a:t>
            </a:r>
            <a:endParaRPr lang="en-US" altLang="en-US" sz="4400" dirty="0" smtClean="0">
              <a:latin typeface="Segoe UI Black" pitchFamily="34" charset="0"/>
              <a:ea typeface="Segoe UI Black" pitchFamily="34" charset="0"/>
            </a:endParaRPr>
          </a:p>
        </p:txBody>
      </p:sp>
      <p:grpSp>
        <p:nvGrpSpPr>
          <p:cNvPr id="49" name="그룹 48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0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91" name="그룹 190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3" name="모서리가 둥근 직사각형 19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1" name="모서리가 둥근 직사각형 20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2" name="모서리가 둥근 직사각형 20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2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3" name="모서리가 둥근 직사각형 202"/>
          <p:cNvSpPr/>
          <p:nvPr/>
        </p:nvSpPr>
        <p:spPr>
          <a:xfrm>
            <a:off x="3143240" y="4857760"/>
            <a:ext cx="5072098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드론 디자인</a:t>
            </a:r>
            <a:endParaRPr lang="ko-KR" altLang="en-US" sz="5000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조립하기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</p:txBody>
      </p:sp>
      <p:grpSp>
        <p:nvGrpSpPr>
          <p:cNvPr id="204" name="그룹 203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5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0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1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2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168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모터날개 조립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(2)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t="2503"/>
          <a:stretch>
            <a:fillRect/>
          </a:stretch>
        </p:blipFill>
        <p:spPr bwMode="auto">
          <a:xfrm>
            <a:off x="561509" y="1115028"/>
            <a:ext cx="8011019" cy="560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4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배터리 연결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t="2636"/>
          <a:stretch>
            <a:fillRect/>
          </a:stretch>
        </p:blipFill>
        <p:spPr bwMode="auto">
          <a:xfrm>
            <a:off x="357190" y="1357298"/>
            <a:ext cx="8286776" cy="527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 smtClean="0"/>
              <a:t>JDCode </a:t>
            </a:r>
            <a:r>
              <a:rPr lang="ko-KR" altLang="en-US" dirty="0" smtClean="0"/>
              <a:t>앱 실행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8826"/>
          <a:stretch>
            <a:fillRect/>
          </a:stretch>
        </p:blipFill>
        <p:spPr bwMode="auto">
          <a:xfrm>
            <a:off x="2405864" y="3749465"/>
            <a:ext cx="295195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/>
          <a:srcRect l="50000" t="9227" b="19589"/>
          <a:stretch>
            <a:fillRect/>
          </a:stretch>
        </p:blipFill>
        <p:spPr bwMode="auto">
          <a:xfrm>
            <a:off x="285719" y="3749465"/>
            <a:ext cx="2000264" cy="186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1714480" y="1428736"/>
            <a:ext cx="6786610" cy="785818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블루투스 연결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357158" y="1500174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8" name="speed"/>
          <p:cNvSpPr txBox="1">
            <a:spLocks noChangeArrowheads="1"/>
          </p:cNvSpPr>
          <p:nvPr/>
        </p:nvSpPr>
        <p:spPr bwMode="auto">
          <a:xfrm>
            <a:off x="1793257" y="1571612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638004" y="1714488"/>
            <a:ext cx="1521424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앱 실행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25" name="오각형 24"/>
          <p:cNvSpPr/>
          <p:nvPr/>
        </p:nvSpPr>
        <p:spPr>
          <a:xfrm>
            <a:off x="357158" y="2428868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7" name="speed"/>
          <p:cNvSpPr txBox="1">
            <a:spLocks noChangeArrowheads="1"/>
          </p:cNvSpPr>
          <p:nvPr/>
        </p:nvSpPr>
        <p:spPr bwMode="auto">
          <a:xfrm>
            <a:off x="1721819" y="2529474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500034" y="2644251"/>
            <a:ext cx="1428760" cy="1938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4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블루투스 연결</a:t>
            </a:r>
            <a:endParaRPr lang="en-US" altLang="ko-KR" sz="14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29" name="텍스트 개체 틀 6"/>
          <p:cNvSpPr txBox="1">
            <a:spLocks/>
          </p:cNvSpPr>
          <p:nvPr/>
        </p:nvSpPr>
        <p:spPr>
          <a:xfrm>
            <a:off x="3857620" y="1643050"/>
            <a:ext cx="22145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altLang="ko-KR" sz="1800" dirty="0" smtClean="0"/>
              <a:t>“</a:t>
            </a:r>
            <a:r>
              <a:rPr lang="en-US" altLang="ko-KR" sz="1800" u="sng" dirty="0" err="1" smtClean="0">
                <a:solidFill>
                  <a:srgbClr val="FF0000"/>
                </a:solidFill>
              </a:rPr>
              <a:t>JDcode</a:t>
            </a:r>
            <a:r>
              <a:rPr lang="en-US" altLang="ko-KR" sz="1800" dirty="0" smtClean="0"/>
              <a:t>”</a:t>
            </a:r>
            <a:r>
              <a:rPr lang="ko-KR" altLang="en-US" sz="1800" dirty="0" smtClean="0"/>
              <a:t>을 실행</a:t>
            </a:r>
          </a:p>
        </p:txBody>
      </p:sp>
      <p:sp>
        <p:nvSpPr>
          <p:cNvPr id="31" name="Oval 2"/>
          <p:cNvSpPr>
            <a:spLocks noChangeArrowheads="1"/>
          </p:cNvSpPr>
          <p:nvPr/>
        </p:nvSpPr>
        <p:spPr bwMode="auto">
          <a:xfrm>
            <a:off x="1008725" y="4312343"/>
            <a:ext cx="522390" cy="714380"/>
          </a:xfrm>
          <a:prstGeom prst="ellips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3" name="Oval 2"/>
          <p:cNvSpPr>
            <a:spLocks noChangeArrowheads="1"/>
          </p:cNvSpPr>
          <p:nvPr/>
        </p:nvSpPr>
        <p:spPr bwMode="auto">
          <a:xfrm>
            <a:off x="6858015" y="4535283"/>
            <a:ext cx="214314" cy="23574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5" name="텍스트 개체 틀 6"/>
          <p:cNvSpPr txBox="1">
            <a:spLocks/>
          </p:cNvSpPr>
          <p:nvPr/>
        </p:nvSpPr>
        <p:spPr>
          <a:xfrm>
            <a:off x="357158" y="3463713"/>
            <a:ext cx="128588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</a:t>
            </a:r>
            <a:r>
              <a:rPr lang="en-US" sz="1400" dirty="0" smtClean="0">
                <a:solidFill>
                  <a:srgbClr val="1555A6"/>
                </a:solidFill>
              </a:rPr>
              <a:t> </a:t>
            </a:r>
            <a:r>
              <a:rPr lang="ko-KR" altLang="en-US" sz="1400" dirty="0" smtClean="0">
                <a:solidFill>
                  <a:srgbClr val="1555A6"/>
                </a:solidFill>
              </a:rPr>
              <a:t>배터리 연결</a:t>
            </a:r>
          </a:p>
        </p:txBody>
      </p:sp>
      <p:sp>
        <p:nvSpPr>
          <p:cNvPr id="36" name="텍스트 개체 틀 6"/>
          <p:cNvSpPr txBox="1">
            <a:spLocks/>
          </p:cNvSpPr>
          <p:nvPr/>
        </p:nvSpPr>
        <p:spPr>
          <a:xfrm>
            <a:off x="2143108" y="3463713"/>
            <a:ext cx="221457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</a:t>
            </a:r>
            <a:r>
              <a:rPr lang="ko-KR" altLang="en-US" sz="1400" dirty="0" smtClean="0">
                <a:solidFill>
                  <a:srgbClr val="1555A6"/>
                </a:solidFill>
                <a:sym typeface="Wingdings 2"/>
              </a:rPr>
              <a:t>드론 블루투스 확인</a:t>
            </a:r>
            <a:endParaRPr lang="ko-KR" altLang="en-US" sz="1400" dirty="0" smtClean="0">
              <a:solidFill>
                <a:srgbClr val="1555A6"/>
              </a:solidFill>
            </a:endParaRPr>
          </a:p>
        </p:txBody>
      </p:sp>
      <p:sp>
        <p:nvSpPr>
          <p:cNvPr id="37" name="텍스트 개체 틀 6"/>
          <p:cNvSpPr txBox="1">
            <a:spLocks/>
          </p:cNvSpPr>
          <p:nvPr/>
        </p:nvSpPr>
        <p:spPr>
          <a:xfrm>
            <a:off x="5214941" y="3463713"/>
            <a:ext cx="200026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 </a:t>
            </a:r>
            <a:r>
              <a:rPr lang="ko-KR" altLang="en-US" sz="1400" dirty="0" smtClean="0">
                <a:solidFill>
                  <a:srgbClr val="1555A6"/>
                </a:solidFill>
                <a:sym typeface="Wingdings 2"/>
              </a:rPr>
              <a:t>드론 선택 저장</a:t>
            </a:r>
            <a:endParaRPr lang="ko-KR" altLang="en-US" sz="1400" dirty="0" smtClean="0">
              <a:solidFill>
                <a:srgbClr val="1555A6"/>
              </a:solidFill>
            </a:endParaRPr>
          </a:p>
        </p:txBody>
      </p:sp>
      <p:sp>
        <p:nvSpPr>
          <p:cNvPr id="47" name="Freeform 292"/>
          <p:cNvSpPr>
            <a:spLocks/>
          </p:cNvSpPr>
          <p:nvPr/>
        </p:nvSpPr>
        <p:spPr bwMode="auto">
          <a:xfrm flipH="1">
            <a:off x="6143636" y="1710292"/>
            <a:ext cx="2056201" cy="857256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EE3C30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2" name="그룹 47"/>
          <p:cNvGrpSpPr/>
          <p:nvPr/>
        </p:nvGrpSpPr>
        <p:grpSpPr>
          <a:xfrm>
            <a:off x="8001028" y="2138920"/>
            <a:ext cx="539558" cy="647138"/>
            <a:chOff x="1641476" y="5703888"/>
            <a:chExt cx="1035050" cy="1241425"/>
          </a:xfrm>
        </p:grpSpPr>
        <p:sp>
          <p:nvSpPr>
            <p:cNvPr id="49" name="Freeform 131"/>
            <p:cNvSpPr>
              <a:spLocks noEditPoints="1"/>
            </p:cNvSpPr>
            <p:nvPr/>
          </p:nvSpPr>
          <p:spPr bwMode="auto">
            <a:xfrm>
              <a:off x="1665288" y="5735638"/>
              <a:ext cx="982663" cy="1181100"/>
            </a:xfrm>
            <a:custGeom>
              <a:avLst/>
              <a:gdLst>
                <a:gd name="T0" fmla="*/ 318 w 1238"/>
                <a:gd name="T1" fmla="*/ 389 h 1488"/>
                <a:gd name="T2" fmla="*/ 283 w 1238"/>
                <a:gd name="T3" fmla="*/ 257 h 1488"/>
                <a:gd name="T4" fmla="*/ 252 w 1238"/>
                <a:gd name="T5" fmla="*/ 233 h 1488"/>
                <a:gd name="T6" fmla="*/ 217 w 1238"/>
                <a:gd name="T7" fmla="*/ 250 h 1488"/>
                <a:gd name="T8" fmla="*/ 198 w 1238"/>
                <a:gd name="T9" fmla="*/ 309 h 1488"/>
                <a:gd name="T10" fmla="*/ 178 w 1238"/>
                <a:gd name="T11" fmla="*/ 380 h 1488"/>
                <a:gd name="T12" fmla="*/ 94 w 1238"/>
                <a:gd name="T13" fmla="*/ 406 h 1488"/>
                <a:gd name="T14" fmla="*/ 42 w 1238"/>
                <a:gd name="T15" fmla="*/ 445 h 1488"/>
                <a:gd name="T16" fmla="*/ 3 w 1238"/>
                <a:gd name="T17" fmla="*/ 528 h 1488"/>
                <a:gd name="T18" fmla="*/ 3 w 1238"/>
                <a:gd name="T19" fmla="*/ 589 h 1488"/>
                <a:gd name="T20" fmla="*/ 32 w 1238"/>
                <a:gd name="T21" fmla="*/ 658 h 1488"/>
                <a:gd name="T22" fmla="*/ 77 w 1238"/>
                <a:gd name="T23" fmla="*/ 702 h 1488"/>
                <a:gd name="T24" fmla="*/ 178 w 1238"/>
                <a:gd name="T25" fmla="*/ 739 h 1488"/>
                <a:gd name="T26" fmla="*/ 241 w 1238"/>
                <a:gd name="T27" fmla="*/ 741 h 1488"/>
                <a:gd name="T28" fmla="*/ 300 w 1238"/>
                <a:gd name="T29" fmla="*/ 822 h 1488"/>
                <a:gd name="T30" fmla="*/ 411 w 1238"/>
                <a:gd name="T31" fmla="*/ 905 h 1488"/>
                <a:gd name="T32" fmla="*/ 565 w 1238"/>
                <a:gd name="T33" fmla="*/ 971 h 1488"/>
                <a:gd name="T34" fmla="*/ 572 w 1238"/>
                <a:gd name="T35" fmla="*/ 1455 h 1488"/>
                <a:gd name="T36" fmla="*/ 812 w 1238"/>
                <a:gd name="T37" fmla="*/ 1488 h 1488"/>
                <a:gd name="T38" fmla="*/ 955 w 1238"/>
                <a:gd name="T39" fmla="*/ 1474 h 1488"/>
                <a:gd name="T40" fmla="*/ 1009 w 1238"/>
                <a:gd name="T41" fmla="*/ 1424 h 1488"/>
                <a:gd name="T42" fmla="*/ 1067 w 1238"/>
                <a:gd name="T43" fmla="*/ 1400 h 1488"/>
                <a:gd name="T44" fmla="*/ 1165 w 1238"/>
                <a:gd name="T45" fmla="*/ 1321 h 1488"/>
                <a:gd name="T46" fmla="*/ 1211 w 1238"/>
                <a:gd name="T47" fmla="*/ 1246 h 1488"/>
                <a:gd name="T48" fmla="*/ 1236 w 1238"/>
                <a:gd name="T49" fmla="*/ 1143 h 1488"/>
                <a:gd name="T50" fmla="*/ 1234 w 1238"/>
                <a:gd name="T51" fmla="*/ 1058 h 1488"/>
                <a:gd name="T52" fmla="*/ 1176 w 1238"/>
                <a:gd name="T53" fmla="*/ 955 h 1488"/>
                <a:gd name="T54" fmla="*/ 1093 w 1238"/>
                <a:gd name="T55" fmla="*/ 884 h 1488"/>
                <a:gd name="T56" fmla="*/ 1007 w 1238"/>
                <a:gd name="T57" fmla="*/ 847 h 1488"/>
                <a:gd name="T58" fmla="*/ 917 w 1238"/>
                <a:gd name="T59" fmla="*/ 768 h 1488"/>
                <a:gd name="T60" fmla="*/ 1039 w 1238"/>
                <a:gd name="T61" fmla="*/ 730 h 1488"/>
                <a:gd name="T62" fmla="*/ 1157 w 1238"/>
                <a:gd name="T63" fmla="*/ 641 h 1488"/>
                <a:gd name="T64" fmla="*/ 1221 w 1238"/>
                <a:gd name="T65" fmla="*/ 509 h 1488"/>
                <a:gd name="T66" fmla="*/ 1225 w 1238"/>
                <a:gd name="T67" fmla="*/ 404 h 1488"/>
                <a:gd name="T68" fmla="*/ 1203 w 1238"/>
                <a:gd name="T69" fmla="*/ 303 h 1488"/>
                <a:gd name="T70" fmla="*/ 1159 w 1238"/>
                <a:gd name="T71" fmla="*/ 209 h 1488"/>
                <a:gd name="T72" fmla="*/ 1098 w 1238"/>
                <a:gd name="T73" fmla="*/ 125 h 1488"/>
                <a:gd name="T74" fmla="*/ 1019 w 1238"/>
                <a:gd name="T75" fmla="*/ 59 h 1488"/>
                <a:gd name="T76" fmla="*/ 928 w 1238"/>
                <a:gd name="T77" fmla="*/ 16 h 1488"/>
                <a:gd name="T78" fmla="*/ 826 w 1238"/>
                <a:gd name="T79" fmla="*/ 0 h 1488"/>
                <a:gd name="T80" fmla="*/ 743 w 1238"/>
                <a:gd name="T81" fmla="*/ 10 h 1488"/>
                <a:gd name="T82" fmla="*/ 649 w 1238"/>
                <a:gd name="T83" fmla="*/ 48 h 1488"/>
                <a:gd name="T84" fmla="*/ 568 w 1238"/>
                <a:gd name="T85" fmla="*/ 107 h 1488"/>
                <a:gd name="T86" fmla="*/ 502 w 1238"/>
                <a:gd name="T87" fmla="*/ 186 h 1488"/>
                <a:gd name="T88" fmla="*/ 454 w 1238"/>
                <a:gd name="T89" fmla="*/ 277 h 1488"/>
                <a:gd name="T90" fmla="*/ 428 w 1238"/>
                <a:gd name="T91" fmla="*/ 375 h 1488"/>
                <a:gd name="T92" fmla="*/ 425 w 1238"/>
                <a:gd name="T93" fmla="*/ 470 h 1488"/>
                <a:gd name="T94" fmla="*/ 475 w 1238"/>
                <a:gd name="T95" fmla="*/ 616 h 1488"/>
                <a:gd name="T96" fmla="*/ 585 w 1238"/>
                <a:gd name="T97" fmla="*/ 717 h 1488"/>
                <a:gd name="T98" fmla="*/ 737 w 1238"/>
                <a:gd name="T99" fmla="*/ 770 h 1488"/>
                <a:gd name="T100" fmla="*/ 663 w 1238"/>
                <a:gd name="T101" fmla="*/ 831 h 1488"/>
                <a:gd name="T102" fmla="*/ 568 w 1238"/>
                <a:gd name="T103" fmla="*/ 808 h 1488"/>
                <a:gd name="T104" fmla="*/ 453 w 1238"/>
                <a:gd name="T105" fmla="*/ 737 h 1488"/>
                <a:gd name="T106" fmla="*/ 365 w 1238"/>
                <a:gd name="T107" fmla="*/ 633 h 1488"/>
                <a:gd name="T108" fmla="*/ 984 w 1238"/>
                <a:gd name="T109" fmla="*/ 1024 h 1488"/>
                <a:gd name="T110" fmla="*/ 1039 w 1238"/>
                <a:gd name="T111" fmla="*/ 1041 h 1488"/>
                <a:gd name="T112" fmla="*/ 1077 w 1238"/>
                <a:gd name="T113" fmla="*/ 1080 h 1488"/>
                <a:gd name="T114" fmla="*/ 1084 w 1238"/>
                <a:gd name="T115" fmla="*/ 1139 h 1488"/>
                <a:gd name="T116" fmla="*/ 1053 w 1238"/>
                <a:gd name="T117" fmla="*/ 1199 h 1488"/>
                <a:gd name="T118" fmla="*/ 970 w 1238"/>
                <a:gd name="T119" fmla="*/ 1024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8" h="1488">
                  <a:moveTo>
                    <a:pt x="359" y="623"/>
                  </a:moveTo>
                  <a:lnTo>
                    <a:pt x="359" y="623"/>
                  </a:lnTo>
                  <a:lnTo>
                    <a:pt x="342" y="535"/>
                  </a:lnTo>
                  <a:lnTo>
                    <a:pt x="328" y="458"/>
                  </a:lnTo>
                  <a:lnTo>
                    <a:pt x="318" y="389"/>
                  </a:lnTo>
                  <a:lnTo>
                    <a:pt x="307" y="333"/>
                  </a:lnTo>
                  <a:lnTo>
                    <a:pt x="301" y="309"/>
                  </a:lnTo>
                  <a:lnTo>
                    <a:pt x="296" y="289"/>
                  </a:lnTo>
                  <a:lnTo>
                    <a:pt x="290" y="271"/>
                  </a:lnTo>
                  <a:lnTo>
                    <a:pt x="283" y="257"/>
                  </a:lnTo>
                  <a:lnTo>
                    <a:pt x="276" y="246"/>
                  </a:lnTo>
                  <a:lnTo>
                    <a:pt x="268" y="239"/>
                  </a:lnTo>
                  <a:lnTo>
                    <a:pt x="262" y="236"/>
                  </a:lnTo>
                  <a:lnTo>
                    <a:pt x="257" y="235"/>
                  </a:lnTo>
                  <a:lnTo>
                    <a:pt x="252" y="233"/>
                  </a:lnTo>
                  <a:lnTo>
                    <a:pt x="245" y="235"/>
                  </a:lnTo>
                  <a:lnTo>
                    <a:pt x="245" y="235"/>
                  </a:lnTo>
                  <a:lnTo>
                    <a:pt x="236" y="236"/>
                  </a:lnTo>
                  <a:lnTo>
                    <a:pt x="226" y="242"/>
                  </a:lnTo>
                  <a:lnTo>
                    <a:pt x="217" y="250"/>
                  </a:lnTo>
                  <a:lnTo>
                    <a:pt x="212" y="260"/>
                  </a:lnTo>
                  <a:lnTo>
                    <a:pt x="206" y="271"/>
                  </a:lnTo>
                  <a:lnTo>
                    <a:pt x="203" y="282"/>
                  </a:lnTo>
                  <a:lnTo>
                    <a:pt x="201" y="296"/>
                  </a:lnTo>
                  <a:lnTo>
                    <a:pt x="198" y="309"/>
                  </a:lnTo>
                  <a:lnTo>
                    <a:pt x="196" y="334"/>
                  </a:lnTo>
                  <a:lnTo>
                    <a:pt x="196" y="357"/>
                  </a:lnTo>
                  <a:lnTo>
                    <a:pt x="199" y="379"/>
                  </a:lnTo>
                  <a:lnTo>
                    <a:pt x="199" y="379"/>
                  </a:lnTo>
                  <a:lnTo>
                    <a:pt x="178" y="380"/>
                  </a:lnTo>
                  <a:lnTo>
                    <a:pt x="158" y="385"/>
                  </a:lnTo>
                  <a:lnTo>
                    <a:pt x="140" y="389"/>
                  </a:lnTo>
                  <a:lnTo>
                    <a:pt x="123" y="393"/>
                  </a:lnTo>
                  <a:lnTo>
                    <a:pt x="108" y="399"/>
                  </a:lnTo>
                  <a:lnTo>
                    <a:pt x="94" y="406"/>
                  </a:lnTo>
                  <a:lnTo>
                    <a:pt x="81" y="413"/>
                  </a:lnTo>
                  <a:lnTo>
                    <a:pt x="70" y="420"/>
                  </a:lnTo>
                  <a:lnTo>
                    <a:pt x="59" y="428"/>
                  </a:lnTo>
                  <a:lnTo>
                    <a:pt x="51" y="437"/>
                  </a:lnTo>
                  <a:lnTo>
                    <a:pt x="42" y="445"/>
                  </a:lnTo>
                  <a:lnTo>
                    <a:pt x="34" y="453"/>
                  </a:lnTo>
                  <a:lnTo>
                    <a:pt x="22" y="473"/>
                  </a:lnTo>
                  <a:lnTo>
                    <a:pt x="13" y="491"/>
                  </a:lnTo>
                  <a:lnTo>
                    <a:pt x="7" y="509"/>
                  </a:lnTo>
                  <a:lnTo>
                    <a:pt x="3" y="528"/>
                  </a:lnTo>
                  <a:lnTo>
                    <a:pt x="1" y="545"/>
                  </a:lnTo>
                  <a:lnTo>
                    <a:pt x="0" y="559"/>
                  </a:lnTo>
                  <a:lnTo>
                    <a:pt x="1" y="581"/>
                  </a:lnTo>
                  <a:lnTo>
                    <a:pt x="3" y="589"/>
                  </a:lnTo>
                  <a:lnTo>
                    <a:pt x="3" y="589"/>
                  </a:lnTo>
                  <a:lnTo>
                    <a:pt x="7" y="605"/>
                  </a:lnTo>
                  <a:lnTo>
                    <a:pt x="13" y="619"/>
                  </a:lnTo>
                  <a:lnTo>
                    <a:pt x="18" y="633"/>
                  </a:lnTo>
                  <a:lnTo>
                    <a:pt x="25" y="646"/>
                  </a:lnTo>
                  <a:lnTo>
                    <a:pt x="32" y="658"/>
                  </a:lnTo>
                  <a:lnTo>
                    <a:pt x="41" y="668"/>
                  </a:lnTo>
                  <a:lnTo>
                    <a:pt x="49" y="678"/>
                  </a:lnTo>
                  <a:lnTo>
                    <a:pt x="59" y="686"/>
                  </a:lnTo>
                  <a:lnTo>
                    <a:pt x="67" y="695"/>
                  </a:lnTo>
                  <a:lnTo>
                    <a:pt x="77" y="702"/>
                  </a:lnTo>
                  <a:lnTo>
                    <a:pt x="97" y="714"/>
                  </a:lnTo>
                  <a:lnTo>
                    <a:pt x="118" y="724"/>
                  </a:lnTo>
                  <a:lnTo>
                    <a:pt x="139" y="731"/>
                  </a:lnTo>
                  <a:lnTo>
                    <a:pt x="158" y="735"/>
                  </a:lnTo>
                  <a:lnTo>
                    <a:pt x="178" y="739"/>
                  </a:lnTo>
                  <a:lnTo>
                    <a:pt x="195" y="741"/>
                  </a:lnTo>
                  <a:lnTo>
                    <a:pt x="210" y="741"/>
                  </a:lnTo>
                  <a:lnTo>
                    <a:pt x="233" y="741"/>
                  </a:lnTo>
                  <a:lnTo>
                    <a:pt x="241" y="741"/>
                  </a:lnTo>
                  <a:lnTo>
                    <a:pt x="241" y="741"/>
                  </a:lnTo>
                  <a:lnTo>
                    <a:pt x="251" y="758"/>
                  </a:lnTo>
                  <a:lnTo>
                    <a:pt x="262" y="776"/>
                  </a:lnTo>
                  <a:lnTo>
                    <a:pt x="275" y="791"/>
                  </a:lnTo>
                  <a:lnTo>
                    <a:pt x="287" y="808"/>
                  </a:lnTo>
                  <a:lnTo>
                    <a:pt x="300" y="822"/>
                  </a:lnTo>
                  <a:lnTo>
                    <a:pt x="315" y="836"/>
                  </a:lnTo>
                  <a:lnTo>
                    <a:pt x="329" y="850"/>
                  </a:lnTo>
                  <a:lnTo>
                    <a:pt x="345" y="861"/>
                  </a:lnTo>
                  <a:lnTo>
                    <a:pt x="377" y="885"/>
                  </a:lnTo>
                  <a:lnTo>
                    <a:pt x="411" y="905"/>
                  </a:lnTo>
                  <a:lnTo>
                    <a:pt x="443" y="923"/>
                  </a:lnTo>
                  <a:lnTo>
                    <a:pt x="477" y="939"/>
                  </a:lnTo>
                  <a:lnTo>
                    <a:pt x="508" y="951"/>
                  </a:lnTo>
                  <a:lnTo>
                    <a:pt x="538" y="962"/>
                  </a:lnTo>
                  <a:lnTo>
                    <a:pt x="565" y="971"/>
                  </a:lnTo>
                  <a:lnTo>
                    <a:pt x="589" y="978"/>
                  </a:lnTo>
                  <a:lnTo>
                    <a:pt x="624" y="986"/>
                  </a:lnTo>
                  <a:lnTo>
                    <a:pt x="636" y="989"/>
                  </a:lnTo>
                  <a:lnTo>
                    <a:pt x="572" y="1455"/>
                  </a:lnTo>
                  <a:lnTo>
                    <a:pt x="572" y="1455"/>
                  </a:lnTo>
                  <a:lnTo>
                    <a:pt x="628" y="1467"/>
                  </a:lnTo>
                  <a:lnTo>
                    <a:pt x="680" y="1476"/>
                  </a:lnTo>
                  <a:lnTo>
                    <a:pt x="728" y="1483"/>
                  </a:lnTo>
                  <a:lnTo>
                    <a:pt x="772" y="1487"/>
                  </a:lnTo>
                  <a:lnTo>
                    <a:pt x="812" y="1488"/>
                  </a:lnTo>
                  <a:lnTo>
                    <a:pt x="848" y="1488"/>
                  </a:lnTo>
                  <a:lnTo>
                    <a:pt x="880" y="1485"/>
                  </a:lnTo>
                  <a:lnTo>
                    <a:pt x="908" y="1483"/>
                  </a:lnTo>
                  <a:lnTo>
                    <a:pt x="934" y="1478"/>
                  </a:lnTo>
                  <a:lnTo>
                    <a:pt x="955" y="1474"/>
                  </a:lnTo>
                  <a:lnTo>
                    <a:pt x="973" y="1470"/>
                  </a:lnTo>
                  <a:lnTo>
                    <a:pt x="987" y="1464"/>
                  </a:lnTo>
                  <a:lnTo>
                    <a:pt x="1007" y="1457"/>
                  </a:lnTo>
                  <a:lnTo>
                    <a:pt x="1012" y="1455"/>
                  </a:lnTo>
                  <a:lnTo>
                    <a:pt x="1009" y="1424"/>
                  </a:lnTo>
                  <a:lnTo>
                    <a:pt x="1009" y="1424"/>
                  </a:lnTo>
                  <a:lnTo>
                    <a:pt x="1021" y="1420"/>
                  </a:lnTo>
                  <a:lnTo>
                    <a:pt x="1032" y="1415"/>
                  </a:lnTo>
                  <a:lnTo>
                    <a:pt x="1049" y="1408"/>
                  </a:lnTo>
                  <a:lnTo>
                    <a:pt x="1067" y="1400"/>
                  </a:lnTo>
                  <a:lnTo>
                    <a:pt x="1088" y="1387"/>
                  </a:lnTo>
                  <a:lnTo>
                    <a:pt x="1110" y="1373"/>
                  </a:lnTo>
                  <a:lnTo>
                    <a:pt x="1133" y="1355"/>
                  </a:lnTo>
                  <a:lnTo>
                    <a:pt x="1155" y="1334"/>
                  </a:lnTo>
                  <a:lnTo>
                    <a:pt x="1165" y="1321"/>
                  </a:lnTo>
                  <a:lnTo>
                    <a:pt x="1176" y="1309"/>
                  </a:lnTo>
                  <a:lnTo>
                    <a:pt x="1186" y="1295"/>
                  </a:lnTo>
                  <a:lnTo>
                    <a:pt x="1196" y="1279"/>
                  </a:lnTo>
                  <a:lnTo>
                    <a:pt x="1204" y="1264"/>
                  </a:lnTo>
                  <a:lnTo>
                    <a:pt x="1211" y="1246"/>
                  </a:lnTo>
                  <a:lnTo>
                    <a:pt x="1218" y="1227"/>
                  </a:lnTo>
                  <a:lnTo>
                    <a:pt x="1225" y="1209"/>
                  </a:lnTo>
                  <a:lnTo>
                    <a:pt x="1229" y="1188"/>
                  </a:lnTo>
                  <a:lnTo>
                    <a:pt x="1234" y="1167"/>
                  </a:lnTo>
                  <a:lnTo>
                    <a:pt x="1236" y="1143"/>
                  </a:lnTo>
                  <a:lnTo>
                    <a:pt x="1238" y="1119"/>
                  </a:lnTo>
                  <a:lnTo>
                    <a:pt x="1238" y="1094"/>
                  </a:lnTo>
                  <a:lnTo>
                    <a:pt x="1236" y="1068"/>
                  </a:lnTo>
                  <a:lnTo>
                    <a:pt x="1236" y="1068"/>
                  </a:lnTo>
                  <a:lnTo>
                    <a:pt x="1234" y="1058"/>
                  </a:lnTo>
                  <a:lnTo>
                    <a:pt x="1224" y="1033"/>
                  </a:lnTo>
                  <a:lnTo>
                    <a:pt x="1215" y="1016"/>
                  </a:lnTo>
                  <a:lnTo>
                    <a:pt x="1204" y="997"/>
                  </a:lnTo>
                  <a:lnTo>
                    <a:pt x="1192" y="976"/>
                  </a:lnTo>
                  <a:lnTo>
                    <a:pt x="1176" y="955"/>
                  </a:lnTo>
                  <a:lnTo>
                    <a:pt x="1157" y="934"/>
                  </a:lnTo>
                  <a:lnTo>
                    <a:pt x="1134" y="913"/>
                  </a:lnTo>
                  <a:lnTo>
                    <a:pt x="1122" y="904"/>
                  </a:lnTo>
                  <a:lnTo>
                    <a:pt x="1109" y="894"/>
                  </a:lnTo>
                  <a:lnTo>
                    <a:pt x="1093" y="884"/>
                  </a:lnTo>
                  <a:lnTo>
                    <a:pt x="1078" y="875"/>
                  </a:lnTo>
                  <a:lnTo>
                    <a:pt x="1063" y="867"/>
                  </a:lnTo>
                  <a:lnTo>
                    <a:pt x="1044" y="860"/>
                  </a:lnTo>
                  <a:lnTo>
                    <a:pt x="1026" y="853"/>
                  </a:lnTo>
                  <a:lnTo>
                    <a:pt x="1007" y="847"/>
                  </a:lnTo>
                  <a:lnTo>
                    <a:pt x="987" y="842"/>
                  </a:lnTo>
                  <a:lnTo>
                    <a:pt x="965" y="838"/>
                  </a:lnTo>
                  <a:lnTo>
                    <a:pt x="942" y="835"/>
                  </a:lnTo>
                  <a:lnTo>
                    <a:pt x="917" y="833"/>
                  </a:lnTo>
                  <a:lnTo>
                    <a:pt x="917" y="768"/>
                  </a:lnTo>
                  <a:lnTo>
                    <a:pt x="917" y="768"/>
                  </a:lnTo>
                  <a:lnTo>
                    <a:pt x="949" y="761"/>
                  </a:lnTo>
                  <a:lnTo>
                    <a:pt x="980" y="752"/>
                  </a:lnTo>
                  <a:lnTo>
                    <a:pt x="1011" y="741"/>
                  </a:lnTo>
                  <a:lnTo>
                    <a:pt x="1039" y="730"/>
                  </a:lnTo>
                  <a:lnTo>
                    <a:pt x="1065" y="716"/>
                  </a:lnTo>
                  <a:lnTo>
                    <a:pt x="1092" y="699"/>
                  </a:lnTo>
                  <a:lnTo>
                    <a:pt x="1116" y="682"/>
                  </a:lnTo>
                  <a:lnTo>
                    <a:pt x="1137" y="662"/>
                  </a:lnTo>
                  <a:lnTo>
                    <a:pt x="1157" y="641"/>
                  </a:lnTo>
                  <a:lnTo>
                    <a:pt x="1175" y="619"/>
                  </a:lnTo>
                  <a:lnTo>
                    <a:pt x="1190" y="594"/>
                  </a:lnTo>
                  <a:lnTo>
                    <a:pt x="1203" y="568"/>
                  </a:lnTo>
                  <a:lnTo>
                    <a:pt x="1213" y="540"/>
                  </a:lnTo>
                  <a:lnTo>
                    <a:pt x="1221" y="509"/>
                  </a:lnTo>
                  <a:lnTo>
                    <a:pt x="1225" y="479"/>
                  </a:lnTo>
                  <a:lnTo>
                    <a:pt x="1227" y="445"/>
                  </a:lnTo>
                  <a:lnTo>
                    <a:pt x="1227" y="445"/>
                  </a:lnTo>
                  <a:lnTo>
                    <a:pt x="1227" y="425"/>
                  </a:lnTo>
                  <a:lnTo>
                    <a:pt x="1225" y="404"/>
                  </a:lnTo>
                  <a:lnTo>
                    <a:pt x="1222" y="383"/>
                  </a:lnTo>
                  <a:lnTo>
                    <a:pt x="1220" y="364"/>
                  </a:lnTo>
                  <a:lnTo>
                    <a:pt x="1214" y="344"/>
                  </a:lnTo>
                  <a:lnTo>
                    <a:pt x="1210" y="323"/>
                  </a:lnTo>
                  <a:lnTo>
                    <a:pt x="1203" y="303"/>
                  </a:lnTo>
                  <a:lnTo>
                    <a:pt x="1196" y="284"/>
                  </a:lnTo>
                  <a:lnTo>
                    <a:pt x="1189" y="264"/>
                  </a:lnTo>
                  <a:lnTo>
                    <a:pt x="1179" y="246"/>
                  </a:lnTo>
                  <a:lnTo>
                    <a:pt x="1171" y="228"/>
                  </a:lnTo>
                  <a:lnTo>
                    <a:pt x="1159" y="209"/>
                  </a:lnTo>
                  <a:lnTo>
                    <a:pt x="1148" y="191"/>
                  </a:lnTo>
                  <a:lnTo>
                    <a:pt x="1137" y="174"/>
                  </a:lnTo>
                  <a:lnTo>
                    <a:pt x="1124" y="158"/>
                  </a:lnTo>
                  <a:lnTo>
                    <a:pt x="1112" y="141"/>
                  </a:lnTo>
                  <a:lnTo>
                    <a:pt x="1098" y="125"/>
                  </a:lnTo>
                  <a:lnTo>
                    <a:pt x="1082" y="111"/>
                  </a:lnTo>
                  <a:lnTo>
                    <a:pt x="1068" y="97"/>
                  </a:lnTo>
                  <a:lnTo>
                    <a:pt x="1051" y="83"/>
                  </a:lnTo>
                  <a:lnTo>
                    <a:pt x="1036" y="72"/>
                  </a:lnTo>
                  <a:lnTo>
                    <a:pt x="1019" y="59"/>
                  </a:lnTo>
                  <a:lnTo>
                    <a:pt x="1002" y="50"/>
                  </a:lnTo>
                  <a:lnTo>
                    <a:pt x="984" y="40"/>
                  </a:lnTo>
                  <a:lnTo>
                    <a:pt x="966" y="31"/>
                  </a:lnTo>
                  <a:lnTo>
                    <a:pt x="946" y="23"/>
                  </a:lnTo>
                  <a:lnTo>
                    <a:pt x="928" y="16"/>
                  </a:lnTo>
                  <a:lnTo>
                    <a:pt x="907" y="10"/>
                  </a:lnTo>
                  <a:lnTo>
                    <a:pt x="887" y="6"/>
                  </a:lnTo>
                  <a:lnTo>
                    <a:pt x="868" y="3"/>
                  </a:lnTo>
                  <a:lnTo>
                    <a:pt x="847" y="2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05" y="2"/>
                  </a:lnTo>
                  <a:lnTo>
                    <a:pt x="784" y="3"/>
                  </a:lnTo>
                  <a:lnTo>
                    <a:pt x="763" y="6"/>
                  </a:lnTo>
                  <a:lnTo>
                    <a:pt x="743" y="10"/>
                  </a:lnTo>
                  <a:lnTo>
                    <a:pt x="723" y="16"/>
                  </a:lnTo>
                  <a:lnTo>
                    <a:pt x="704" y="22"/>
                  </a:lnTo>
                  <a:lnTo>
                    <a:pt x="686" y="30"/>
                  </a:lnTo>
                  <a:lnTo>
                    <a:pt x="667" y="38"/>
                  </a:lnTo>
                  <a:lnTo>
                    <a:pt x="649" y="48"/>
                  </a:lnTo>
                  <a:lnTo>
                    <a:pt x="632" y="58"/>
                  </a:lnTo>
                  <a:lnTo>
                    <a:pt x="615" y="69"/>
                  </a:lnTo>
                  <a:lnTo>
                    <a:pt x="599" y="80"/>
                  </a:lnTo>
                  <a:lnTo>
                    <a:pt x="583" y="94"/>
                  </a:lnTo>
                  <a:lnTo>
                    <a:pt x="568" y="107"/>
                  </a:lnTo>
                  <a:lnTo>
                    <a:pt x="554" y="121"/>
                  </a:lnTo>
                  <a:lnTo>
                    <a:pt x="540" y="136"/>
                  </a:lnTo>
                  <a:lnTo>
                    <a:pt x="526" y="152"/>
                  </a:lnTo>
                  <a:lnTo>
                    <a:pt x="513" y="169"/>
                  </a:lnTo>
                  <a:lnTo>
                    <a:pt x="502" y="186"/>
                  </a:lnTo>
                  <a:lnTo>
                    <a:pt x="491" y="202"/>
                  </a:lnTo>
                  <a:lnTo>
                    <a:pt x="481" y="221"/>
                  </a:lnTo>
                  <a:lnTo>
                    <a:pt x="471" y="239"/>
                  </a:lnTo>
                  <a:lnTo>
                    <a:pt x="463" y="257"/>
                  </a:lnTo>
                  <a:lnTo>
                    <a:pt x="454" y="277"/>
                  </a:lnTo>
                  <a:lnTo>
                    <a:pt x="447" y="295"/>
                  </a:lnTo>
                  <a:lnTo>
                    <a:pt x="442" y="315"/>
                  </a:lnTo>
                  <a:lnTo>
                    <a:pt x="436" y="336"/>
                  </a:lnTo>
                  <a:lnTo>
                    <a:pt x="432" y="355"/>
                  </a:lnTo>
                  <a:lnTo>
                    <a:pt x="428" y="375"/>
                  </a:lnTo>
                  <a:lnTo>
                    <a:pt x="426" y="396"/>
                  </a:lnTo>
                  <a:lnTo>
                    <a:pt x="425" y="416"/>
                  </a:lnTo>
                  <a:lnTo>
                    <a:pt x="423" y="437"/>
                  </a:lnTo>
                  <a:lnTo>
                    <a:pt x="423" y="437"/>
                  </a:lnTo>
                  <a:lnTo>
                    <a:pt x="425" y="470"/>
                  </a:lnTo>
                  <a:lnTo>
                    <a:pt x="430" y="502"/>
                  </a:lnTo>
                  <a:lnTo>
                    <a:pt x="437" y="533"/>
                  </a:lnTo>
                  <a:lnTo>
                    <a:pt x="447" y="563"/>
                  </a:lnTo>
                  <a:lnTo>
                    <a:pt x="460" y="591"/>
                  </a:lnTo>
                  <a:lnTo>
                    <a:pt x="475" y="616"/>
                  </a:lnTo>
                  <a:lnTo>
                    <a:pt x="494" y="640"/>
                  </a:lnTo>
                  <a:lnTo>
                    <a:pt x="513" y="662"/>
                  </a:lnTo>
                  <a:lnTo>
                    <a:pt x="536" y="682"/>
                  </a:lnTo>
                  <a:lnTo>
                    <a:pt x="559" y="700"/>
                  </a:lnTo>
                  <a:lnTo>
                    <a:pt x="585" y="717"/>
                  </a:lnTo>
                  <a:lnTo>
                    <a:pt x="613" y="732"/>
                  </a:lnTo>
                  <a:lnTo>
                    <a:pt x="642" y="745"/>
                  </a:lnTo>
                  <a:lnTo>
                    <a:pt x="673" y="755"/>
                  </a:lnTo>
                  <a:lnTo>
                    <a:pt x="705" y="763"/>
                  </a:lnTo>
                  <a:lnTo>
                    <a:pt x="737" y="770"/>
                  </a:lnTo>
                  <a:lnTo>
                    <a:pt x="729" y="829"/>
                  </a:lnTo>
                  <a:lnTo>
                    <a:pt x="729" y="829"/>
                  </a:lnTo>
                  <a:lnTo>
                    <a:pt x="707" y="832"/>
                  </a:lnTo>
                  <a:lnTo>
                    <a:pt x="684" y="832"/>
                  </a:lnTo>
                  <a:lnTo>
                    <a:pt x="663" y="831"/>
                  </a:lnTo>
                  <a:lnTo>
                    <a:pt x="643" y="828"/>
                  </a:lnTo>
                  <a:lnTo>
                    <a:pt x="624" y="825"/>
                  </a:lnTo>
                  <a:lnTo>
                    <a:pt x="604" y="821"/>
                  </a:lnTo>
                  <a:lnTo>
                    <a:pt x="586" y="815"/>
                  </a:lnTo>
                  <a:lnTo>
                    <a:pt x="568" y="808"/>
                  </a:lnTo>
                  <a:lnTo>
                    <a:pt x="551" y="801"/>
                  </a:lnTo>
                  <a:lnTo>
                    <a:pt x="536" y="793"/>
                  </a:lnTo>
                  <a:lnTo>
                    <a:pt x="505" y="776"/>
                  </a:lnTo>
                  <a:lnTo>
                    <a:pt x="477" y="756"/>
                  </a:lnTo>
                  <a:lnTo>
                    <a:pt x="453" y="737"/>
                  </a:lnTo>
                  <a:lnTo>
                    <a:pt x="430" y="716"/>
                  </a:lnTo>
                  <a:lnTo>
                    <a:pt x="412" y="695"/>
                  </a:lnTo>
                  <a:lnTo>
                    <a:pt x="395" y="676"/>
                  </a:lnTo>
                  <a:lnTo>
                    <a:pt x="383" y="658"/>
                  </a:lnTo>
                  <a:lnTo>
                    <a:pt x="365" y="633"/>
                  </a:lnTo>
                  <a:lnTo>
                    <a:pt x="359" y="623"/>
                  </a:lnTo>
                  <a:lnTo>
                    <a:pt x="359" y="623"/>
                  </a:lnTo>
                  <a:close/>
                  <a:moveTo>
                    <a:pt x="970" y="1024"/>
                  </a:moveTo>
                  <a:lnTo>
                    <a:pt x="970" y="1024"/>
                  </a:lnTo>
                  <a:lnTo>
                    <a:pt x="984" y="1024"/>
                  </a:lnTo>
                  <a:lnTo>
                    <a:pt x="997" y="1026"/>
                  </a:lnTo>
                  <a:lnTo>
                    <a:pt x="1009" y="1028"/>
                  </a:lnTo>
                  <a:lnTo>
                    <a:pt x="1021" y="1031"/>
                  </a:lnTo>
                  <a:lnTo>
                    <a:pt x="1030" y="1035"/>
                  </a:lnTo>
                  <a:lnTo>
                    <a:pt x="1039" y="1041"/>
                  </a:lnTo>
                  <a:lnTo>
                    <a:pt x="1047" y="1047"/>
                  </a:lnTo>
                  <a:lnTo>
                    <a:pt x="1056" y="1052"/>
                  </a:lnTo>
                  <a:lnTo>
                    <a:pt x="1061" y="1059"/>
                  </a:lnTo>
                  <a:lnTo>
                    <a:pt x="1067" y="1066"/>
                  </a:lnTo>
                  <a:lnTo>
                    <a:pt x="1077" y="1080"/>
                  </a:lnTo>
                  <a:lnTo>
                    <a:pt x="1082" y="1094"/>
                  </a:lnTo>
                  <a:lnTo>
                    <a:pt x="1084" y="1108"/>
                  </a:lnTo>
                  <a:lnTo>
                    <a:pt x="1084" y="1108"/>
                  </a:lnTo>
                  <a:lnTo>
                    <a:pt x="1085" y="1125"/>
                  </a:lnTo>
                  <a:lnTo>
                    <a:pt x="1084" y="1139"/>
                  </a:lnTo>
                  <a:lnTo>
                    <a:pt x="1079" y="1153"/>
                  </a:lnTo>
                  <a:lnTo>
                    <a:pt x="1074" y="1167"/>
                  </a:lnTo>
                  <a:lnTo>
                    <a:pt x="1068" y="1178"/>
                  </a:lnTo>
                  <a:lnTo>
                    <a:pt x="1061" y="1190"/>
                  </a:lnTo>
                  <a:lnTo>
                    <a:pt x="1053" y="1199"/>
                  </a:lnTo>
                  <a:lnTo>
                    <a:pt x="1044" y="1208"/>
                  </a:lnTo>
                  <a:lnTo>
                    <a:pt x="1028" y="1223"/>
                  </a:lnTo>
                  <a:lnTo>
                    <a:pt x="1012" y="1233"/>
                  </a:lnTo>
                  <a:lnTo>
                    <a:pt x="997" y="1243"/>
                  </a:lnTo>
                  <a:lnTo>
                    <a:pt x="970" y="1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175"/>
            <p:cNvSpPr>
              <a:spLocks/>
            </p:cNvSpPr>
            <p:nvPr/>
          </p:nvSpPr>
          <p:spPr bwMode="auto">
            <a:xfrm>
              <a:off x="2049463" y="5965825"/>
              <a:ext cx="76200" cy="123825"/>
            </a:xfrm>
            <a:custGeom>
              <a:avLst/>
              <a:gdLst>
                <a:gd name="T0" fmla="*/ 53 w 96"/>
                <a:gd name="T1" fmla="*/ 0 h 155"/>
                <a:gd name="T2" fmla="*/ 53 w 96"/>
                <a:gd name="T3" fmla="*/ 0 h 155"/>
                <a:gd name="T4" fmla="*/ 43 w 96"/>
                <a:gd name="T5" fmla="*/ 0 h 155"/>
                <a:gd name="T6" fmla="*/ 35 w 96"/>
                <a:gd name="T7" fmla="*/ 3 h 155"/>
                <a:gd name="T8" fmla="*/ 26 w 96"/>
                <a:gd name="T9" fmla="*/ 5 h 155"/>
                <a:gd name="T10" fmla="*/ 19 w 96"/>
                <a:gd name="T11" fmla="*/ 11 h 155"/>
                <a:gd name="T12" fmla="*/ 14 w 96"/>
                <a:gd name="T13" fmla="*/ 18 h 155"/>
                <a:gd name="T14" fmla="*/ 8 w 96"/>
                <a:gd name="T15" fmla="*/ 26 h 155"/>
                <a:gd name="T16" fmla="*/ 5 w 96"/>
                <a:gd name="T17" fmla="*/ 35 h 155"/>
                <a:gd name="T18" fmla="*/ 4 w 96"/>
                <a:gd name="T19" fmla="*/ 45 h 155"/>
                <a:gd name="T20" fmla="*/ 0 w 96"/>
                <a:gd name="T21" fmla="*/ 104 h 155"/>
                <a:gd name="T22" fmla="*/ 0 w 96"/>
                <a:gd name="T23" fmla="*/ 104 h 155"/>
                <a:gd name="T24" fmla="*/ 0 w 96"/>
                <a:gd name="T25" fmla="*/ 113 h 155"/>
                <a:gd name="T26" fmla="*/ 1 w 96"/>
                <a:gd name="T27" fmla="*/ 123 h 155"/>
                <a:gd name="T28" fmla="*/ 5 w 96"/>
                <a:gd name="T29" fmla="*/ 132 h 155"/>
                <a:gd name="T30" fmla="*/ 10 w 96"/>
                <a:gd name="T31" fmla="*/ 139 h 155"/>
                <a:gd name="T32" fmla="*/ 17 w 96"/>
                <a:gd name="T33" fmla="*/ 146 h 155"/>
                <a:gd name="T34" fmla="*/ 24 w 96"/>
                <a:gd name="T35" fmla="*/ 150 h 155"/>
                <a:gd name="T36" fmla="*/ 32 w 96"/>
                <a:gd name="T37" fmla="*/ 154 h 155"/>
                <a:gd name="T38" fmla="*/ 42 w 96"/>
                <a:gd name="T39" fmla="*/ 155 h 155"/>
                <a:gd name="T40" fmla="*/ 42 w 96"/>
                <a:gd name="T41" fmla="*/ 155 h 155"/>
                <a:gd name="T42" fmla="*/ 52 w 96"/>
                <a:gd name="T43" fmla="*/ 155 h 155"/>
                <a:gd name="T44" fmla="*/ 60 w 96"/>
                <a:gd name="T45" fmla="*/ 153 h 155"/>
                <a:gd name="T46" fmla="*/ 68 w 96"/>
                <a:gd name="T47" fmla="*/ 148 h 155"/>
                <a:gd name="T48" fmla="*/ 77 w 96"/>
                <a:gd name="T49" fmla="*/ 144 h 155"/>
                <a:gd name="T50" fmla="*/ 82 w 96"/>
                <a:gd name="T51" fmla="*/ 137 h 155"/>
                <a:gd name="T52" fmla="*/ 87 w 96"/>
                <a:gd name="T53" fmla="*/ 129 h 155"/>
                <a:gd name="T54" fmla="*/ 91 w 96"/>
                <a:gd name="T55" fmla="*/ 120 h 155"/>
                <a:gd name="T56" fmla="*/ 92 w 96"/>
                <a:gd name="T57" fmla="*/ 111 h 155"/>
                <a:gd name="T58" fmla="*/ 96 w 96"/>
                <a:gd name="T59" fmla="*/ 52 h 155"/>
                <a:gd name="T60" fmla="*/ 96 w 96"/>
                <a:gd name="T61" fmla="*/ 52 h 155"/>
                <a:gd name="T62" fmla="*/ 96 w 96"/>
                <a:gd name="T63" fmla="*/ 42 h 155"/>
                <a:gd name="T64" fmla="*/ 94 w 96"/>
                <a:gd name="T65" fmla="*/ 32 h 155"/>
                <a:gd name="T66" fmla="*/ 91 w 96"/>
                <a:gd name="T67" fmla="*/ 24 h 155"/>
                <a:gd name="T68" fmla="*/ 85 w 96"/>
                <a:gd name="T69" fmla="*/ 17 h 155"/>
                <a:gd name="T70" fmla="*/ 80 w 96"/>
                <a:gd name="T71" fmla="*/ 10 h 155"/>
                <a:gd name="T72" fmla="*/ 71 w 96"/>
                <a:gd name="T73" fmla="*/ 5 h 155"/>
                <a:gd name="T74" fmla="*/ 63 w 96"/>
                <a:gd name="T75" fmla="*/ 1 h 155"/>
                <a:gd name="T76" fmla="*/ 53 w 96"/>
                <a:gd name="T77" fmla="*/ 0 h 155"/>
                <a:gd name="T78" fmla="*/ 53 w 96"/>
                <a:gd name="T7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155">
                  <a:moveTo>
                    <a:pt x="53" y="0"/>
                  </a:moveTo>
                  <a:lnTo>
                    <a:pt x="53" y="0"/>
                  </a:lnTo>
                  <a:lnTo>
                    <a:pt x="43" y="0"/>
                  </a:lnTo>
                  <a:lnTo>
                    <a:pt x="35" y="3"/>
                  </a:lnTo>
                  <a:lnTo>
                    <a:pt x="26" y="5"/>
                  </a:lnTo>
                  <a:lnTo>
                    <a:pt x="19" y="11"/>
                  </a:lnTo>
                  <a:lnTo>
                    <a:pt x="14" y="18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3"/>
                  </a:lnTo>
                  <a:lnTo>
                    <a:pt x="1" y="123"/>
                  </a:lnTo>
                  <a:lnTo>
                    <a:pt x="5" y="132"/>
                  </a:lnTo>
                  <a:lnTo>
                    <a:pt x="10" y="139"/>
                  </a:lnTo>
                  <a:lnTo>
                    <a:pt x="17" y="146"/>
                  </a:lnTo>
                  <a:lnTo>
                    <a:pt x="24" y="150"/>
                  </a:lnTo>
                  <a:lnTo>
                    <a:pt x="32" y="154"/>
                  </a:lnTo>
                  <a:lnTo>
                    <a:pt x="42" y="155"/>
                  </a:lnTo>
                  <a:lnTo>
                    <a:pt x="42" y="155"/>
                  </a:lnTo>
                  <a:lnTo>
                    <a:pt x="52" y="155"/>
                  </a:lnTo>
                  <a:lnTo>
                    <a:pt x="60" y="153"/>
                  </a:lnTo>
                  <a:lnTo>
                    <a:pt x="68" y="148"/>
                  </a:lnTo>
                  <a:lnTo>
                    <a:pt x="77" y="144"/>
                  </a:lnTo>
                  <a:lnTo>
                    <a:pt x="82" y="137"/>
                  </a:lnTo>
                  <a:lnTo>
                    <a:pt x="87" y="129"/>
                  </a:lnTo>
                  <a:lnTo>
                    <a:pt x="91" y="120"/>
                  </a:lnTo>
                  <a:lnTo>
                    <a:pt x="92" y="111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42"/>
                  </a:lnTo>
                  <a:lnTo>
                    <a:pt x="94" y="32"/>
                  </a:lnTo>
                  <a:lnTo>
                    <a:pt x="91" y="24"/>
                  </a:lnTo>
                  <a:lnTo>
                    <a:pt x="85" y="17"/>
                  </a:lnTo>
                  <a:lnTo>
                    <a:pt x="80" y="10"/>
                  </a:lnTo>
                  <a:lnTo>
                    <a:pt x="71" y="5"/>
                  </a:lnTo>
                  <a:lnTo>
                    <a:pt x="63" y="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176"/>
            <p:cNvSpPr>
              <a:spLocks/>
            </p:cNvSpPr>
            <p:nvPr/>
          </p:nvSpPr>
          <p:spPr bwMode="auto">
            <a:xfrm>
              <a:off x="2292351" y="6000750"/>
              <a:ext cx="76200" cy="122238"/>
            </a:xfrm>
            <a:custGeom>
              <a:avLst/>
              <a:gdLst>
                <a:gd name="T0" fmla="*/ 44 w 97"/>
                <a:gd name="T1" fmla="*/ 156 h 156"/>
                <a:gd name="T2" fmla="*/ 44 w 97"/>
                <a:gd name="T3" fmla="*/ 156 h 156"/>
                <a:gd name="T4" fmla="*/ 54 w 97"/>
                <a:gd name="T5" fmla="*/ 154 h 156"/>
                <a:gd name="T6" fmla="*/ 63 w 97"/>
                <a:gd name="T7" fmla="*/ 153 h 156"/>
                <a:gd name="T8" fmla="*/ 72 w 97"/>
                <a:gd name="T9" fmla="*/ 149 h 156"/>
                <a:gd name="T10" fmla="*/ 79 w 97"/>
                <a:gd name="T11" fmla="*/ 143 h 156"/>
                <a:gd name="T12" fmla="*/ 84 w 97"/>
                <a:gd name="T13" fmla="*/ 136 h 156"/>
                <a:gd name="T14" fmla="*/ 89 w 97"/>
                <a:gd name="T15" fmla="*/ 128 h 156"/>
                <a:gd name="T16" fmla="*/ 93 w 97"/>
                <a:gd name="T17" fmla="*/ 119 h 156"/>
                <a:gd name="T18" fmla="*/ 94 w 97"/>
                <a:gd name="T19" fmla="*/ 110 h 156"/>
                <a:gd name="T20" fmla="*/ 97 w 97"/>
                <a:gd name="T21" fmla="*/ 51 h 156"/>
                <a:gd name="T22" fmla="*/ 97 w 97"/>
                <a:gd name="T23" fmla="*/ 51 h 156"/>
                <a:gd name="T24" fmla="*/ 97 w 97"/>
                <a:gd name="T25" fmla="*/ 41 h 156"/>
                <a:gd name="T26" fmla="*/ 96 w 97"/>
                <a:gd name="T27" fmla="*/ 31 h 156"/>
                <a:gd name="T28" fmla="*/ 91 w 97"/>
                <a:gd name="T29" fmla="*/ 23 h 156"/>
                <a:gd name="T30" fmla="*/ 86 w 97"/>
                <a:gd name="T31" fmla="*/ 16 h 156"/>
                <a:gd name="T32" fmla="*/ 80 w 97"/>
                <a:gd name="T33" fmla="*/ 10 h 156"/>
                <a:gd name="T34" fmla="*/ 72 w 97"/>
                <a:gd name="T35" fmla="*/ 4 h 156"/>
                <a:gd name="T36" fmla="*/ 63 w 97"/>
                <a:gd name="T37" fmla="*/ 2 h 156"/>
                <a:gd name="T38" fmla="*/ 54 w 97"/>
                <a:gd name="T39" fmla="*/ 0 h 156"/>
                <a:gd name="T40" fmla="*/ 54 w 97"/>
                <a:gd name="T41" fmla="*/ 0 h 156"/>
                <a:gd name="T42" fmla="*/ 44 w 97"/>
                <a:gd name="T43" fmla="*/ 0 h 156"/>
                <a:gd name="T44" fmla="*/ 35 w 97"/>
                <a:gd name="T45" fmla="*/ 3 h 156"/>
                <a:gd name="T46" fmla="*/ 27 w 97"/>
                <a:gd name="T47" fmla="*/ 6 h 156"/>
                <a:gd name="T48" fmla="*/ 20 w 97"/>
                <a:gd name="T49" fmla="*/ 11 h 156"/>
                <a:gd name="T50" fmla="*/ 14 w 97"/>
                <a:gd name="T51" fmla="*/ 18 h 156"/>
                <a:gd name="T52" fmla="*/ 9 w 97"/>
                <a:gd name="T53" fmla="*/ 27 h 156"/>
                <a:gd name="T54" fmla="*/ 6 w 97"/>
                <a:gd name="T55" fmla="*/ 35 h 156"/>
                <a:gd name="T56" fmla="*/ 4 w 97"/>
                <a:gd name="T57" fmla="*/ 45 h 156"/>
                <a:gd name="T58" fmla="*/ 0 w 97"/>
                <a:gd name="T59" fmla="*/ 104 h 156"/>
                <a:gd name="T60" fmla="*/ 0 w 97"/>
                <a:gd name="T61" fmla="*/ 104 h 156"/>
                <a:gd name="T62" fmla="*/ 2 w 97"/>
                <a:gd name="T63" fmla="*/ 114 h 156"/>
                <a:gd name="T64" fmla="*/ 3 w 97"/>
                <a:gd name="T65" fmla="*/ 124 h 156"/>
                <a:gd name="T66" fmla="*/ 7 w 97"/>
                <a:gd name="T67" fmla="*/ 132 h 156"/>
                <a:gd name="T68" fmla="*/ 11 w 97"/>
                <a:gd name="T69" fmla="*/ 139 h 156"/>
                <a:gd name="T70" fmla="*/ 19 w 97"/>
                <a:gd name="T71" fmla="*/ 146 h 156"/>
                <a:gd name="T72" fmla="*/ 26 w 97"/>
                <a:gd name="T73" fmla="*/ 150 h 156"/>
                <a:gd name="T74" fmla="*/ 35 w 97"/>
                <a:gd name="T75" fmla="*/ 154 h 156"/>
                <a:gd name="T76" fmla="*/ 44 w 97"/>
                <a:gd name="T77" fmla="*/ 156 h 156"/>
                <a:gd name="T78" fmla="*/ 44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44" y="156"/>
                  </a:moveTo>
                  <a:lnTo>
                    <a:pt x="44" y="156"/>
                  </a:lnTo>
                  <a:lnTo>
                    <a:pt x="54" y="154"/>
                  </a:lnTo>
                  <a:lnTo>
                    <a:pt x="63" y="153"/>
                  </a:lnTo>
                  <a:lnTo>
                    <a:pt x="72" y="149"/>
                  </a:lnTo>
                  <a:lnTo>
                    <a:pt x="79" y="143"/>
                  </a:lnTo>
                  <a:lnTo>
                    <a:pt x="84" y="136"/>
                  </a:lnTo>
                  <a:lnTo>
                    <a:pt x="89" y="128"/>
                  </a:lnTo>
                  <a:lnTo>
                    <a:pt x="93" y="119"/>
                  </a:lnTo>
                  <a:lnTo>
                    <a:pt x="94" y="11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6"/>
                  </a:lnTo>
                  <a:lnTo>
                    <a:pt x="80" y="10"/>
                  </a:lnTo>
                  <a:lnTo>
                    <a:pt x="72" y="4"/>
                  </a:lnTo>
                  <a:lnTo>
                    <a:pt x="6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5" y="3"/>
                  </a:lnTo>
                  <a:lnTo>
                    <a:pt x="27" y="6"/>
                  </a:lnTo>
                  <a:lnTo>
                    <a:pt x="20" y="11"/>
                  </a:lnTo>
                  <a:lnTo>
                    <a:pt x="14" y="18"/>
                  </a:lnTo>
                  <a:lnTo>
                    <a:pt x="9" y="27"/>
                  </a:lnTo>
                  <a:lnTo>
                    <a:pt x="6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3" y="124"/>
                  </a:lnTo>
                  <a:lnTo>
                    <a:pt x="7" y="132"/>
                  </a:lnTo>
                  <a:lnTo>
                    <a:pt x="11" y="139"/>
                  </a:lnTo>
                  <a:lnTo>
                    <a:pt x="19" y="146"/>
                  </a:lnTo>
                  <a:lnTo>
                    <a:pt x="26" y="150"/>
                  </a:lnTo>
                  <a:lnTo>
                    <a:pt x="35" y="154"/>
                  </a:lnTo>
                  <a:lnTo>
                    <a:pt x="44" y="156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77"/>
            <p:cNvSpPr>
              <a:spLocks noEditPoints="1"/>
            </p:cNvSpPr>
            <p:nvPr/>
          </p:nvSpPr>
          <p:spPr bwMode="auto">
            <a:xfrm>
              <a:off x="2403476" y="6503988"/>
              <a:ext cx="149225" cy="233363"/>
            </a:xfrm>
            <a:custGeom>
              <a:avLst/>
              <a:gdLst>
                <a:gd name="T0" fmla="*/ 38 w 186"/>
                <a:gd name="T1" fmla="*/ 1 h 296"/>
                <a:gd name="T2" fmla="*/ 22 w 186"/>
                <a:gd name="T3" fmla="*/ 1 h 296"/>
                <a:gd name="T4" fmla="*/ 10 w 186"/>
                <a:gd name="T5" fmla="*/ 8 h 296"/>
                <a:gd name="T6" fmla="*/ 5 w 186"/>
                <a:gd name="T7" fmla="*/ 14 h 296"/>
                <a:gd name="T8" fmla="*/ 0 w 186"/>
                <a:gd name="T9" fmla="*/ 27 h 296"/>
                <a:gd name="T10" fmla="*/ 0 w 186"/>
                <a:gd name="T11" fmla="*/ 35 h 296"/>
                <a:gd name="T12" fmla="*/ 25 w 186"/>
                <a:gd name="T13" fmla="*/ 268 h 296"/>
                <a:gd name="T14" fmla="*/ 29 w 186"/>
                <a:gd name="T15" fmla="*/ 280 h 296"/>
                <a:gd name="T16" fmla="*/ 39 w 186"/>
                <a:gd name="T17" fmla="*/ 290 h 296"/>
                <a:gd name="T18" fmla="*/ 48 w 186"/>
                <a:gd name="T19" fmla="*/ 295 h 296"/>
                <a:gd name="T20" fmla="*/ 56 w 186"/>
                <a:gd name="T21" fmla="*/ 296 h 296"/>
                <a:gd name="T22" fmla="*/ 66 w 186"/>
                <a:gd name="T23" fmla="*/ 293 h 296"/>
                <a:gd name="T24" fmla="*/ 92 w 186"/>
                <a:gd name="T25" fmla="*/ 282 h 296"/>
                <a:gd name="T26" fmla="*/ 137 w 186"/>
                <a:gd name="T27" fmla="*/ 254 h 296"/>
                <a:gd name="T28" fmla="*/ 154 w 186"/>
                <a:gd name="T29" fmla="*/ 236 h 296"/>
                <a:gd name="T30" fmla="*/ 167 w 186"/>
                <a:gd name="T31" fmla="*/ 217 h 296"/>
                <a:gd name="T32" fmla="*/ 178 w 186"/>
                <a:gd name="T33" fmla="*/ 198 h 296"/>
                <a:gd name="T34" fmla="*/ 184 w 186"/>
                <a:gd name="T35" fmla="*/ 178 h 296"/>
                <a:gd name="T36" fmla="*/ 186 w 186"/>
                <a:gd name="T37" fmla="*/ 156 h 296"/>
                <a:gd name="T38" fmla="*/ 186 w 186"/>
                <a:gd name="T39" fmla="*/ 142 h 296"/>
                <a:gd name="T40" fmla="*/ 181 w 186"/>
                <a:gd name="T41" fmla="*/ 115 h 296"/>
                <a:gd name="T42" fmla="*/ 171 w 186"/>
                <a:gd name="T43" fmla="*/ 90 h 296"/>
                <a:gd name="T44" fmla="*/ 157 w 186"/>
                <a:gd name="T45" fmla="*/ 67 h 296"/>
                <a:gd name="T46" fmla="*/ 139 w 186"/>
                <a:gd name="T47" fmla="*/ 48 h 296"/>
                <a:gd name="T48" fmla="*/ 115 w 186"/>
                <a:gd name="T49" fmla="*/ 31 h 296"/>
                <a:gd name="T50" fmla="*/ 87 w 186"/>
                <a:gd name="T51" fmla="*/ 17 h 296"/>
                <a:gd name="T52" fmla="*/ 55 w 186"/>
                <a:gd name="T53" fmla="*/ 6 h 296"/>
                <a:gd name="T54" fmla="*/ 38 w 186"/>
                <a:gd name="T55" fmla="*/ 1 h 296"/>
                <a:gd name="T56" fmla="*/ 81 w 186"/>
                <a:gd name="T57" fmla="*/ 217 h 296"/>
                <a:gd name="T58" fmla="*/ 66 w 186"/>
                <a:gd name="T59" fmla="*/ 74 h 296"/>
                <a:gd name="T60" fmla="*/ 90 w 186"/>
                <a:gd name="T61" fmla="*/ 87 h 296"/>
                <a:gd name="T62" fmla="*/ 108 w 186"/>
                <a:gd name="T63" fmla="*/ 104 h 296"/>
                <a:gd name="T64" fmla="*/ 120 w 186"/>
                <a:gd name="T65" fmla="*/ 126 h 296"/>
                <a:gd name="T66" fmla="*/ 125 w 186"/>
                <a:gd name="T67" fmla="*/ 154 h 296"/>
                <a:gd name="T68" fmla="*/ 125 w 186"/>
                <a:gd name="T69" fmla="*/ 164 h 296"/>
                <a:gd name="T70" fmla="*/ 118 w 186"/>
                <a:gd name="T71" fmla="*/ 182 h 296"/>
                <a:gd name="T72" fmla="*/ 106 w 186"/>
                <a:gd name="T73" fmla="*/ 198 h 296"/>
                <a:gd name="T74" fmla="*/ 81 w 186"/>
                <a:gd name="T75" fmla="*/ 2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38" y="1"/>
                  </a:moveTo>
                  <a:lnTo>
                    <a:pt x="38" y="1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7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5" y="268"/>
                  </a:lnTo>
                  <a:lnTo>
                    <a:pt x="25" y="268"/>
                  </a:lnTo>
                  <a:lnTo>
                    <a:pt x="27" y="275"/>
                  </a:lnTo>
                  <a:lnTo>
                    <a:pt x="29" y="280"/>
                  </a:lnTo>
                  <a:lnTo>
                    <a:pt x="34" y="286"/>
                  </a:lnTo>
                  <a:lnTo>
                    <a:pt x="39" y="290"/>
                  </a:lnTo>
                  <a:lnTo>
                    <a:pt x="39" y="290"/>
                  </a:lnTo>
                  <a:lnTo>
                    <a:pt x="48" y="295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62" y="295"/>
                  </a:lnTo>
                  <a:lnTo>
                    <a:pt x="66" y="293"/>
                  </a:lnTo>
                  <a:lnTo>
                    <a:pt x="66" y="293"/>
                  </a:lnTo>
                  <a:lnTo>
                    <a:pt x="92" y="282"/>
                  </a:lnTo>
                  <a:lnTo>
                    <a:pt x="116" y="268"/>
                  </a:lnTo>
                  <a:lnTo>
                    <a:pt x="137" y="254"/>
                  </a:lnTo>
                  <a:lnTo>
                    <a:pt x="146" y="245"/>
                  </a:lnTo>
                  <a:lnTo>
                    <a:pt x="154" y="236"/>
                  </a:lnTo>
                  <a:lnTo>
                    <a:pt x="161" y="227"/>
                  </a:lnTo>
                  <a:lnTo>
                    <a:pt x="167" y="217"/>
                  </a:lnTo>
                  <a:lnTo>
                    <a:pt x="172" y="208"/>
                  </a:lnTo>
                  <a:lnTo>
                    <a:pt x="178" y="198"/>
                  </a:lnTo>
                  <a:lnTo>
                    <a:pt x="181" y="188"/>
                  </a:lnTo>
                  <a:lnTo>
                    <a:pt x="184" y="178"/>
                  </a:lnTo>
                  <a:lnTo>
                    <a:pt x="185" y="167"/>
                  </a:lnTo>
                  <a:lnTo>
                    <a:pt x="186" y="156"/>
                  </a:lnTo>
                  <a:lnTo>
                    <a:pt x="186" y="156"/>
                  </a:lnTo>
                  <a:lnTo>
                    <a:pt x="186" y="142"/>
                  </a:lnTo>
                  <a:lnTo>
                    <a:pt x="184" y="128"/>
                  </a:lnTo>
                  <a:lnTo>
                    <a:pt x="181" y="115"/>
                  </a:lnTo>
                  <a:lnTo>
                    <a:pt x="176" y="102"/>
                  </a:lnTo>
                  <a:lnTo>
                    <a:pt x="171" y="90"/>
                  </a:lnTo>
                  <a:lnTo>
                    <a:pt x="165" y="79"/>
                  </a:lnTo>
                  <a:lnTo>
                    <a:pt x="157" y="67"/>
                  </a:lnTo>
                  <a:lnTo>
                    <a:pt x="148" y="58"/>
                  </a:lnTo>
                  <a:lnTo>
                    <a:pt x="139" y="48"/>
                  </a:lnTo>
                  <a:lnTo>
                    <a:pt x="127" y="39"/>
                  </a:lnTo>
                  <a:lnTo>
                    <a:pt x="115" y="31"/>
                  </a:lnTo>
                  <a:lnTo>
                    <a:pt x="101" y="24"/>
                  </a:lnTo>
                  <a:lnTo>
                    <a:pt x="87" y="17"/>
                  </a:lnTo>
                  <a:lnTo>
                    <a:pt x="71" y="11"/>
                  </a:lnTo>
                  <a:lnTo>
                    <a:pt x="55" y="6"/>
                  </a:lnTo>
                  <a:lnTo>
                    <a:pt x="38" y="1"/>
                  </a:lnTo>
                  <a:lnTo>
                    <a:pt x="38" y="1"/>
                  </a:lnTo>
                  <a:close/>
                  <a:moveTo>
                    <a:pt x="81" y="217"/>
                  </a:moveTo>
                  <a:lnTo>
                    <a:pt x="81" y="217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8" y="80"/>
                  </a:lnTo>
                  <a:lnTo>
                    <a:pt x="90" y="87"/>
                  </a:lnTo>
                  <a:lnTo>
                    <a:pt x="99" y="95"/>
                  </a:lnTo>
                  <a:lnTo>
                    <a:pt x="108" y="104"/>
                  </a:lnTo>
                  <a:lnTo>
                    <a:pt x="115" y="115"/>
                  </a:lnTo>
                  <a:lnTo>
                    <a:pt x="120" y="126"/>
                  </a:lnTo>
                  <a:lnTo>
                    <a:pt x="125" y="140"/>
                  </a:lnTo>
                  <a:lnTo>
                    <a:pt x="125" y="154"/>
                  </a:lnTo>
                  <a:lnTo>
                    <a:pt x="125" y="154"/>
                  </a:lnTo>
                  <a:lnTo>
                    <a:pt x="125" y="164"/>
                  </a:lnTo>
                  <a:lnTo>
                    <a:pt x="122" y="174"/>
                  </a:lnTo>
                  <a:lnTo>
                    <a:pt x="118" y="182"/>
                  </a:lnTo>
                  <a:lnTo>
                    <a:pt x="112" y="191"/>
                  </a:lnTo>
                  <a:lnTo>
                    <a:pt x="106" y="198"/>
                  </a:lnTo>
                  <a:lnTo>
                    <a:pt x="98" y="205"/>
                  </a:lnTo>
                  <a:lnTo>
                    <a:pt x="81" y="217"/>
                  </a:lnTo>
                  <a:lnTo>
                    <a:pt x="81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83"/>
            <p:cNvSpPr>
              <a:spLocks noEditPoints="1"/>
            </p:cNvSpPr>
            <p:nvPr/>
          </p:nvSpPr>
          <p:spPr bwMode="auto">
            <a:xfrm>
              <a:off x="1641476" y="5703888"/>
              <a:ext cx="1035050" cy="1241425"/>
            </a:xfrm>
            <a:custGeom>
              <a:avLst/>
              <a:gdLst>
                <a:gd name="T0" fmla="*/ 1123 w 1305"/>
                <a:gd name="T1" fmla="*/ 878 h 1564"/>
                <a:gd name="T2" fmla="*/ 1004 w 1305"/>
                <a:gd name="T3" fmla="*/ 828 h 1564"/>
                <a:gd name="T4" fmla="*/ 1256 w 1305"/>
                <a:gd name="T5" fmla="*/ 644 h 1564"/>
                <a:gd name="T6" fmla="*/ 1281 w 1305"/>
                <a:gd name="T7" fmla="*/ 391 h 1564"/>
                <a:gd name="T8" fmla="*/ 1199 w 1305"/>
                <a:gd name="T9" fmla="*/ 187 h 1564"/>
                <a:gd name="T10" fmla="*/ 1050 w 1305"/>
                <a:gd name="T11" fmla="*/ 49 h 1564"/>
                <a:gd name="T12" fmla="*/ 861 w 1305"/>
                <a:gd name="T13" fmla="*/ 0 h 1564"/>
                <a:gd name="T14" fmla="*/ 652 w 1305"/>
                <a:gd name="T15" fmla="*/ 56 h 1564"/>
                <a:gd name="T16" fmla="*/ 495 w 1305"/>
                <a:gd name="T17" fmla="*/ 208 h 1564"/>
                <a:gd name="T18" fmla="*/ 419 w 1305"/>
                <a:gd name="T19" fmla="*/ 418 h 1564"/>
                <a:gd name="T20" fmla="*/ 482 w 1305"/>
                <a:gd name="T21" fmla="*/ 680 h 1564"/>
                <a:gd name="T22" fmla="*/ 739 w 1305"/>
                <a:gd name="T23" fmla="*/ 830 h 1564"/>
                <a:gd name="T24" fmla="*/ 614 w 1305"/>
                <a:gd name="T25" fmla="*/ 812 h 1564"/>
                <a:gd name="T26" fmla="*/ 424 w 1305"/>
                <a:gd name="T27" fmla="*/ 661 h 1564"/>
                <a:gd name="T28" fmla="*/ 373 w 1305"/>
                <a:gd name="T29" fmla="*/ 337 h 1564"/>
                <a:gd name="T30" fmla="*/ 283 w 1305"/>
                <a:gd name="T31" fmla="*/ 232 h 1564"/>
                <a:gd name="T32" fmla="*/ 216 w 1305"/>
                <a:gd name="T33" fmla="*/ 276 h 1564"/>
                <a:gd name="T34" fmla="*/ 133 w 1305"/>
                <a:gd name="T35" fmla="*/ 408 h 1564"/>
                <a:gd name="T36" fmla="*/ 6 w 1305"/>
                <a:gd name="T37" fmla="*/ 554 h 1564"/>
                <a:gd name="T38" fmla="*/ 51 w 1305"/>
                <a:gd name="T39" fmla="*/ 732 h 1564"/>
                <a:gd name="T40" fmla="*/ 206 w 1305"/>
                <a:gd name="T41" fmla="*/ 809 h 1564"/>
                <a:gd name="T42" fmla="*/ 351 w 1305"/>
                <a:gd name="T43" fmla="*/ 910 h 1564"/>
                <a:gd name="T44" fmla="*/ 609 w 1305"/>
                <a:gd name="T45" fmla="*/ 1032 h 1564"/>
                <a:gd name="T46" fmla="*/ 578 w 1305"/>
                <a:gd name="T47" fmla="*/ 1519 h 1564"/>
                <a:gd name="T48" fmla="*/ 805 w 1305"/>
                <a:gd name="T49" fmla="*/ 1562 h 1564"/>
                <a:gd name="T50" fmla="*/ 1011 w 1305"/>
                <a:gd name="T51" fmla="*/ 1544 h 1564"/>
                <a:gd name="T52" fmla="*/ 1070 w 1305"/>
                <a:gd name="T53" fmla="*/ 1474 h 1564"/>
                <a:gd name="T54" fmla="*/ 1237 w 1305"/>
                <a:gd name="T55" fmla="*/ 1366 h 1564"/>
                <a:gd name="T56" fmla="*/ 1304 w 1305"/>
                <a:gd name="T57" fmla="*/ 1194 h 1564"/>
                <a:gd name="T58" fmla="*/ 1274 w 1305"/>
                <a:gd name="T59" fmla="*/ 1027 h 1564"/>
                <a:gd name="T60" fmla="*/ 1223 w 1305"/>
                <a:gd name="T61" fmla="*/ 1272 h 1564"/>
                <a:gd name="T62" fmla="*/ 1089 w 1305"/>
                <a:gd name="T63" fmla="*/ 1401 h 1564"/>
                <a:gd name="T64" fmla="*/ 1007 w 1305"/>
                <a:gd name="T65" fmla="*/ 1442 h 1564"/>
                <a:gd name="T66" fmla="*/ 854 w 1305"/>
                <a:gd name="T67" fmla="*/ 1502 h 1564"/>
                <a:gd name="T68" fmla="*/ 704 w 1305"/>
                <a:gd name="T69" fmla="*/ 1020 h 1564"/>
                <a:gd name="T70" fmla="*/ 679 w 1305"/>
                <a:gd name="T71" fmla="*/ 983 h 1564"/>
                <a:gd name="T72" fmla="*/ 431 w 1305"/>
                <a:gd name="T73" fmla="*/ 895 h 1564"/>
                <a:gd name="T74" fmla="*/ 281 w 1305"/>
                <a:gd name="T75" fmla="*/ 745 h 1564"/>
                <a:gd name="T76" fmla="*/ 173 w 1305"/>
                <a:gd name="T77" fmla="*/ 742 h 1564"/>
                <a:gd name="T78" fmla="*/ 75 w 1305"/>
                <a:gd name="T79" fmla="*/ 658 h 1564"/>
                <a:gd name="T80" fmla="*/ 83 w 1305"/>
                <a:gd name="T81" fmla="*/ 525 h 1564"/>
                <a:gd name="T82" fmla="*/ 234 w 1305"/>
                <a:gd name="T83" fmla="*/ 453 h 1564"/>
                <a:gd name="T84" fmla="*/ 267 w 1305"/>
                <a:gd name="T85" fmla="*/ 421 h 1564"/>
                <a:gd name="T86" fmla="*/ 276 w 1305"/>
                <a:gd name="T87" fmla="*/ 293 h 1564"/>
                <a:gd name="T88" fmla="*/ 323 w 1305"/>
                <a:gd name="T89" fmla="*/ 412 h 1564"/>
                <a:gd name="T90" fmla="*/ 369 w 1305"/>
                <a:gd name="T91" fmla="*/ 687 h 1564"/>
                <a:gd name="T92" fmla="*/ 576 w 1305"/>
                <a:gd name="T93" fmla="*/ 861 h 1564"/>
                <a:gd name="T94" fmla="*/ 773 w 1305"/>
                <a:gd name="T95" fmla="*/ 900 h 1564"/>
                <a:gd name="T96" fmla="*/ 802 w 1305"/>
                <a:gd name="T97" fmla="*/ 801 h 1564"/>
                <a:gd name="T98" fmla="*/ 711 w 1305"/>
                <a:gd name="T99" fmla="*/ 762 h 1564"/>
                <a:gd name="T100" fmla="*/ 499 w 1305"/>
                <a:gd name="T101" fmla="*/ 581 h 1564"/>
                <a:gd name="T102" fmla="*/ 494 w 1305"/>
                <a:gd name="T103" fmla="*/ 355 h 1564"/>
                <a:gd name="T104" fmla="*/ 624 w 1305"/>
                <a:gd name="T105" fmla="*/ 149 h 1564"/>
                <a:gd name="T106" fmla="*/ 799 w 1305"/>
                <a:gd name="T107" fmla="*/ 66 h 1564"/>
                <a:gd name="T108" fmla="*/ 976 w 1305"/>
                <a:gd name="T109" fmla="*/ 82 h 1564"/>
                <a:gd name="T110" fmla="*/ 1127 w 1305"/>
                <a:gd name="T111" fmla="*/ 195 h 1564"/>
                <a:gd name="T112" fmla="*/ 1228 w 1305"/>
                <a:gd name="T113" fmla="*/ 480 h 1564"/>
                <a:gd name="T114" fmla="*/ 1188 w 1305"/>
                <a:gd name="T115" fmla="*/ 642 h 1564"/>
                <a:gd name="T116" fmla="*/ 1007 w 1305"/>
                <a:gd name="T117" fmla="*/ 764 h 1564"/>
                <a:gd name="T118" fmla="*/ 895 w 1305"/>
                <a:gd name="T119" fmla="*/ 818 h 1564"/>
                <a:gd name="T120" fmla="*/ 990 w 1305"/>
                <a:gd name="T121" fmla="*/ 899 h 1564"/>
                <a:gd name="T122" fmla="*/ 1190 w 1305"/>
                <a:gd name="T123" fmla="*/ 1008 h 1564"/>
                <a:gd name="T124" fmla="*/ 1239 w 1305"/>
                <a:gd name="T125" fmla="*/ 12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5" h="1564">
                  <a:moveTo>
                    <a:pt x="1239" y="971"/>
                  </a:moveTo>
                  <a:lnTo>
                    <a:pt x="1239" y="971"/>
                  </a:lnTo>
                  <a:lnTo>
                    <a:pt x="1227" y="957"/>
                  </a:lnTo>
                  <a:lnTo>
                    <a:pt x="1214" y="943"/>
                  </a:lnTo>
                  <a:lnTo>
                    <a:pt x="1200" y="930"/>
                  </a:lnTo>
                  <a:lnTo>
                    <a:pt x="1186" y="917"/>
                  </a:lnTo>
                  <a:lnTo>
                    <a:pt x="1172" y="906"/>
                  </a:lnTo>
                  <a:lnTo>
                    <a:pt x="1155" y="896"/>
                  </a:lnTo>
                  <a:lnTo>
                    <a:pt x="1140" y="886"/>
                  </a:lnTo>
                  <a:lnTo>
                    <a:pt x="1123" y="878"/>
                  </a:lnTo>
                  <a:lnTo>
                    <a:pt x="1105" y="870"/>
                  </a:lnTo>
                  <a:lnTo>
                    <a:pt x="1087" y="863"/>
                  </a:lnTo>
                  <a:lnTo>
                    <a:pt x="1068" y="856"/>
                  </a:lnTo>
                  <a:lnTo>
                    <a:pt x="1049" y="850"/>
                  </a:lnTo>
                  <a:lnTo>
                    <a:pt x="1029" y="844"/>
                  </a:lnTo>
                  <a:lnTo>
                    <a:pt x="1008" y="840"/>
                  </a:lnTo>
                  <a:lnTo>
                    <a:pt x="987" y="837"/>
                  </a:lnTo>
                  <a:lnTo>
                    <a:pt x="966" y="835"/>
                  </a:lnTo>
                  <a:lnTo>
                    <a:pt x="966" y="835"/>
                  </a:lnTo>
                  <a:lnTo>
                    <a:pt x="1004" y="828"/>
                  </a:lnTo>
                  <a:lnTo>
                    <a:pt x="1039" y="819"/>
                  </a:lnTo>
                  <a:lnTo>
                    <a:pt x="1073" y="808"/>
                  </a:lnTo>
                  <a:lnTo>
                    <a:pt x="1103" y="794"/>
                  </a:lnTo>
                  <a:lnTo>
                    <a:pt x="1133" y="778"/>
                  </a:lnTo>
                  <a:lnTo>
                    <a:pt x="1160" y="760"/>
                  </a:lnTo>
                  <a:lnTo>
                    <a:pt x="1183" y="741"/>
                  </a:lnTo>
                  <a:lnTo>
                    <a:pt x="1206" y="720"/>
                  </a:lnTo>
                  <a:lnTo>
                    <a:pt x="1224" y="696"/>
                  </a:lnTo>
                  <a:lnTo>
                    <a:pt x="1242" y="670"/>
                  </a:lnTo>
                  <a:lnTo>
                    <a:pt x="1256" y="644"/>
                  </a:lnTo>
                  <a:lnTo>
                    <a:pt x="1267" y="614"/>
                  </a:lnTo>
                  <a:lnTo>
                    <a:pt x="1277" y="584"/>
                  </a:lnTo>
                  <a:lnTo>
                    <a:pt x="1284" y="551"/>
                  </a:lnTo>
                  <a:lnTo>
                    <a:pt x="1288" y="516"/>
                  </a:lnTo>
                  <a:lnTo>
                    <a:pt x="1290" y="480"/>
                  </a:lnTo>
                  <a:lnTo>
                    <a:pt x="1290" y="480"/>
                  </a:lnTo>
                  <a:lnTo>
                    <a:pt x="1288" y="457"/>
                  </a:lnTo>
                  <a:lnTo>
                    <a:pt x="1287" y="436"/>
                  </a:lnTo>
                  <a:lnTo>
                    <a:pt x="1286" y="414"/>
                  </a:lnTo>
                  <a:lnTo>
                    <a:pt x="1281" y="391"/>
                  </a:lnTo>
                  <a:lnTo>
                    <a:pt x="1277" y="369"/>
                  </a:lnTo>
                  <a:lnTo>
                    <a:pt x="1272" y="348"/>
                  </a:lnTo>
                  <a:lnTo>
                    <a:pt x="1266" y="327"/>
                  </a:lnTo>
                  <a:lnTo>
                    <a:pt x="1259" y="305"/>
                  </a:lnTo>
                  <a:lnTo>
                    <a:pt x="1251" y="285"/>
                  </a:lnTo>
                  <a:lnTo>
                    <a:pt x="1242" y="264"/>
                  </a:lnTo>
                  <a:lnTo>
                    <a:pt x="1232" y="244"/>
                  </a:lnTo>
                  <a:lnTo>
                    <a:pt x="1223" y="225"/>
                  </a:lnTo>
                  <a:lnTo>
                    <a:pt x="1210" y="205"/>
                  </a:lnTo>
                  <a:lnTo>
                    <a:pt x="1199" y="187"/>
                  </a:lnTo>
                  <a:lnTo>
                    <a:pt x="1186" y="168"/>
                  </a:lnTo>
                  <a:lnTo>
                    <a:pt x="1172" y="152"/>
                  </a:lnTo>
                  <a:lnTo>
                    <a:pt x="1172" y="152"/>
                  </a:lnTo>
                  <a:lnTo>
                    <a:pt x="1157" y="133"/>
                  </a:lnTo>
                  <a:lnTo>
                    <a:pt x="1140" y="117"/>
                  </a:lnTo>
                  <a:lnTo>
                    <a:pt x="1123" y="101"/>
                  </a:lnTo>
                  <a:lnTo>
                    <a:pt x="1106" y="87"/>
                  </a:lnTo>
                  <a:lnTo>
                    <a:pt x="1088" y="73"/>
                  </a:lnTo>
                  <a:lnTo>
                    <a:pt x="1070" y="61"/>
                  </a:lnTo>
                  <a:lnTo>
                    <a:pt x="1050" y="49"/>
                  </a:lnTo>
                  <a:lnTo>
                    <a:pt x="1031" y="39"/>
                  </a:lnTo>
                  <a:lnTo>
                    <a:pt x="1011" y="30"/>
                  </a:lnTo>
                  <a:lnTo>
                    <a:pt x="990" y="21"/>
                  </a:lnTo>
                  <a:lnTo>
                    <a:pt x="970" y="16"/>
                  </a:lnTo>
                  <a:lnTo>
                    <a:pt x="948" y="10"/>
                  </a:lnTo>
                  <a:lnTo>
                    <a:pt x="927" y="6"/>
                  </a:lnTo>
                  <a:lnTo>
                    <a:pt x="906" y="2"/>
                  </a:lnTo>
                  <a:lnTo>
                    <a:pt x="883" y="0"/>
                  </a:lnTo>
                  <a:lnTo>
                    <a:pt x="861" y="0"/>
                  </a:lnTo>
                  <a:lnTo>
                    <a:pt x="861" y="0"/>
                  </a:lnTo>
                  <a:lnTo>
                    <a:pt x="839" y="0"/>
                  </a:lnTo>
                  <a:lnTo>
                    <a:pt x="816" y="2"/>
                  </a:lnTo>
                  <a:lnTo>
                    <a:pt x="795" y="6"/>
                  </a:lnTo>
                  <a:lnTo>
                    <a:pt x="773" y="10"/>
                  </a:lnTo>
                  <a:lnTo>
                    <a:pt x="752" y="14"/>
                  </a:lnTo>
                  <a:lnTo>
                    <a:pt x="731" y="21"/>
                  </a:lnTo>
                  <a:lnTo>
                    <a:pt x="711" y="28"/>
                  </a:lnTo>
                  <a:lnTo>
                    <a:pt x="690" y="37"/>
                  </a:lnTo>
                  <a:lnTo>
                    <a:pt x="670" y="46"/>
                  </a:lnTo>
                  <a:lnTo>
                    <a:pt x="652" y="56"/>
                  </a:lnTo>
                  <a:lnTo>
                    <a:pt x="632" y="68"/>
                  </a:lnTo>
                  <a:lnTo>
                    <a:pt x="616" y="80"/>
                  </a:lnTo>
                  <a:lnTo>
                    <a:pt x="597" y="94"/>
                  </a:lnTo>
                  <a:lnTo>
                    <a:pt x="581" y="108"/>
                  </a:lnTo>
                  <a:lnTo>
                    <a:pt x="565" y="122"/>
                  </a:lnTo>
                  <a:lnTo>
                    <a:pt x="550" y="138"/>
                  </a:lnTo>
                  <a:lnTo>
                    <a:pt x="534" y="154"/>
                  </a:lnTo>
                  <a:lnTo>
                    <a:pt x="520" y="171"/>
                  </a:lnTo>
                  <a:lnTo>
                    <a:pt x="506" y="188"/>
                  </a:lnTo>
                  <a:lnTo>
                    <a:pt x="495" y="208"/>
                  </a:lnTo>
                  <a:lnTo>
                    <a:pt x="482" y="226"/>
                  </a:lnTo>
                  <a:lnTo>
                    <a:pt x="473" y="246"/>
                  </a:lnTo>
                  <a:lnTo>
                    <a:pt x="461" y="265"/>
                  </a:lnTo>
                  <a:lnTo>
                    <a:pt x="453" y="286"/>
                  </a:lnTo>
                  <a:lnTo>
                    <a:pt x="445" y="307"/>
                  </a:lnTo>
                  <a:lnTo>
                    <a:pt x="438" y="328"/>
                  </a:lnTo>
                  <a:lnTo>
                    <a:pt x="432" y="351"/>
                  </a:lnTo>
                  <a:lnTo>
                    <a:pt x="426" y="373"/>
                  </a:lnTo>
                  <a:lnTo>
                    <a:pt x="422" y="396"/>
                  </a:lnTo>
                  <a:lnTo>
                    <a:pt x="419" y="418"/>
                  </a:lnTo>
                  <a:lnTo>
                    <a:pt x="418" y="442"/>
                  </a:lnTo>
                  <a:lnTo>
                    <a:pt x="418" y="466"/>
                  </a:lnTo>
                  <a:lnTo>
                    <a:pt x="418" y="466"/>
                  </a:lnTo>
                  <a:lnTo>
                    <a:pt x="419" y="501"/>
                  </a:lnTo>
                  <a:lnTo>
                    <a:pt x="424" y="534"/>
                  </a:lnTo>
                  <a:lnTo>
                    <a:pt x="429" y="567"/>
                  </a:lnTo>
                  <a:lnTo>
                    <a:pt x="439" y="598"/>
                  </a:lnTo>
                  <a:lnTo>
                    <a:pt x="452" y="627"/>
                  </a:lnTo>
                  <a:lnTo>
                    <a:pt x="466" y="655"/>
                  </a:lnTo>
                  <a:lnTo>
                    <a:pt x="482" y="680"/>
                  </a:lnTo>
                  <a:lnTo>
                    <a:pt x="502" y="706"/>
                  </a:lnTo>
                  <a:lnTo>
                    <a:pt x="525" y="728"/>
                  </a:lnTo>
                  <a:lnTo>
                    <a:pt x="548" y="749"/>
                  </a:lnTo>
                  <a:lnTo>
                    <a:pt x="575" y="767"/>
                  </a:lnTo>
                  <a:lnTo>
                    <a:pt x="603" y="784"/>
                  </a:lnTo>
                  <a:lnTo>
                    <a:pt x="634" y="800"/>
                  </a:lnTo>
                  <a:lnTo>
                    <a:pt x="666" y="812"/>
                  </a:lnTo>
                  <a:lnTo>
                    <a:pt x="701" y="822"/>
                  </a:lnTo>
                  <a:lnTo>
                    <a:pt x="739" y="830"/>
                  </a:lnTo>
                  <a:lnTo>
                    <a:pt x="739" y="830"/>
                  </a:lnTo>
                  <a:lnTo>
                    <a:pt x="738" y="839"/>
                  </a:lnTo>
                  <a:lnTo>
                    <a:pt x="738" y="840"/>
                  </a:lnTo>
                  <a:lnTo>
                    <a:pt x="736" y="843"/>
                  </a:lnTo>
                  <a:lnTo>
                    <a:pt x="736" y="843"/>
                  </a:lnTo>
                  <a:lnTo>
                    <a:pt x="705" y="839"/>
                  </a:lnTo>
                  <a:lnTo>
                    <a:pt x="690" y="836"/>
                  </a:lnTo>
                  <a:lnTo>
                    <a:pt x="672" y="832"/>
                  </a:lnTo>
                  <a:lnTo>
                    <a:pt x="653" y="828"/>
                  </a:lnTo>
                  <a:lnTo>
                    <a:pt x="634" y="821"/>
                  </a:lnTo>
                  <a:lnTo>
                    <a:pt x="614" y="812"/>
                  </a:lnTo>
                  <a:lnTo>
                    <a:pt x="593" y="804"/>
                  </a:lnTo>
                  <a:lnTo>
                    <a:pt x="572" y="792"/>
                  </a:lnTo>
                  <a:lnTo>
                    <a:pt x="551" y="780"/>
                  </a:lnTo>
                  <a:lnTo>
                    <a:pt x="530" y="764"/>
                  </a:lnTo>
                  <a:lnTo>
                    <a:pt x="509" y="749"/>
                  </a:lnTo>
                  <a:lnTo>
                    <a:pt x="487" y="729"/>
                  </a:lnTo>
                  <a:lnTo>
                    <a:pt x="466" y="710"/>
                  </a:lnTo>
                  <a:lnTo>
                    <a:pt x="445" y="686"/>
                  </a:lnTo>
                  <a:lnTo>
                    <a:pt x="424" y="661"/>
                  </a:lnTo>
                  <a:lnTo>
                    <a:pt x="424" y="661"/>
                  </a:lnTo>
                  <a:lnTo>
                    <a:pt x="418" y="633"/>
                  </a:lnTo>
                  <a:lnTo>
                    <a:pt x="408" y="589"/>
                  </a:lnTo>
                  <a:lnTo>
                    <a:pt x="398" y="537"/>
                  </a:lnTo>
                  <a:lnTo>
                    <a:pt x="394" y="512"/>
                  </a:lnTo>
                  <a:lnTo>
                    <a:pt x="391" y="487"/>
                  </a:lnTo>
                  <a:lnTo>
                    <a:pt x="390" y="467"/>
                  </a:lnTo>
                  <a:lnTo>
                    <a:pt x="390" y="467"/>
                  </a:lnTo>
                  <a:lnTo>
                    <a:pt x="386" y="421"/>
                  </a:lnTo>
                  <a:lnTo>
                    <a:pt x="380" y="377"/>
                  </a:lnTo>
                  <a:lnTo>
                    <a:pt x="373" y="337"/>
                  </a:lnTo>
                  <a:lnTo>
                    <a:pt x="369" y="319"/>
                  </a:lnTo>
                  <a:lnTo>
                    <a:pt x="363" y="302"/>
                  </a:lnTo>
                  <a:lnTo>
                    <a:pt x="358" y="286"/>
                  </a:lnTo>
                  <a:lnTo>
                    <a:pt x="351" y="274"/>
                  </a:lnTo>
                  <a:lnTo>
                    <a:pt x="344" y="261"/>
                  </a:lnTo>
                  <a:lnTo>
                    <a:pt x="334" y="251"/>
                  </a:lnTo>
                  <a:lnTo>
                    <a:pt x="324" y="243"/>
                  </a:lnTo>
                  <a:lnTo>
                    <a:pt x="313" y="237"/>
                  </a:lnTo>
                  <a:lnTo>
                    <a:pt x="299" y="233"/>
                  </a:lnTo>
                  <a:lnTo>
                    <a:pt x="283" y="232"/>
                  </a:lnTo>
                  <a:lnTo>
                    <a:pt x="283" y="232"/>
                  </a:lnTo>
                  <a:lnTo>
                    <a:pt x="274" y="233"/>
                  </a:lnTo>
                  <a:lnTo>
                    <a:pt x="262" y="234"/>
                  </a:lnTo>
                  <a:lnTo>
                    <a:pt x="262" y="234"/>
                  </a:lnTo>
                  <a:lnTo>
                    <a:pt x="253" y="239"/>
                  </a:lnTo>
                  <a:lnTo>
                    <a:pt x="243" y="243"/>
                  </a:lnTo>
                  <a:lnTo>
                    <a:pt x="234" y="250"/>
                  </a:lnTo>
                  <a:lnTo>
                    <a:pt x="227" y="257"/>
                  </a:lnTo>
                  <a:lnTo>
                    <a:pt x="222" y="267"/>
                  </a:lnTo>
                  <a:lnTo>
                    <a:pt x="216" y="276"/>
                  </a:lnTo>
                  <a:lnTo>
                    <a:pt x="212" y="286"/>
                  </a:lnTo>
                  <a:lnTo>
                    <a:pt x="209" y="297"/>
                  </a:lnTo>
                  <a:lnTo>
                    <a:pt x="205" y="321"/>
                  </a:lnTo>
                  <a:lnTo>
                    <a:pt x="202" y="347"/>
                  </a:lnTo>
                  <a:lnTo>
                    <a:pt x="202" y="370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178" y="396"/>
                  </a:lnTo>
                  <a:lnTo>
                    <a:pt x="156" y="401"/>
                  </a:lnTo>
                  <a:lnTo>
                    <a:pt x="133" y="408"/>
                  </a:lnTo>
                  <a:lnTo>
                    <a:pt x="112" y="417"/>
                  </a:lnTo>
                  <a:lnTo>
                    <a:pt x="94" y="428"/>
                  </a:lnTo>
                  <a:lnTo>
                    <a:pt x="76" y="441"/>
                  </a:lnTo>
                  <a:lnTo>
                    <a:pt x="59" y="456"/>
                  </a:lnTo>
                  <a:lnTo>
                    <a:pt x="44" y="473"/>
                  </a:lnTo>
                  <a:lnTo>
                    <a:pt x="44" y="473"/>
                  </a:lnTo>
                  <a:lnTo>
                    <a:pt x="31" y="491"/>
                  </a:lnTo>
                  <a:lnTo>
                    <a:pt x="20" y="512"/>
                  </a:lnTo>
                  <a:lnTo>
                    <a:pt x="11" y="532"/>
                  </a:lnTo>
                  <a:lnTo>
                    <a:pt x="6" y="554"/>
                  </a:lnTo>
                  <a:lnTo>
                    <a:pt x="2" y="575"/>
                  </a:lnTo>
                  <a:lnTo>
                    <a:pt x="0" y="598"/>
                  </a:lnTo>
                  <a:lnTo>
                    <a:pt x="2" y="620"/>
                  </a:lnTo>
                  <a:lnTo>
                    <a:pt x="6" y="642"/>
                  </a:lnTo>
                  <a:lnTo>
                    <a:pt x="6" y="642"/>
                  </a:lnTo>
                  <a:lnTo>
                    <a:pt x="11" y="663"/>
                  </a:lnTo>
                  <a:lnTo>
                    <a:pt x="18" y="683"/>
                  </a:lnTo>
                  <a:lnTo>
                    <a:pt x="28" y="701"/>
                  </a:lnTo>
                  <a:lnTo>
                    <a:pt x="38" y="718"/>
                  </a:lnTo>
                  <a:lnTo>
                    <a:pt x="51" y="732"/>
                  </a:lnTo>
                  <a:lnTo>
                    <a:pt x="63" y="746"/>
                  </a:lnTo>
                  <a:lnTo>
                    <a:pt x="77" y="759"/>
                  </a:lnTo>
                  <a:lnTo>
                    <a:pt x="91" y="770"/>
                  </a:lnTo>
                  <a:lnTo>
                    <a:pt x="107" y="780"/>
                  </a:lnTo>
                  <a:lnTo>
                    <a:pt x="124" y="788"/>
                  </a:lnTo>
                  <a:lnTo>
                    <a:pt x="139" y="795"/>
                  </a:lnTo>
                  <a:lnTo>
                    <a:pt x="156" y="801"/>
                  </a:lnTo>
                  <a:lnTo>
                    <a:pt x="173" y="805"/>
                  </a:lnTo>
                  <a:lnTo>
                    <a:pt x="189" y="808"/>
                  </a:lnTo>
                  <a:lnTo>
                    <a:pt x="206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40" y="809"/>
                  </a:lnTo>
                  <a:lnTo>
                    <a:pt x="257" y="808"/>
                  </a:lnTo>
                  <a:lnTo>
                    <a:pt x="257" y="808"/>
                  </a:lnTo>
                  <a:lnTo>
                    <a:pt x="274" y="830"/>
                  </a:lnTo>
                  <a:lnTo>
                    <a:pt x="290" y="851"/>
                  </a:lnTo>
                  <a:lnTo>
                    <a:pt x="310" y="872"/>
                  </a:lnTo>
                  <a:lnTo>
                    <a:pt x="330" y="891"/>
                  </a:lnTo>
                  <a:lnTo>
                    <a:pt x="351" y="910"/>
                  </a:lnTo>
                  <a:lnTo>
                    <a:pt x="372" y="927"/>
                  </a:lnTo>
                  <a:lnTo>
                    <a:pt x="394" y="943"/>
                  </a:lnTo>
                  <a:lnTo>
                    <a:pt x="418" y="958"/>
                  </a:lnTo>
                  <a:lnTo>
                    <a:pt x="443" y="972"/>
                  </a:lnTo>
                  <a:lnTo>
                    <a:pt x="468" y="985"/>
                  </a:lnTo>
                  <a:lnTo>
                    <a:pt x="495" y="997"/>
                  </a:lnTo>
                  <a:lnTo>
                    <a:pt x="522" y="1007"/>
                  </a:lnTo>
                  <a:lnTo>
                    <a:pt x="550" y="1017"/>
                  </a:lnTo>
                  <a:lnTo>
                    <a:pt x="579" y="1025"/>
                  </a:lnTo>
                  <a:lnTo>
                    <a:pt x="609" y="1032"/>
                  </a:lnTo>
                  <a:lnTo>
                    <a:pt x="638" y="1038"/>
                  </a:lnTo>
                  <a:lnTo>
                    <a:pt x="638" y="1038"/>
                  </a:lnTo>
                  <a:lnTo>
                    <a:pt x="617" y="1178"/>
                  </a:lnTo>
                  <a:lnTo>
                    <a:pt x="596" y="1327"/>
                  </a:lnTo>
                  <a:lnTo>
                    <a:pt x="572" y="1496"/>
                  </a:lnTo>
                  <a:lnTo>
                    <a:pt x="572" y="1496"/>
                  </a:lnTo>
                  <a:lnTo>
                    <a:pt x="572" y="1502"/>
                  </a:lnTo>
                  <a:lnTo>
                    <a:pt x="574" y="1509"/>
                  </a:lnTo>
                  <a:lnTo>
                    <a:pt x="575" y="1515"/>
                  </a:lnTo>
                  <a:lnTo>
                    <a:pt x="578" y="1519"/>
                  </a:lnTo>
                  <a:lnTo>
                    <a:pt x="582" y="1524"/>
                  </a:lnTo>
                  <a:lnTo>
                    <a:pt x="586" y="1527"/>
                  </a:lnTo>
                  <a:lnTo>
                    <a:pt x="590" y="1531"/>
                  </a:lnTo>
                  <a:lnTo>
                    <a:pt x="596" y="1533"/>
                  </a:lnTo>
                  <a:lnTo>
                    <a:pt x="596" y="1533"/>
                  </a:lnTo>
                  <a:lnTo>
                    <a:pt x="620" y="1538"/>
                  </a:lnTo>
                  <a:lnTo>
                    <a:pt x="677" y="1548"/>
                  </a:lnTo>
                  <a:lnTo>
                    <a:pt x="717" y="1554"/>
                  </a:lnTo>
                  <a:lnTo>
                    <a:pt x="759" y="1558"/>
                  </a:lnTo>
                  <a:lnTo>
                    <a:pt x="805" y="1562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83" y="1562"/>
                  </a:lnTo>
                  <a:lnTo>
                    <a:pt x="911" y="1561"/>
                  </a:lnTo>
                  <a:lnTo>
                    <a:pt x="938" y="1558"/>
                  </a:lnTo>
                  <a:lnTo>
                    <a:pt x="963" y="1555"/>
                  </a:lnTo>
                  <a:lnTo>
                    <a:pt x="987" y="1550"/>
                  </a:lnTo>
                  <a:lnTo>
                    <a:pt x="1011" y="1544"/>
                  </a:lnTo>
                  <a:lnTo>
                    <a:pt x="1032" y="1538"/>
                  </a:lnTo>
                  <a:lnTo>
                    <a:pt x="1052" y="1531"/>
                  </a:lnTo>
                  <a:lnTo>
                    <a:pt x="1052" y="1531"/>
                  </a:lnTo>
                  <a:lnTo>
                    <a:pt x="1057" y="1529"/>
                  </a:lnTo>
                  <a:lnTo>
                    <a:pt x="1061" y="1526"/>
                  </a:lnTo>
                  <a:lnTo>
                    <a:pt x="1067" y="1519"/>
                  </a:lnTo>
                  <a:lnTo>
                    <a:pt x="1071" y="1509"/>
                  </a:lnTo>
                  <a:lnTo>
                    <a:pt x="1073" y="1503"/>
                  </a:lnTo>
                  <a:lnTo>
                    <a:pt x="1073" y="1499"/>
                  </a:lnTo>
                  <a:lnTo>
                    <a:pt x="1070" y="1474"/>
                  </a:lnTo>
                  <a:lnTo>
                    <a:pt x="1070" y="1474"/>
                  </a:lnTo>
                  <a:lnTo>
                    <a:pt x="1092" y="1467"/>
                  </a:lnTo>
                  <a:lnTo>
                    <a:pt x="1113" y="1457"/>
                  </a:lnTo>
                  <a:lnTo>
                    <a:pt x="1134" y="1447"/>
                  </a:lnTo>
                  <a:lnTo>
                    <a:pt x="1154" y="1438"/>
                  </a:lnTo>
                  <a:lnTo>
                    <a:pt x="1172" y="1425"/>
                  </a:lnTo>
                  <a:lnTo>
                    <a:pt x="1190" y="1411"/>
                  </a:lnTo>
                  <a:lnTo>
                    <a:pt x="1207" y="1397"/>
                  </a:lnTo>
                  <a:lnTo>
                    <a:pt x="1223" y="1381"/>
                  </a:lnTo>
                  <a:lnTo>
                    <a:pt x="1237" y="1366"/>
                  </a:lnTo>
                  <a:lnTo>
                    <a:pt x="1249" y="1349"/>
                  </a:lnTo>
                  <a:lnTo>
                    <a:pt x="1262" y="1331"/>
                  </a:lnTo>
                  <a:lnTo>
                    <a:pt x="1272" y="1311"/>
                  </a:lnTo>
                  <a:lnTo>
                    <a:pt x="1280" y="1293"/>
                  </a:lnTo>
                  <a:lnTo>
                    <a:pt x="1288" y="1272"/>
                  </a:lnTo>
                  <a:lnTo>
                    <a:pt x="1294" y="1251"/>
                  </a:lnTo>
                  <a:lnTo>
                    <a:pt x="1300" y="1230"/>
                  </a:lnTo>
                  <a:lnTo>
                    <a:pt x="1300" y="1230"/>
                  </a:lnTo>
                  <a:lnTo>
                    <a:pt x="1303" y="1212"/>
                  </a:lnTo>
                  <a:lnTo>
                    <a:pt x="1304" y="1194"/>
                  </a:lnTo>
                  <a:lnTo>
                    <a:pt x="1305" y="1175"/>
                  </a:lnTo>
                  <a:lnTo>
                    <a:pt x="1305" y="1157"/>
                  </a:lnTo>
                  <a:lnTo>
                    <a:pt x="1304" y="1140"/>
                  </a:lnTo>
                  <a:lnTo>
                    <a:pt x="1303" y="1123"/>
                  </a:lnTo>
                  <a:lnTo>
                    <a:pt x="1300" y="1107"/>
                  </a:lnTo>
                  <a:lnTo>
                    <a:pt x="1297" y="1090"/>
                  </a:lnTo>
                  <a:lnTo>
                    <a:pt x="1293" y="1073"/>
                  </a:lnTo>
                  <a:lnTo>
                    <a:pt x="1287" y="1058"/>
                  </a:lnTo>
                  <a:lnTo>
                    <a:pt x="1281" y="1042"/>
                  </a:lnTo>
                  <a:lnTo>
                    <a:pt x="1274" y="1027"/>
                  </a:lnTo>
                  <a:lnTo>
                    <a:pt x="1267" y="1013"/>
                  </a:lnTo>
                  <a:lnTo>
                    <a:pt x="1259" y="997"/>
                  </a:lnTo>
                  <a:lnTo>
                    <a:pt x="1249" y="983"/>
                  </a:lnTo>
                  <a:lnTo>
                    <a:pt x="1239" y="971"/>
                  </a:lnTo>
                  <a:lnTo>
                    <a:pt x="1239" y="971"/>
                  </a:lnTo>
                  <a:close/>
                  <a:moveTo>
                    <a:pt x="1239" y="1219"/>
                  </a:moveTo>
                  <a:lnTo>
                    <a:pt x="1239" y="1219"/>
                  </a:lnTo>
                  <a:lnTo>
                    <a:pt x="1235" y="1237"/>
                  </a:lnTo>
                  <a:lnTo>
                    <a:pt x="1230" y="1255"/>
                  </a:lnTo>
                  <a:lnTo>
                    <a:pt x="1223" y="1272"/>
                  </a:lnTo>
                  <a:lnTo>
                    <a:pt x="1214" y="1289"/>
                  </a:lnTo>
                  <a:lnTo>
                    <a:pt x="1204" y="1304"/>
                  </a:lnTo>
                  <a:lnTo>
                    <a:pt x="1195" y="1320"/>
                  </a:lnTo>
                  <a:lnTo>
                    <a:pt x="1182" y="1334"/>
                  </a:lnTo>
                  <a:lnTo>
                    <a:pt x="1169" y="1348"/>
                  </a:lnTo>
                  <a:lnTo>
                    <a:pt x="1155" y="1360"/>
                  </a:lnTo>
                  <a:lnTo>
                    <a:pt x="1140" y="1372"/>
                  </a:lnTo>
                  <a:lnTo>
                    <a:pt x="1124" y="1383"/>
                  </a:lnTo>
                  <a:lnTo>
                    <a:pt x="1106" y="1393"/>
                  </a:lnTo>
                  <a:lnTo>
                    <a:pt x="1089" y="1401"/>
                  </a:lnTo>
                  <a:lnTo>
                    <a:pt x="1070" y="1408"/>
                  </a:lnTo>
                  <a:lnTo>
                    <a:pt x="1050" y="1415"/>
                  </a:lnTo>
                  <a:lnTo>
                    <a:pt x="1029" y="1421"/>
                  </a:lnTo>
                  <a:lnTo>
                    <a:pt x="1029" y="1421"/>
                  </a:lnTo>
                  <a:lnTo>
                    <a:pt x="1025" y="1422"/>
                  </a:lnTo>
                  <a:lnTo>
                    <a:pt x="1019" y="1425"/>
                  </a:lnTo>
                  <a:lnTo>
                    <a:pt x="1015" y="1428"/>
                  </a:lnTo>
                  <a:lnTo>
                    <a:pt x="1011" y="1432"/>
                  </a:lnTo>
                  <a:lnTo>
                    <a:pt x="1008" y="1436"/>
                  </a:lnTo>
                  <a:lnTo>
                    <a:pt x="1007" y="1442"/>
                  </a:lnTo>
                  <a:lnTo>
                    <a:pt x="1005" y="1447"/>
                  </a:lnTo>
                  <a:lnTo>
                    <a:pt x="1005" y="1453"/>
                  </a:lnTo>
                  <a:lnTo>
                    <a:pt x="1008" y="1481"/>
                  </a:lnTo>
                  <a:lnTo>
                    <a:pt x="1008" y="1481"/>
                  </a:lnTo>
                  <a:lnTo>
                    <a:pt x="976" y="1489"/>
                  </a:lnTo>
                  <a:lnTo>
                    <a:pt x="938" y="1496"/>
                  </a:lnTo>
                  <a:lnTo>
                    <a:pt x="897" y="1501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20" y="1501"/>
                  </a:lnTo>
                  <a:lnTo>
                    <a:pt x="788" y="1499"/>
                  </a:lnTo>
                  <a:lnTo>
                    <a:pt x="757" y="1496"/>
                  </a:lnTo>
                  <a:lnTo>
                    <a:pt x="728" y="1494"/>
                  </a:lnTo>
                  <a:lnTo>
                    <a:pt x="676" y="1485"/>
                  </a:lnTo>
                  <a:lnTo>
                    <a:pt x="637" y="1478"/>
                  </a:lnTo>
                  <a:lnTo>
                    <a:pt x="637" y="1478"/>
                  </a:lnTo>
                  <a:lnTo>
                    <a:pt x="666" y="1265"/>
                  </a:lnTo>
                  <a:lnTo>
                    <a:pt x="686" y="1132"/>
                  </a:lnTo>
                  <a:lnTo>
                    <a:pt x="704" y="1020"/>
                  </a:lnTo>
                  <a:lnTo>
                    <a:pt x="704" y="1020"/>
                  </a:lnTo>
                  <a:lnTo>
                    <a:pt x="704" y="1014"/>
                  </a:lnTo>
                  <a:lnTo>
                    <a:pt x="704" y="1007"/>
                  </a:lnTo>
                  <a:lnTo>
                    <a:pt x="703" y="1001"/>
                  </a:lnTo>
                  <a:lnTo>
                    <a:pt x="698" y="996"/>
                  </a:lnTo>
                  <a:lnTo>
                    <a:pt x="698" y="996"/>
                  </a:lnTo>
                  <a:lnTo>
                    <a:pt x="694" y="992"/>
                  </a:lnTo>
                  <a:lnTo>
                    <a:pt x="690" y="987"/>
                  </a:lnTo>
                  <a:lnTo>
                    <a:pt x="684" y="985"/>
                  </a:lnTo>
                  <a:lnTo>
                    <a:pt x="679" y="983"/>
                  </a:lnTo>
                  <a:lnTo>
                    <a:pt x="679" y="983"/>
                  </a:lnTo>
                  <a:lnTo>
                    <a:pt x="646" y="978"/>
                  </a:lnTo>
                  <a:lnTo>
                    <a:pt x="616" y="972"/>
                  </a:lnTo>
                  <a:lnTo>
                    <a:pt x="586" y="965"/>
                  </a:lnTo>
                  <a:lnTo>
                    <a:pt x="558" y="955"/>
                  </a:lnTo>
                  <a:lnTo>
                    <a:pt x="530" y="945"/>
                  </a:lnTo>
                  <a:lnTo>
                    <a:pt x="503" y="936"/>
                  </a:lnTo>
                  <a:lnTo>
                    <a:pt x="478" y="923"/>
                  </a:lnTo>
                  <a:lnTo>
                    <a:pt x="454" y="909"/>
                  </a:lnTo>
                  <a:lnTo>
                    <a:pt x="431" y="895"/>
                  </a:lnTo>
                  <a:lnTo>
                    <a:pt x="408" y="878"/>
                  </a:lnTo>
                  <a:lnTo>
                    <a:pt x="387" y="861"/>
                  </a:lnTo>
                  <a:lnTo>
                    <a:pt x="366" y="843"/>
                  </a:lnTo>
                  <a:lnTo>
                    <a:pt x="346" y="823"/>
                  </a:lnTo>
                  <a:lnTo>
                    <a:pt x="328" y="802"/>
                  </a:lnTo>
                  <a:lnTo>
                    <a:pt x="311" y="780"/>
                  </a:lnTo>
                  <a:lnTo>
                    <a:pt x="296" y="757"/>
                  </a:lnTo>
                  <a:lnTo>
                    <a:pt x="296" y="757"/>
                  </a:lnTo>
                  <a:lnTo>
                    <a:pt x="289" y="750"/>
                  </a:lnTo>
                  <a:lnTo>
                    <a:pt x="281" y="745"/>
                  </a:lnTo>
                  <a:lnTo>
                    <a:pt x="272" y="743"/>
                  </a:lnTo>
                  <a:lnTo>
                    <a:pt x="262" y="745"/>
                  </a:lnTo>
                  <a:lnTo>
                    <a:pt x="262" y="745"/>
                  </a:lnTo>
                  <a:lnTo>
                    <a:pt x="243" y="748"/>
                  </a:lnTo>
                  <a:lnTo>
                    <a:pt x="222" y="749"/>
                  </a:lnTo>
                  <a:lnTo>
                    <a:pt x="222" y="749"/>
                  </a:lnTo>
                  <a:lnTo>
                    <a:pt x="210" y="749"/>
                  </a:lnTo>
                  <a:lnTo>
                    <a:pt x="198" y="748"/>
                  </a:lnTo>
                  <a:lnTo>
                    <a:pt x="185" y="745"/>
                  </a:lnTo>
                  <a:lnTo>
                    <a:pt x="173" y="742"/>
                  </a:lnTo>
                  <a:lnTo>
                    <a:pt x="161" y="738"/>
                  </a:lnTo>
                  <a:lnTo>
                    <a:pt x="149" y="734"/>
                  </a:lnTo>
                  <a:lnTo>
                    <a:pt x="138" y="727"/>
                  </a:lnTo>
                  <a:lnTo>
                    <a:pt x="126" y="720"/>
                  </a:lnTo>
                  <a:lnTo>
                    <a:pt x="117" y="713"/>
                  </a:lnTo>
                  <a:lnTo>
                    <a:pt x="107" y="704"/>
                  </a:lnTo>
                  <a:lnTo>
                    <a:pt x="97" y="694"/>
                  </a:lnTo>
                  <a:lnTo>
                    <a:pt x="89" y="683"/>
                  </a:lnTo>
                  <a:lnTo>
                    <a:pt x="82" y="670"/>
                  </a:lnTo>
                  <a:lnTo>
                    <a:pt x="75" y="658"/>
                  </a:lnTo>
                  <a:lnTo>
                    <a:pt x="69" y="644"/>
                  </a:lnTo>
                  <a:lnTo>
                    <a:pt x="65" y="628"/>
                  </a:lnTo>
                  <a:lnTo>
                    <a:pt x="65" y="628"/>
                  </a:lnTo>
                  <a:lnTo>
                    <a:pt x="62" y="613"/>
                  </a:lnTo>
                  <a:lnTo>
                    <a:pt x="62" y="598"/>
                  </a:lnTo>
                  <a:lnTo>
                    <a:pt x="62" y="582"/>
                  </a:lnTo>
                  <a:lnTo>
                    <a:pt x="65" y="567"/>
                  </a:lnTo>
                  <a:lnTo>
                    <a:pt x="69" y="553"/>
                  </a:lnTo>
                  <a:lnTo>
                    <a:pt x="75" y="537"/>
                  </a:lnTo>
                  <a:lnTo>
                    <a:pt x="83" y="525"/>
                  </a:lnTo>
                  <a:lnTo>
                    <a:pt x="91" y="511"/>
                  </a:lnTo>
                  <a:lnTo>
                    <a:pt x="91" y="511"/>
                  </a:lnTo>
                  <a:lnTo>
                    <a:pt x="104" y="497"/>
                  </a:lnTo>
                  <a:lnTo>
                    <a:pt x="119" y="485"/>
                  </a:lnTo>
                  <a:lnTo>
                    <a:pt x="135" y="474"/>
                  </a:lnTo>
                  <a:lnTo>
                    <a:pt x="152" y="466"/>
                  </a:lnTo>
                  <a:lnTo>
                    <a:pt x="171" y="460"/>
                  </a:lnTo>
                  <a:lnTo>
                    <a:pt x="191" y="456"/>
                  </a:lnTo>
                  <a:lnTo>
                    <a:pt x="212" y="453"/>
                  </a:lnTo>
                  <a:lnTo>
                    <a:pt x="234" y="453"/>
                  </a:lnTo>
                  <a:lnTo>
                    <a:pt x="234" y="453"/>
                  </a:lnTo>
                  <a:lnTo>
                    <a:pt x="240" y="453"/>
                  </a:lnTo>
                  <a:lnTo>
                    <a:pt x="247" y="452"/>
                  </a:lnTo>
                  <a:lnTo>
                    <a:pt x="253" y="449"/>
                  </a:lnTo>
                  <a:lnTo>
                    <a:pt x="257" y="445"/>
                  </a:lnTo>
                  <a:lnTo>
                    <a:pt x="257" y="445"/>
                  </a:lnTo>
                  <a:lnTo>
                    <a:pt x="261" y="439"/>
                  </a:lnTo>
                  <a:lnTo>
                    <a:pt x="264" y="434"/>
                  </a:lnTo>
                  <a:lnTo>
                    <a:pt x="265" y="428"/>
                  </a:lnTo>
                  <a:lnTo>
                    <a:pt x="267" y="421"/>
                  </a:lnTo>
                  <a:lnTo>
                    <a:pt x="265" y="414"/>
                  </a:lnTo>
                  <a:lnTo>
                    <a:pt x="265" y="414"/>
                  </a:lnTo>
                  <a:lnTo>
                    <a:pt x="264" y="377"/>
                  </a:lnTo>
                  <a:lnTo>
                    <a:pt x="264" y="349"/>
                  </a:lnTo>
                  <a:lnTo>
                    <a:pt x="265" y="328"/>
                  </a:lnTo>
                  <a:lnTo>
                    <a:pt x="268" y="314"/>
                  </a:lnTo>
                  <a:lnTo>
                    <a:pt x="271" y="303"/>
                  </a:lnTo>
                  <a:lnTo>
                    <a:pt x="274" y="297"/>
                  </a:lnTo>
                  <a:lnTo>
                    <a:pt x="276" y="293"/>
                  </a:lnTo>
                  <a:lnTo>
                    <a:pt x="276" y="293"/>
                  </a:lnTo>
                  <a:lnTo>
                    <a:pt x="283" y="293"/>
                  </a:lnTo>
                  <a:lnTo>
                    <a:pt x="283" y="293"/>
                  </a:lnTo>
                  <a:lnTo>
                    <a:pt x="289" y="295"/>
                  </a:lnTo>
                  <a:lnTo>
                    <a:pt x="293" y="297"/>
                  </a:lnTo>
                  <a:lnTo>
                    <a:pt x="297" y="303"/>
                  </a:lnTo>
                  <a:lnTo>
                    <a:pt x="302" y="310"/>
                  </a:lnTo>
                  <a:lnTo>
                    <a:pt x="309" y="330"/>
                  </a:lnTo>
                  <a:lnTo>
                    <a:pt x="314" y="355"/>
                  </a:lnTo>
                  <a:lnTo>
                    <a:pt x="318" y="383"/>
                  </a:lnTo>
                  <a:lnTo>
                    <a:pt x="323" y="412"/>
                  </a:lnTo>
                  <a:lnTo>
                    <a:pt x="328" y="473"/>
                  </a:lnTo>
                  <a:lnTo>
                    <a:pt x="331" y="492"/>
                  </a:lnTo>
                  <a:lnTo>
                    <a:pt x="331" y="492"/>
                  </a:lnTo>
                  <a:lnTo>
                    <a:pt x="334" y="523"/>
                  </a:lnTo>
                  <a:lnTo>
                    <a:pt x="339" y="556"/>
                  </a:lnTo>
                  <a:lnTo>
                    <a:pt x="351" y="616"/>
                  </a:lnTo>
                  <a:lnTo>
                    <a:pt x="362" y="662"/>
                  </a:lnTo>
                  <a:lnTo>
                    <a:pt x="366" y="682"/>
                  </a:lnTo>
                  <a:lnTo>
                    <a:pt x="366" y="682"/>
                  </a:lnTo>
                  <a:lnTo>
                    <a:pt x="369" y="687"/>
                  </a:lnTo>
                  <a:lnTo>
                    <a:pt x="372" y="693"/>
                  </a:lnTo>
                  <a:lnTo>
                    <a:pt x="372" y="693"/>
                  </a:lnTo>
                  <a:lnTo>
                    <a:pt x="397" y="724"/>
                  </a:lnTo>
                  <a:lnTo>
                    <a:pt x="422" y="752"/>
                  </a:lnTo>
                  <a:lnTo>
                    <a:pt x="447" y="776"/>
                  </a:lnTo>
                  <a:lnTo>
                    <a:pt x="473" y="798"/>
                  </a:lnTo>
                  <a:lnTo>
                    <a:pt x="499" y="818"/>
                  </a:lnTo>
                  <a:lnTo>
                    <a:pt x="525" y="835"/>
                  </a:lnTo>
                  <a:lnTo>
                    <a:pt x="551" y="849"/>
                  </a:lnTo>
                  <a:lnTo>
                    <a:pt x="576" y="861"/>
                  </a:lnTo>
                  <a:lnTo>
                    <a:pt x="602" y="871"/>
                  </a:lnTo>
                  <a:lnTo>
                    <a:pt x="627" y="879"/>
                  </a:lnTo>
                  <a:lnTo>
                    <a:pt x="651" y="886"/>
                  </a:lnTo>
                  <a:lnTo>
                    <a:pt x="674" y="892"/>
                  </a:lnTo>
                  <a:lnTo>
                    <a:pt x="698" y="896"/>
                  </a:lnTo>
                  <a:lnTo>
                    <a:pt x="721" y="899"/>
                  </a:lnTo>
                  <a:lnTo>
                    <a:pt x="763" y="903"/>
                  </a:lnTo>
                  <a:lnTo>
                    <a:pt x="763" y="903"/>
                  </a:lnTo>
                  <a:lnTo>
                    <a:pt x="767" y="902"/>
                  </a:lnTo>
                  <a:lnTo>
                    <a:pt x="773" y="900"/>
                  </a:lnTo>
                  <a:lnTo>
                    <a:pt x="777" y="899"/>
                  </a:lnTo>
                  <a:lnTo>
                    <a:pt x="781" y="896"/>
                  </a:lnTo>
                  <a:lnTo>
                    <a:pt x="787" y="888"/>
                  </a:lnTo>
                  <a:lnTo>
                    <a:pt x="792" y="878"/>
                  </a:lnTo>
                  <a:lnTo>
                    <a:pt x="796" y="868"/>
                  </a:lnTo>
                  <a:lnTo>
                    <a:pt x="799" y="858"/>
                  </a:lnTo>
                  <a:lnTo>
                    <a:pt x="801" y="846"/>
                  </a:lnTo>
                  <a:lnTo>
                    <a:pt x="803" y="808"/>
                  </a:lnTo>
                  <a:lnTo>
                    <a:pt x="803" y="808"/>
                  </a:lnTo>
                  <a:lnTo>
                    <a:pt x="802" y="801"/>
                  </a:lnTo>
                  <a:lnTo>
                    <a:pt x="801" y="797"/>
                  </a:lnTo>
                  <a:lnTo>
                    <a:pt x="799" y="791"/>
                  </a:lnTo>
                  <a:lnTo>
                    <a:pt x="796" y="787"/>
                  </a:lnTo>
                  <a:lnTo>
                    <a:pt x="792" y="783"/>
                  </a:lnTo>
                  <a:lnTo>
                    <a:pt x="788" y="780"/>
                  </a:lnTo>
                  <a:lnTo>
                    <a:pt x="782" y="777"/>
                  </a:lnTo>
                  <a:lnTo>
                    <a:pt x="777" y="776"/>
                  </a:lnTo>
                  <a:lnTo>
                    <a:pt x="777" y="776"/>
                  </a:lnTo>
                  <a:lnTo>
                    <a:pt x="743" y="770"/>
                  </a:lnTo>
                  <a:lnTo>
                    <a:pt x="711" y="762"/>
                  </a:lnTo>
                  <a:lnTo>
                    <a:pt x="680" y="752"/>
                  </a:lnTo>
                  <a:lnTo>
                    <a:pt x="652" y="739"/>
                  </a:lnTo>
                  <a:lnTo>
                    <a:pt x="625" y="725"/>
                  </a:lnTo>
                  <a:lnTo>
                    <a:pt x="600" y="710"/>
                  </a:lnTo>
                  <a:lnTo>
                    <a:pt x="578" y="693"/>
                  </a:lnTo>
                  <a:lnTo>
                    <a:pt x="558" y="673"/>
                  </a:lnTo>
                  <a:lnTo>
                    <a:pt x="540" y="652"/>
                  </a:lnTo>
                  <a:lnTo>
                    <a:pt x="523" y="630"/>
                  </a:lnTo>
                  <a:lnTo>
                    <a:pt x="510" y="606"/>
                  </a:lnTo>
                  <a:lnTo>
                    <a:pt x="499" y="581"/>
                  </a:lnTo>
                  <a:lnTo>
                    <a:pt x="489" y="554"/>
                  </a:lnTo>
                  <a:lnTo>
                    <a:pt x="484" y="526"/>
                  </a:lnTo>
                  <a:lnTo>
                    <a:pt x="480" y="497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48"/>
                  </a:lnTo>
                  <a:lnTo>
                    <a:pt x="481" y="428"/>
                  </a:lnTo>
                  <a:lnTo>
                    <a:pt x="482" y="410"/>
                  </a:lnTo>
                  <a:lnTo>
                    <a:pt x="485" y="391"/>
                  </a:lnTo>
                  <a:lnTo>
                    <a:pt x="494" y="355"/>
                  </a:lnTo>
                  <a:lnTo>
                    <a:pt x="506" y="320"/>
                  </a:lnTo>
                  <a:lnTo>
                    <a:pt x="522" y="285"/>
                  </a:lnTo>
                  <a:lnTo>
                    <a:pt x="540" y="251"/>
                  </a:lnTo>
                  <a:lnTo>
                    <a:pt x="550" y="236"/>
                  </a:lnTo>
                  <a:lnTo>
                    <a:pt x="561" y="220"/>
                  </a:lnTo>
                  <a:lnTo>
                    <a:pt x="572" y="205"/>
                  </a:lnTo>
                  <a:lnTo>
                    <a:pt x="583" y="190"/>
                  </a:lnTo>
                  <a:lnTo>
                    <a:pt x="597" y="175"/>
                  </a:lnTo>
                  <a:lnTo>
                    <a:pt x="610" y="163"/>
                  </a:lnTo>
                  <a:lnTo>
                    <a:pt x="624" y="149"/>
                  </a:lnTo>
                  <a:lnTo>
                    <a:pt x="639" y="138"/>
                  </a:lnTo>
                  <a:lnTo>
                    <a:pt x="655" y="126"/>
                  </a:lnTo>
                  <a:lnTo>
                    <a:pt x="670" y="115"/>
                  </a:lnTo>
                  <a:lnTo>
                    <a:pt x="687" y="105"/>
                  </a:lnTo>
                  <a:lnTo>
                    <a:pt x="705" y="97"/>
                  </a:lnTo>
                  <a:lnTo>
                    <a:pt x="722" y="89"/>
                  </a:lnTo>
                  <a:lnTo>
                    <a:pt x="740" y="82"/>
                  </a:lnTo>
                  <a:lnTo>
                    <a:pt x="760" y="76"/>
                  </a:lnTo>
                  <a:lnTo>
                    <a:pt x="778" y="70"/>
                  </a:lnTo>
                  <a:lnTo>
                    <a:pt x="799" y="66"/>
                  </a:lnTo>
                  <a:lnTo>
                    <a:pt x="819" y="63"/>
                  </a:lnTo>
                  <a:lnTo>
                    <a:pt x="840" y="62"/>
                  </a:lnTo>
                  <a:lnTo>
                    <a:pt x="861" y="61"/>
                  </a:lnTo>
                  <a:lnTo>
                    <a:pt x="861" y="61"/>
                  </a:lnTo>
                  <a:lnTo>
                    <a:pt x="882" y="62"/>
                  </a:lnTo>
                  <a:lnTo>
                    <a:pt x="902" y="63"/>
                  </a:lnTo>
                  <a:lnTo>
                    <a:pt x="921" y="66"/>
                  </a:lnTo>
                  <a:lnTo>
                    <a:pt x="939" y="70"/>
                  </a:lnTo>
                  <a:lnTo>
                    <a:pt x="959" y="76"/>
                  </a:lnTo>
                  <a:lnTo>
                    <a:pt x="976" y="82"/>
                  </a:lnTo>
                  <a:lnTo>
                    <a:pt x="994" y="90"/>
                  </a:lnTo>
                  <a:lnTo>
                    <a:pt x="1011" y="98"/>
                  </a:lnTo>
                  <a:lnTo>
                    <a:pt x="1028" y="107"/>
                  </a:lnTo>
                  <a:lnTo>
                    <a:pt x="1043" y="117"/>
                  </a:lnTo>
                  <a:lnTo>
                    <a:pt x="1059" y="128"/>
                  </a:lnTo>
                  <a:lnTo>
                    <a:pt x="1074" y="140"/>
                  </a:lnTo>
                  <a:lnTo>
                    <a:pt x="1088" y="153"/>
                  </a:lnTo>
                  <a:lnTo>
                    <a:pt x="1102" y="166"/>
                  </a:lnTo>
                  <a:lnTo>
                    <a:pt x="1115" y="180"/>
                  </a:lnTo>
                  <a:lnTo>
                    <a:pt x="1127" y="195"/>
                  </a:lnTo>
                  <a:lnTo>
                    <a:pt x="1138" y="209"/>
                  </a:lnTo>
                  <a:lnTo>
                    <a:pt x="1150" y="226"/>
                  </a:lnTo>
                  <a:lnTo>
                    <a:pt x="1171" y="258"/>
                  </a:lnTo>
                  <a:lnTo>
                    <a:pt x="1188" y="293"/>
                  </a:lnTo>
                  <a:lnTo>
                    <a:pt x="1202" y="330"/>
                  </a:lnTo>
                  <a:lnTo>
                    <a:pt x="1213" y="366"/>
                  </a:lnTo>
                  <a:lnTo>
                    <a:pt x="1221" y="404"/>
                  </a:lnTo>
                  <a:lnTo>
                    <a:pt x="1227" y="442"/>
                  </a:lnTo>
                  <a:lnTo>
                    <a:pt x="1228" y="462"/>
                  </a:lnTo>
                  <a:lnTo>
                    <a:pt x="1228" y="480"/>
                  </a:lnTo>
                  <a:lnTo>
                    <a:pt x="1228" y="480"/>
                  </a:lnTo>
                  <a:lnTo>
                    <a:pt x="1228" y="502"/>
                  </a:lnTo>
                  <a:lnTo>
                    <a:pt x="1227" y="523"/>
                  </a:lnTo>
                  <a:lnTo>
                    <a:pt x="1224" y="543"/>
                  </a:lnTo>
                  <a:lnTo>
                    <a:pt x="1220" y="563"/>
                  </a:lnTo>
                  <a:lnTo>
                    <a:pt x="1214" y="581"/>
                  </a:lnTo>
                  <a:lnTo>
                    <a:pt x="1209" y="598"/>
                  </a:lnTo>
                  <a:lnTo>
                    <a:pt x="1203" y="613"/>
                  </a:lnTo>
                  <a:lnTo>
                    <a:pt x="1195" y="628"/>
                  </a:lnTo>
                  <a:lnTo>
                    <a:pt x="1188" y="642"/>
                  </a:lnTo>
                  <a:lnTo>
                    <a:pt x="1178" y="655"/>
                  </a:lnTo>
                  <a:lnTo>
                    <a:pt x="1169" y="668"/>
                  </a:lnTo>
                  <a:lnTo>
                    <a:pt x="1158" y="679"/>
                  </a:lnTo>
                  <a:lnTo>
                    <a:pt x="1148" y="690"/>
                  </a:lnTo>
                  <a:lnTo>
                    <a:pt x="1137" y="700"/>
                  </a:lnTo>
                  <a:lnTo>
                    <a:pt x="1113" y="718"/>
                  </a:lnTo>
                  <a:lnTo>
                    <a:pt x="1088" y="734"/>
                  </a:lnTo>
                  <a:lnTo>
                    <a:pt x="1061" y="745"/>
                  </a:lnTo>
                  <a:lnTo>
                    <a:pt x="1035" y="756"/>
                  </a:lnTo>
                  <a:lnTo>
                    <a:pt x="1007" y="764"/>
                  </a:lnTo>
                  <a:lnTo>
                    <a:pt x="980" y="770"/>
                  </a:lnTo>
                  <a:lnTo>
                    <a:pt x="953" y="774"/>
                  </a:lnTo>
                  <a:lnTo>
                    <a:pt x="928" y="778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0" y="790"/>
                  </a:lnTo>
                  <a:lnTo>
                    <a:pt x="897" y="800"/>
                  </a:lnTo>
                  <a:lnTo>
                    <a:pt x="895" y="818"/>
                  </a:lnTo>
                  <a:lnTo>
                    <a:pt x="896" y="836"/>
                  </a:lnTo>
                  <a:lnTo>
                    <a:pt x="897" y="853"/>
                  </a:lnTo>
                  <a:lnTo>
                    <a:pt x="902" y="867"/>
                  </a:lnTo>
                  <a:lnTo>
                    <a:pt x="904" y="878"/>
                  </a:lnTo>
                  <a:lnTo>
                    <a:pt x="909" y="888"/>
                  </a:lnTo>
                  <a:lnTo>
                    <a:pt x="909" y="888"/>
                  </a:lnTo>
                  <a:lnTo>
                    <a:pt x="928" y="891"/>
                  </a:lnTo>
                  <a:lnTo>
                    <a:pt x="956" y="893"/>
                  </a:lnTo>
                  <a:lnTo>
                    <a:pt x="990" y="899"/>
                  </a:lnTo>
                  <a:lnTo>
                    <a:pt x="990" y="899"/>
                  </a:lnTo>
                  <a:lnTo>
                    <a:pt x="989" y="899"/>
                  </a:lnTo>
                  <a:lnTo>
                    <a:pt x="989" y="899"/>
                  </a:lnTo>
                  <a:lnTo>
                    <a:pt x="1019" y="906"/>
                  </a:lnTo>
                  <a:lnTo>
                    <a:pt x="1050" y="914"/>
                  </a:lnTo>
                  <a:lnTo>
                    <a:pt x="1078" y="926"/>
                  </a:lnTo>
                  <a:lnTo>
                    <a:pt x="1105" y="938"/>
                  </a:lnTo>
                  <a:lnTo>
                    <a:pt x="1130" y="952"/>
                  </a:lnTo>
                  <a:lnTo>
                    <a:pt x="1153" y="969"/>
                  </a:lnTo>
                  <a:lnTo>
                    <a:pt x="1174" y="987"/>
                  </a:lnTo>
                  <a:lnTo>
                    <a:pt x="1190" y="1008"/>
                  </a:lnTo>
                  <a:lnTo>
                    <a:pt x="1190" y="1008"/>
                  </a:lnTo>
                  <a:lnTo>
                    <a:pt x="1207" y="1031"/>
                  </a:lnTo>
                  <a:lnTo>
                    <a:pt x="1220" y="1053"/>
                  </a:lnTo>
                  <a:lnTo>
                    <a:pt x="1230" y="1079"/>
                  </a:lnTo>
                  <a:lnTo>
                    <a:pt x="1238" y="1105"/>
                  </a:lnTo>
                  <a:lnTo>
                    <a:pt x="1242" y="1132"/>
                  </a:lnTo>
                  <a:lnTo>
                    <a:pt x="1244" y="1160"/>
                  </a:lnTo>
                  <a:lnTo>
                    <a:pt x="1242" y="1189"/>
                  </a:lnTo>
                  <a:lnTo>
                    <a:pt x="1239" y="1219"/>
                  </a:lnTo>
                  <a:lnTo>
                    <a:pt x="1239" y="12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8" name="텍스트 개체 틀 6"/>
          <p:cNvSpPr txBox="1">
            <a:spLocks/>
          </p:cNvSpPr>
          <p:nvPr/>
        </p:nvSpPr>
        <p:spPr>
          <a:xfrm>
            <a:off x="6429392" y="1924606"/>
            <a:ext cx="1571636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ko-KR" altLang="en-US" sz="900" dirty="0" smtClean="0">
                <a:solidFill>
                  <a:schemeClr val="bg1"/>
                </a:solidFill>
              </a:rPr>
              <a:t>구글정책으로 </a:t>
            </a:r>
            <a:r>
              <a:rPr lang="ko-KR" altLang="en-US" sz="900" dirty="0" smtClean="0">
                <a:solidFill>
                  <a:srgbClr val="FFFF00"/>
                </a:solidFill>
              </a:rPr>
              <a:t>블루투스와 위치정보를 함께 켜놓고 실행</a:t>
            </a:r>
            <a:r>
              <a:rPr lang="ko-KR" altLang="en-US" sz="900" dirty="0" smtClean="0">
                <a:solidFill>
                  <a:schemeClr val="bg1"/>
                </a:solidFill>
              </a:rPr>
              <a:t>해야 정상동작합니다</a:t>
            </a:r>
            <a:r>
              <a:rPr lang="en-US" altLang="ko-KR" sz="900" dirty="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40" name="Picture 2" descr="D:\backup\191111_창업지원자료\기획\디자인\JDCode\앱디자인\jdcode\144X14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571612"/>
            <a:ext cx="571504" cy="571504"/>
          </a:xfrm>
          <a:prstGeom prst="rect">
            <a:avLst/>
          </a:prstGeom>
          <a:noFill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/>
          <a:srcRect l="10740" t="2502" b="67498"/>
          <a:stretch>
            <a:fillRect/>
          </a:stretch>
        </p:blipFill>
        <p:spPr bwMode="auto">
          <a:xfrm>
            <a:off x="2428827" y="5392539"/>
            <a:ext cx="2857553" cy="22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 l="3460" t="42500" r="3460"/>
          <a:stretch>
            <a:fillRect/>
          </a:stretch>
        </p:blipFill>
        <p:spPr bwMode="auto">
          <a:xfrm>
            <a:off x="2357389" y="5678290"/>
            <a:ext cx="3156330" cy="46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/>
          <a:srcRect l="6289"/>
          <a:stretch>
            <a:fillRect/>
          </a:stretch>
        </p:blipFill>
        <p:spPr bwMode="auto">
          <a:xfrm>
            <a:off x="5567492" y="3759552"/>
            <a:ext cx="3076474" cy="1589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/>
          <a:srcRect t="36719" b="12110"/>
          <a:stretch>
            <a:fillRect/>
          </a:stretch>
        </p:blipFill>
        <p:spPr bwMode="auto">
          <a:xfrm>
            <a:off x="5500661" y="5643578"/>
            <a:ext cx="300039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6"/>
          <p:cNvPicPr>
            <a:picLocks noChangeAspect="1" noChangeArrowheads="1"/>
          </p:cNvPicPr>
          <p:nvPr/>
        </p:nvPicPr>
        <p:blipFill>
          <a:blip r:embed="rId7"/>
          <a:srcRect l="10298" b="69262"/>
          <a:stretch>
            <a:fillRect/>
          </a:stretch>
        </p:blipFill>
        <p:spPr bwMode="auto">
          <a:xfrm>
            <a:off x="5572131" y="5392539"/>
            <a:ext cx="2857520" cy="2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초급자</a:t>
            </a:r>
            <a:r>
              <a:rPr lang="en-US" altLang="ko-KR" dirty="0" smtClean="0"/>
              <a:t>)-</a:t>
            </a:r>
            <a:r>
              <a:rPr lang="ko-KR" altLang="en-US" dirty="0" smtClean="0"/>
              <a:t>화면설정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t="10327"/>
          <a:stretch>
            <a:fillRect/>
          </a:stretch>
        </p:blipFill>
        <p:spPr bwMode="auto">
          <a:xfrm>
            <a:off x="642910" y="1714488"/>
            <a:ext cx="7572428" cy="4473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3.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초급자</a:t>
            </a:r>
            <a:r>
              <a:rPr lang="en-US" altLang="ko-KR" dirty="0" smtClean="0"/>
              <a:t>)- </a:t>
            </a:r>
            <a:r>
              <a:rPr lang="ko-KR" altLang="en-US" dirty="0" smtClean="0"/>
              <a:t>비행하기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857364"/>
            <a:ext cx="6346959" cy="4859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214422"/>
            <a:ext cx="257496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4.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중급자</a:t>
            </a:r>
            <a:r>
              <a:rPr lang="en-US" altLang="ko-KR" dirty="0" smtClean="0"/>
              <a:t>)-</a:t>
            </a:r>
            <a:r>
              <a:rPr lang="ko-KR" altLang="en-US" dirty="0" smtClean="0"/>
              <a:t>화면설정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79629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5.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중급자</a:t>
            </a:r>
            <a:r>
              <a:rPr lang="en-US" altLang="ko-KR" dirty="0" smtClean="0"/>
              <a:t>)-</a:t>
            </a:r>
            <a:r>
              <a:rPr lang="ko-KR" altLang="en-US" dirty="0" smtClean="0"/>
              <a:t>비행하기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071942"/>
            <a:ext cx="7129476" cy="256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428736"/>
            <a:ext cx="66198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1643042" y="3704492"/>
            <a:ext cx="6000792" cy="143902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z="5000" dirty="0" smtClean="0"/>
              <a:t>단체 교육 주의 사항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t="1324"/>
          <a:stretch>
            <a:fillRect/>
          </a:stretch>
        </p:blipFill>
        <p:spPr bwMode="auto">
          <a:xfrm>
            <a:off x="-32" y="367944"/>
            <a:ext cx="4500594" cy="599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3094" y="357166"/>
            <a:ext cx="4550906" cy="6038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나만의 드론디자인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 </a:t>
            </a:r>
            <a:r>
              <a:rPr lang="ko-KR" altLang="en-US" dirty="0" smtClean="0"/>
              <a:t>드론디자인</a:t>
            </a:r>
            <a:endParaRPr kumimoji="0" lang="en-US" altLang="ko-KR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500034" y="1357298"/>
            <a:ext cx="8215370" cy="1214446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텍스트 개체 틀 6"/>
          <p:cNvSpPr txBox="1">
            <a:spLocks/>
          </p:cNvSpPr>
          <p:nvPr/>
        </p:nvSpPr>
        <p:spPr>
          <a:xfrm>
            <a:off x="928662" y="1500174"/>
            <a:ext cx="7286676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ko-KR" altLang="en-US" sz="3000" dirty="0" smtClean="0"/>
              <a:t>사진과 같이 직사각형 모양을 확인하고 전방</a:t>
            </a:r>
            <a:r>
              <a:rPr lang="en-US" altLang="ko-KR" sz="3000" dirty="0" smtClean="0"/>
              <a:t>(</a:t>
            </a:r>
            <a:r>
              <a:rPr lang="ko-KR" altLang="en-US" sz="3000" dirty="0" smtClean="0"/>
              <a:t>앞</a:t>
            </a:r>
            <a:r>
              <a:rPr lang="en-US" altLang="ko-KR" sz="3000" dirty="0" smtClean="0"/>
              <a:t>)/</a:t>
            </a:r>
            <a:r>
              <a:rPr lang="ko-KR" altLang="en-US" sz="3000" dirty="0" smtClean="0"/>
              <a:t>후방</a:t>
            </a:r>
            <a:r>
              <a:rPr lang="en-US" altLang="ko-KR" sz="3000" dirty="0" smtClean="0"/>
              <a:t>(</a:t>
            </a:r>
            <a:r>
              <a:rPr lang="ko-KR" altLang="en-US" sz="3000" dirty="0" smtClean="0"/>
              <a:t>뒷</a:t>
            </a:r>
            <a:r>
              <a:rPr lang="en-US" altLang="ko-KR" sz="3000" dirty="0" smtClean="0"/>
              <a:t>)</a:t>
            </a:r>
            <a:r>
              <a:rPr lang="ko-KR" altLang="en-US" sz="3000" dirty="0" smtClean="0"/>
              <a:t>을 구분하여 드론디자인 </a:t>
            </a:r>
            <a:endParaRPr lang="en-US" altLang="ko-KR" sz="3000" dirty="0" smtClean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 r="2383" b="15495"/>
          <a:stretch>
            <a:fillRect/>
          </a:stretch>
        </p:blipFill>
        <p:spPr bwMode="auto">
          <a:xfrm>
            <a:off x="152432" y="2571744"/>
            <a:ext cx="8777286" cy="3895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2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lang="ko-KR" altLang="en-US" dirty="0" smtClean="0"/>
              <a:t>드론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디자인</a:t>
            </a:r>
            <a:r>
              <a:rPr lang="en-US" altLang="ko-KR" dirty="0" smtClean="0"/>
              <a:t>-</a:t>
            </a:r>
            <a:r>
              <a:rPr lang="ko-KR" altLang="en-US" dirty="0" smtClean="0"/>
              <a:t>예제</a:t>
            </a:r>
            <a:endParaRPr kumimoji="0" lang="en-US" altLang="ko-KR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2" name="그룹 4"/>
          <p:cNvGrpSpPr/>
          <p:nvPr/>
        </p:nvGrpSpPr>
        <p:grpSpPr>
          <a:xfrm>
            <a:off x="32" y="3546742"/>
            <a:ext cx="9144000" cy="2668340"/>
            <a:chOff x="1" y="1219200"/>
            <a:chExt cx="8695397" cy="242582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1219200"/>
              <a:ext cx="5526069" cy="24258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41950"/>
            <a:stretch/>
          </p:blipFill>
          <p:spPr bwMode="auto">
            <a:xfrm>
              <a:off x="5511117" y="1219200"/>
              <a:ext cx="3184281" cy="24258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8" name="Picture 2" descr="C:\Users\이미선\Dropbox\창업지원자료\기획\홈페이지\제이디키트\홈페이지용_사진\IMG_7320.JPG"/>
          <p:cNvPicPr>
            <a:picLocks noChangeAspect="1" noChangeArrowheads="1"/>
          </p:cNvPicPr>
          <p:nvPr/>
        </p:nvPicPr>
        <p:blipFill>
          <a:blip r:embed="rId4" cstate="email"/>
          <a:srcRect l="25943" t="30390" r="27399" b="23758"/>
          <a:stretch>
            <a:fillRect/>
          </a:stretch>
        </p:blipFill>
        <p:spPr bwMode="auto">
          <a:xfrm>
            <a:off x="5000628" y="1142984"/>
            <a:ext cx="3707386" cy="2428892"/>
          </a:xfrm>
          <a:prstGeom prst="rect">
            <a:avLst/>
          </a:prstGeom>
          <a:noFill/>
        </p:spPr>
      </p:pic>
      <p:pic>
        <p:nvPicPr>
          <p:cNvPr id="9" name="Picture 3" descr="C:\Users\이미선\Dropbox\창업지원자료\기획\홈페이지\제이디키트\홈페이지용_사진\전투기_측면.JPG"/>
          <p:cNvPicPr>
            <a:picLocks noChangeAspect="1" noChangeArrowheads="1"/>
          </p:cNvPicPr>
          <p:nvPr/>
        </p:nvPicPr>
        <p:blipFill>
          <a:blip r:embed="rId5" cstate="email"/>
          <a:srcRect l="29565" t="28423" r="29636" b="30777"/>
          <a:stretch>
            <a:fillRect/>
          </a:stretch>
        </p:blipFill>
        <p:spPr bwMode="auto">
          <a:xfrm>
            <a:off x="1357290" y="1142984"/>
            <a:ext cx="3643338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앱 설치하기</a:t>
            </a:r>
          </a:p>
        </p:txBody>
      </p:sp>
      <p:sp>
        <p:nvSpPr>
          <p:cNvPr id="12" name="텍스트 개체 틀 6"/>
          <p:cNvSpPr txBox="1">
            <a:spLocks/>
          </p:cNvSpPr>
          <p:nvPr/>
        </p:nvSpPr>
        <p:spPr>
          <a:xfrm>
            <a:off x="2714612" y="3814778"/>
            <a:ext cx="5000660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8000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sz="8000" dirty="0" smtClean="0">
                <a:solidFill>
                  <a:srgbClr val="FF0000"/>
                </a:solidFill>
              </a:rPr>
              <a:t> JDCode</a:t>
            </a:r>
            <a:endParaRPr lang="ko-KR" altLang="en-US" sz="8000" dirty="0" smtClean="0">
              <a:solidFill>
                <a:srgbClr val="FF0000"/>
              </a:solidFill>
            </a:endParaRPr>
          </a:p>
        </p:txBody>
      </p:sp>
      <p:pic>
        <p:nvPicPr>
          <p:cNvPr id="1026" name="Picture 2" descr="D:\backup\191111_창업지원자료\기획\디자인\JDCode\앱디자인\jdcode\144X14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529026"/>
            <a:ext cx="1828800" cy="1828800"/>
          </a:xfrm>
          <a:prstGeom prst="rect">
            <a:avLst/>
          </a:prstGeom>
          <a:noFill/>
        </p:spPr>
      </p:pic>
      <p:sp>
        <p:nvSpPr>
          <p:cNvPr id="8" name="모서리가 둥근 직사각형 7"/>
          <p:cNvSpPr/>
          <p:nvPr/>
        </p:nvSpPr>
        <p:spPr>
          <a:xfrm>
            <a:off x="1285852" y="1600200"/>
            <a:ext cx="6500858" cy="1428760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텍스트 개체 틀 6"/>
          <p:cNvSpPr txBox="1">
            <a:spLocks/>
          </p:cNvSpPr>
          <p:nvPr/>
        </p:nvSpPr>
        <p:spPr>
          <a:xfrm>
            <a:off x="2143108" y="1798983"/>
            <a:ext cx="4714908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ko-KR" altLang="en-US" sz="3000" dirty="0" smtClean="0"/>
              <a:t>안드로이드 </a:t>
            </a:r>
            <a:r>
              <a:rPr lang="en-US" altLang="ko-KR" sz="3000" dirty="0" smtClean="0"/>
              <a:t>Play</a:t>
            </a:r>
            <a:r>
              <a:rPr lang="ko-KR" altLang="en-US" sz="3000" dirty="0" smtClean="0"/>
              <a:t>스토어 </a:t>
            </a:r>
            <a:endParaRPr lang="en-US" altLang="ko-KR" sz="3000" dirty="0" smtClean="0"/>
          </a:p>
          <a:p>
            <a:pPr algn="ctr">
              <a:spcBef>
                <a:spcPct val="20000"/>
              </a:spcBef>
              <a:defRPr/>
            </a:pPr>
            <a:r>
              <a:rPr lang="ko-KR" altLang="en-US" sz="3000" dirty="0" smtClean="0"/>
              <a:t> 아이폰 </a:t>
            </a:r>
            <a:r>
              <a:rPr lang="en-US" altLang="ko-KR" sz="3000" dirty="0" smtClean="0"/>
              <a:t>App</a:t>
            </a:r>
            <a:r>
              <a:rPr lang="ko-KR" altLang="en-US" sz="3000" dirty="0" smtClean="0"/>
              <a:t>스토어</a:t>
            </a:r>
            <a:endParaRPr lang="en-US" altLang="ko-KR" sz="30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드론 조립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모터 준비하기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68" name="텍스트 개체 틀 6"/>
          <p:cNvSpPr txBox="1">
            <a:spLocks/>
          </p:cNvSpPr>
          <p:nvPr/>
        </p:nvSpPr>
        <p:spPr>
          <a:xfrm>
            <a:off x="1285852" y="5929330"/>
            <a:ext cx="685804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 smtClean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모터 </a:t>
            </a:r>
            <a:r>
              <a:rPr lang="en-US" altLang="ko-KR" dirty="0" smtClean="0">
                <a:solidFill>
                  <a:srgbClr val="FF0000"/>
                </a:solidFill>
              </a:rPr>
              <a:t>4</a:t>
            </a:r>
            <a:r>
              <a:rPr lang="ko-KR" altLang="en-US" dirty="0" smtClean="0">
                <a:solidFill>
                  <a:srgbClr val="FF0000"/>
                </a:solidFill>
              </a:rPr>
              <a:t>개 준비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71612"/>
            <a:ext cx="3553539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571612"/>
            <a:ext cx="515501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929198"/>
            <a:ext cx="23241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lang="ko-KR" altLang="en-US" dirty="0" smtClean="0"/>
              <a:t>메인보드 조립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 l="1873" r="1635"/>
          <a:stretch>
            <a:fillRect/>
          </a:stretch>
        </p:blipFill>
        <p:spPr bwMode="auto">
          <a:xfrm>
            <a:off x="285720" y="1214422"/>
            <a:ext cx="8429684" cy="5495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모터날개 조립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(1)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285860"/>
            <a:ext cx="896302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23537</TotalTime>
  <Words>160</Words>
  <Application>Microsoft Office PowerPoint</Application>
  <PresentationFormat>화면 슬라이드 쇼(4:3)</PresentationFormat>
  <Paragraphs>40</Paragraphs>
  <Slides>19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4</vt:i4>
      </vt:variant>
      <vt:variant>
        <vt:lpstr>슬라이드 제목</vt:lpstr>
      </vt:variant>
      <vt:variant>
        <vt:i4>19</vt:i4>
      </vt:variant>
    </vt:vector>
  </HeadingPairs>
  <TitlesOfParts>
    <vt:vector size="23" baseType="lpstr">
      <vt:lpstr>Office 테마</vt:lpstr>
      <vt:lpstr>1_디자인 사용자 지정</vt:lpstr>
      <vt:lpstr>디자인 사용자 지정</vt:lpstr>
      <vt:lpstr>2_디자인 사용자 지정</vt:lpstr>
      <vt:lpstr>슬라이드 1</vt:lpstr>
      <vt:lpstr>Contents Subtitle</vt:lpstr>
      <vt:lpstr>슬라이드 3</vt:lpstr>
      <vt:lpstr>슬라이드 4</vt:lpstr>
      <vt:lpstr>슬라이드 5</vt:lpstr>
      <vt:lpstr>Contents Subtitle</vt:lpstr>
      <vt:lpstr>슬라이드 7</vt:lpstr>
      <vt:lpstr>슬라이드 8</vt:lpstr>
      <vt:lpstr>슬라이드 9</vt:lpstr>
      <vt:lpstr>슬라이드 10</vt:lpstr>
      <vt:lpstr>슬라이드 11</vt:lpstr>
      <vt:lpstr>Contents Subtitle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Windows 사용자</cp:lastModifiedBy>
  <cp:revision>4078</cp:revision>
  <cp:lastPrinted>2016-04-11T08:38:53Z</cp:lastPrinted>
  <dcterms:created xsi:type="dcterms:W3CDTF">2016-03-30T04:54:04Z</dcterms:created>
  <dcterms:modified xsi:type="dcterms:W3CDTF">2024-02-27T06:49:23Z</dcterms:modified>
</cp:coreProperties>
</file>