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</p:sldMasterIdLst>
  <p:notesMasterIdLst>
    <p:notesMasterId r:id="rId62"/>
  </p:notesMasterIdLst>
  <p:handoutMasterIdLst>
    <p:handoutMasterId r:id="rId63"/>
  </p:handoutMasterIdLst>
  <p:sldIdLst>
    <p:sldId id="256" r:id="rId2"/>
    <p:sldId id="305" r:id="rId3"/>
    <p:sldId id="306" r:id="rId4"/>
    <p:sldId id="307" r:id="rId5"/>
    <p:sldId id="308" r:id="rId6"/>
    <p:sldId id="309" r:id="rId7"/>
    <p:sldId id="310" r:id="rId8"/>
    <p:sldId id="311" r:id="rId9"/>
    <p:sldId id="313" r:id="rId10"/>
    <p:sldId id="367" r:id="rId11"/>
    <p:sldId id="369" r:id="rId12"/>
    <p:sldId id="368" r:id="rId13"/>
    <p:sldId id="370" r:id="rId14"/>
    <p:sldId id="261" r:id="rId15"/>
    <p:sldId id="315" r:id="rId16"/>
    <p:sldId id="316" r:id="rId17"/>
    <p:sldId id="317" r:id="rId18"/>
    <p:sldId id="318" r:id="rId19"/>
    <p:sldId id="319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3" r:id="rId30"/>
    <p:sldId id="334" r:id="rId31"/>
    <p:sldId id="335" r:id="rId32"/>
    <p:sldId id="314" r:id="rId33"/>
    <p:sldId id="260" r:id="rId34"/>
    <p:sldId id="262" r:id="rId35"/>
    <p:sldId id="270" r:id="rId36"/>
    <p:sldId id="272" r:id="rId37"/>
    <p:sldId id="383" r:id="rId38"/>
    <p:sldId id="384" r:id="rId39"/>
    <p:sldId id="382" r:id="rId40"/>
    <p:sldId id="273" r:id="rId41"/>
    <p:sldId id="274" r:id="rId42"/>
    <p:sldId id="275" r:id="rId43"/>
    <p:sldId id="276" r:id="rId44"/>
    <p:sldId id="277" r:id="rId45"/>
    <p:sldId id="282" r:id="rId46"/>
    <p:sldId id="283" r:id="rId47"/>
    <p:sldId id="278" r:id="rId48"/>
    <p:sldId id="279" r:id="rId49"/>
    <p:sldId id="371" r:id="rId50"/>
    <p:sldId id="372" r:id="rId51"/>
    <p:sldId id="381" r:id="rId52"/>
    <p:sldId id="380" r:id="rId53"/>
    <p:sldId id="373" r:id="rId54"/>
    <p:sldId id="374" r:id="rId55"/>
    <p:sldId id="375" r:id="rId56"/>
    <p:sldId id="376" r:id="rId57"/>
    <p:sldId id="377" r:id="rId58"/>
    <p:sldId id="378" r:id="rId59"/>
    <p:sldId id="379" r:id="rId60"/>
    <p:sldId id="257" r:id="rId61"/>
  </p:sldIdLst>
  <p:sldSz cx="6858000" cy="9144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C4D214"/>
    <a:srgbClr val="909A0E"/>
    <a:srgbClr val="06A1C6"/>
    <a:srgbClr val="ECF488"/>
    <a:srgbClr val="F8FBD1"/>
    <a:srgbClr val="FFCC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844" autoAdjust="0"/>
    <p:restoredTop sz="94641" autoAdjust="0"/>
  </p:normalViewPr>
  <p:slideViewPr>
    <p:cSldViewPr>
      <p:cViewPr>
        <p:scale>
          <a:sx n="80" d="100"/>
          <a:sy n="80" d="100"/>
        </p:scale>
        <p:origin x="-3270" y="-14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-3870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71104A-03A7-4C16-8447-75A04C89AA44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F088CE-3758-43BC-B2D0-7571D48B61F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50D1C4-B1A1-4EA7-A53C-9B10E1D9FF4C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48CAA22-255E-4AE9-9C25-556E2CC7FDD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39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216919" indent="-216919">
              <a:buAutoNum type="arabicPeriod"/>
            </a:pPr>
            <a:r>
              <a:rPr lang="ko-KR" altLang="en-US" dirty="0" smtClean="0"/>
              <a:t>체공시간 확보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 </a:t>
            </a:r>
            <a:r>
              <a:rPr lang="ko-KR" altLang="en-US" baseline="0" dirty="0" smtClean="0"/>
              <a:t>보안 기술</a:t>
            </a:r>
            <a:endParaRPr lang="en-US" altLang="ko-KR" baseline="0" dirty="0" smtClean="0"/>
          </a:p>
          <a:p>
            <a:pPr marL="216919" indent="-216919"/>
            <a:r>
              <a:rPr lang="en-US" altLang="ko-KR" baseline="0" dirty="0" smtClean="0"/>
              <a:t>     </a:t>
            </a:r>
            <a:r>
              <a:rPr lang="ko-KR" altLang="en-US" baseline="0" dirty="0" smtClean="0"/>
              <a:t>감지와 회피기술</a:t>
            </a:r>
            <a:endParaRPr lang="en-US" altLang="ko-KR" baseline="0" dirty="0" smtClean="0"/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baseline="0" dirty="0" smtClean="0"/>
              <a:t>2. [</a:t>
            </a:r>
            <a:r>
              <a:rPr lang="ko-KR" altLang="en-US" baseline="0" dirty="0" smtClean="0"/>
              <a:t>헬리콥터</a:t>
            </a:r>
            <a:r>
              <a:rPr lang="en-US" altLang="ko-KR" baseline="0" dirty="0" smtClean="0"/>
              <a:t>], [</a:t>
            </a:r>
            <a:r>
              <a:rPr lang="ko-KR" altLang="en-US" baseline="0" dirty="0" smtClean="0"/>
              <a:t>멀티콥터</a:t>
            </a:r>
            <a:r>
              <a:rPr lang="en-US" altLang="ko-KR" baseline="0" dirty="0" smtClean="0"/>
              <a:t>], [VTOL]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49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50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51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14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235064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53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54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55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57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8CAA22-255E-4AE9-9C25-556E2CC7FDD8}" type="slidenum">
              <a:rPr lang="ko-KR" altLang="en-US" smtClean="0"/>
              <a:pPr/>
              <a:t>58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74789">
              <a:defRPr/>
            </a:pP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회전익 항공기 </a:t>
            </a:r>
            <a:r>
              <a:rPr lang="en-US" altLang="ko-KR" b="1" i="1" dirty="0" err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vs</a:t>
            </a:r>
            <a:r>
              <a:rPr lang="en-US" altLang="ko-KR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 </a:t>
            </a: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고정익 항공기</a:t>
            </a:r>
            <a:endParaRPr lang="en-US" altLang="ko-KR" b="1" i="1" dirty="0" smtClean="0">
              <a:ln w="3175">
                <a:noFill/>
              </a:ln>
              <a:solidFill>
                <a:srgbClr val="FF0000"/>
              </a:solidFill>
              <a:latin typeface="휴먼편지체" pitchFamily="18" charset="-127"/>
              <a:ea typeface="휴먼편지체" pitchFamily="18" charset="-127"/>
            </a:endParaRP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고정익기란 동체에 날개가 고정되어 있는 항공기를 말한다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대표적인 예제가 비행기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전투기 이다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회전익기는 회전하는 날개에 의하여 비행에 필요한 양력의 전부 또는 일부를 발생케 하는 항공기 통상 헬리콥터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쿼드 콥터 등을 일컫는다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15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369939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defTabSz="874789">
              <a:defRPr/>
            </a:pP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회전익 항공기 </a:t>
            </a:r>
            <a:r>
              <a:rPr lang="en-US" altLang="ko-KR" b="1" i="1" dirty="0" err="1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vs</a:t>
            </a:r>
            <a:r>
              <a:rPr lang="en-US" altLang="ko-KR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 </a:t>
            </a:r>
            <a:r>
              <a:rPr lang="ko-KR" altLang="en-US" b="1" i="1" dirty="0" smtClean="0">
                <a:ln w="3175">
                  <a:noFill/>
                </a:ln>
                <a:solidFill>
                  <a:srgbClr val="FF0000"/>
                </a:solidFill>
                <a:latin typeface="휴먼편지체" pitchFamily="18" charset="-127"/>
                <a:ea typeface="휴먼편지체" pitchFamily="18" charset="-127"/>
              </a:rPr>
              <a:t>고정익 항공기</a:t>
            </a:r>
            <a:endParaRPr lang="en-US" altLang="ko-KR" b="1" i="1" dirty="0" smtClean="0">
              <a:ln w="3175">
                <a:noFill/>
              </a:ln>
              <a:solidFill>
                <a:srgbClr val="FF0000"/>
              </a:solidFill>
              <a:latin typeface="휴먼편지체" pitchFamily="18" charset="-127"/>
              <a:ea typeface="휴먼편지체" pitchFamily="18" charset="-127"/>
            </a:endParaRPr>
          </a:p>
          <a:p>
            <a:endParaRPr lang="en-US" altLang="ko-KR" dirty="0" smtClean="0"/>
          </a:p>
          <a:p>
            <a:endParaRPr lang="en-US" altLang="ko-KR" dirty="0" smtClean="0"/>
          </a:p>
          <a:p>
            <a:r>
              <a:rPr lang="ko-KR" altLang="en-US" dirty="0" smtClean="0"/>
              <a:t>고정익기란 동체에 날개가 고정되어 있는 항공기를 말한다</a:t>
            </a:r>
            <a:r>
              <a:rPr lang="en-US" altLang="ko-KR" dirty="0" smtClean="0"/>
              <a:t>.</a:t>
            </a:r>
            <a:r>
              <a:rPr lang="ko-KR" altLang="en-US" dirty="0" smtClean="0"/>
              <a:t>대표적인 예제가 비행기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전투기 이다</a:t>
            </a:r>
            <a:r>
              <a:rPr lang="en-US" altLang="ko-KR" dirty="0" smtClean="0"/>
              <a:t>.</a:t>
            </a:r>
          </a:p>
          <a:p>
            <a:endParaRPr lang="en-US" altLang="ko-KR" dirty="0" smtClean="0"/>
          </a:p>
          <a:p>
            <a:r>
              <a:rPr lang="ko-KR" altLang="en-US" dirty="0" smtClean="0"/>
              <a:t>회전익기는 회전하는 날개에 의하여 비행에 필요한 양력의 전부 또는 일부를 발생케 하는 항공기 통상 헬리콥터</a:t>
            </a:r>
            <a:r>
              <a:rPr lang="en-US" altLang="ko-KR" dirty="0" smtClean="0"/>
              <a:t>, </a:t>
            </a:r>
            <a:r>
              <a:rPr lang="ko-KR" altLang="en-US" dirty="0" smtClean="0"/>
              <a:t>쿼드 콥터 등을 일컫는다</a:t>
            </a:r>
            <a:r>
              <a:rPr lang="en-US" altLang="ko-KR" dirty="0" smtClean="0"/>
              <a:t>.</a:t>
            </a:r>
            <a:endParaRPr lang="ko-KR" altLang="en-US" dirty="0" smtClean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16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3369939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17</a:t>
            </a:fld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698821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16919" indent="-216919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16919" indent="-216919">
              <a:buAutoNum type="arabicPeriod"/>
            </a:pPr>
            <a:endParaRPr lang="en-US" altLang="ko-KR" dirty="0" smtClean="0"/>
          </a:p>
          <a:p>
            <a:pPr marL="216919" indent="-216919" defTabSz="867674">
              <a:buFontTx/>
              <a:buAutoNum type="arabicPeriod"/>
              <a:defRPr/>
            </a:pPr>
            <a:r>
              <a:rPr lang="ko-KR" altLang="en-US" sz="1100" dirty="0" smtClean="0">
                <a:solidFill>
                  <a:prstClr val="black"/>
                </a:solidFill>
              </a:rPr>
              <a:t>한손형 제어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: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</a:t>
            </a:r>
            <a:r>
              <a:rPr lang="ko-KR" altLang="en-US" sz="11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16919" indent="-216919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16919" indent="-216919">
              <a:buAutoNum type="arabicPeriod"/>
            </a:pPr>
            <a:endParaRPr lang="en-US" altLang="ko-KR" dirty="0" smtClean="0"/>
          </a:p>
          <a:p>
            <a:pPr marL="216919" indent="-216919" defTabSz="867674">
              <a:buFontTx/>
              <a:buAutoNum type="arabicPeriod"/>
              <a:defRPr/>
            </a:pPr>
            <a:r>
              <a:rPr lang="ko-KR" altLang="en-US" sz="1100" dirty="0" smtClean="0">
                <a:solidFill>
                  <a:prstClr val="black"/>
                </a:solidFill>
              </a:rPr>
              <a:t>한손형 제어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: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</a:t>
            </a:r>
            <a:r>
              <a:rPr lang="ko-KR" altLang="en-US" sz="11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26</a:t>
            </a:fld>
            <a:endParaRPr lang="ko-KR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marL="216919" indent="-216919">
              <a:buAutoNum type="arabicPeriod"/>
            </a:pPr>
            <a:r>
              <a:rPr lang="en-US" altLang="ko-KR" dirty="0" smtClean="0"/>
              <a:t>[</a:t>
            </a:r>
            <a:r>
              <a:rPr lang="ko-KR" altLang="en-US" dirty="0" smtClean="0"/>
              <a:t>송신부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수신부</a:t>
            </a:r>
            <a:r>
              <a:rPr lang="en-US" altLang="ko-KR" dirty="0" smtClean="0"/>
              <a:t>], [</a:t>
            </a:r>
            <a:r>
              <a:rPr lang="ko-KR" altLang="en-US" dirty="0" smtClean="0"/>
              <a:t>거리</a:t>
            </a:r>
            <a:r>
              <a:rPr lang="en-US" altLang="ko-KR" dirty="0" smtClean="0"/>
              <a:t>]</a:t>
            </a:r>
          </a:p>
          <a:p>
            <a:pPr marL="216919" indent="-216919">
              <a:buAutoNum type="arabicPeriod"/>
            </a:pPr>
            <a:endParaRPr lang="en-US" altLang="ko-KR" dirty="0" smtClean="0"/>
          </a:p>
          <a:p>
            <a:pPr marL="216919" indent="-216919" defTabSz="867674">
              <a:buFontTx/>
              <a:buAutoNum type="arabicPeriod"/>
              <a:defRPr/>
            </a:pPr>
            <a:r>
              <a:rPr lang="ko-KR" altLang="en-US" sz="1100" dirty="0" smtClean="0">
                <a:solidFill>
                  <a:prstClr val="black"/>
                </a:solidFill>
              </a:rPr>
              <a:t>한손형 제어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: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 키트는 초음파 센서를 이용하여 드론의 높이를 고정하는 호버링 기능이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 defTabSz="867674">
              <a:defRPr/>
            </a:pPr>
            <a:r>
              <a:rPr lang="en-US" altLang="ko-KR" sz="1100" dirty="0" smtClean="0">
                <a:solidFill>
                  <a:prstClr val="black"/>
                </a:solidFill>
              </a:rPr>
              <a:t>    </a:t>
            </a:r>
            <a:r>
              <a:rPr lang="ko-KR" altLang="en-US" sz="1100" dirty="0" smtClean="0">
                <a:solidFill>
                  <a:prstClr val="black"/>
                </a:solidFill>
              </a:rPr>
              <a:t>드론의 높이가 됨으로서 한손형 제어 방법으로 드론 조정이 가능하다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일반적으로 양손형 제어는 왼손은 높이를 조정하고</a:t>
            </a:r>
            <a:r>
              <a:rPr lang="en-US" altLang="ko-KR" dirty="0" smtClean="0"/>
              <a:t>, </a:t>
            </a:r>
            <a:r>
              <a:rPr lang="ko-KR" altLang="en-US" dirty="0" smtClean="0"/>
              <a:t>오른손은 좌우앞뒤를 조정하게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제이디키트는 초음파 센서로 높이를 고정한 상태이므로 왼손을 사용하지 않게 된다</a:t>
            </a:r>
            <a:r>
              <a:rPr lang="en-US" altLang="ko-KR" dirty="0" smtClean="0"/>
              <a:t>.</a:t>
            </a:r>
          </a:p>
          <a:p>
            <a:pPr marL="216919" indent="-216919"/>
            <a:r>
              <a:rPr lang="en-US" altLang="ko-KR" dirty="0" smtClean="0"/>
              <a:t>    </a:t>
            </a:r>
            <a:r>
              <a:rPr lang="ko-KR" altLang="en-US" dirty="0" smtClean="0"/>
              <a:t>따라서 오른손으로 좌우앞뒤 방향만 조정하는 한손형제어가 가능 한 것이다</a:t>
            </a:r>
            <a:r>
              <a:rPr lang="en-US" altLang="ko-KR" dirty="0" smtClean="0"/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/>
              <a:t>3. </a:t>
            </a:r>
            <a:r>
              <a:rPr lang="en-US" altLang="ko-KR" dirty="0" smtClean="0">
                <a:sym typeface="Wingdings 2"/>
              </a:rPr>
              <a:t></a:t>
            </a:r>
            <a:r>
              <a:rPr lang="ko-KR" altLang="en-US" dirty="0" smtClean="0"/>
              <a:t>로봇 청소기 </a:t>
            </a:r>
            <a:endParaRPr lang="en-US" altLang="ko-KR" dirty="0" smtClean="0"/>
          </a:p>
          <a:p>
            <a:pPr marL="216919" indent="-216919"/>
            <a:r>
              <a:rPr lang="en-US" altLang="ko-KR" baseline="0" dirty="0" smtClean="0"/>
              <a:t>    : L</a:t>
            </a:r>
            <a:r>
              <a:rPr lang="ko-KR" altLang="en-US" baseline="0" dirty="0" smtClean="0"/>
              <a:t>사의 로봇 청소기 </a:t>
            </a:r>
            <a:r>
              <a:rPr lang="en-US" altLang="ko-KR" baseline="0" dirty="0" smtClean="0"/>
              <a:t>“</a:t>
            </a:r>
            <a:r>
              <a:rPr lang="ko-KR" altLang="en-US" baseline="0" dirty="0" smtClean="0"/>
              <a:t>로보</a:t>
            </a:r>
            <a:r>
              <a:rPr lang="en-US" altLang="ko-KR" baseline="0" dirty="0" smtClean="0"/>
              <a:t>*”</a:t>
            </a:r>
            <a:r>
              <a:rPr lang="ko-KR" altLang="en-US" baseline="0" dirty="0" smtClean="0"/>
              <a:t>은 초음파센서를 </a:t>
            </a:r>
            <a:r>
              <a:rPr lang="en-US" altLang="ko-KR" baseline="0" dirty="0" smtClean="0"/>
              <a:t>3</a:t>
            </a:r>
            <a:r>
              <a:rPr lang="ko-KR" altLang="en-US" baseline="0" dirty="0" smtClean="0"/>
              <a:t>개를 탑재하여 전면 </a:t>
            </a:r>
            <a:r>
              <a:rPr lang="en-US" altLang="ko-KR" baseline="0" dirty="0" smtClean="0"/>
              <a:t>180</a:t>
            </a:r>
            <a:r>
              <a:rPr lang="ko-KR" altLang="en-US" baseline="0" dirty="0" smtClean="0"/>
              <a:t>도까지 감지해 장애물과 충돌은 최소화한다</a:t>
            </a:r>
            <a:r>
              <a:rPr lang="en-US" altLang="ko-KR" baseline="0" dirty="0" smtClean="0"/>
              <a:t>.</a:t>
            </a:r>
          </a:p>
          <a:p>
            <a:pPr marL="216919" indent="-216919"/>
            <a:endParaRPr lang="en-US" altLang="ko-KR" baseline="0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 </a:t>
            </a:r>
            <a:r>
              <a:rPr lang="ko-KR" altLang="en-US" dirty="0" smtClean="0">
                <a:sym typeface="Wingdings 2"/>
              </a:rPr>
              <a:t>초음파 식기 세척기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초음파에 의해 발생한 미세 기포가 폭발하며 그릇과 음식찌꺼기를 분리시켜 세척하는 원리다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endParaRPr lang="en-US" altLang="ko-KR" dirty="0" smtClean="0"/>
          </a:p>
          <a:p>
            <a:pPr marL="216919" indent="-216919"/>
            <a:r>
              <a:rPr lang="en-US" altLang="ko-KR" dirty="0" smtClean="0">
                <a:sym typeface="Wingdings 2"/>
              </a:rPr>
              <a:t>   </a:t>
            </a:r>
            <a:r>
              <a:rPr lang="ko-KR" altLang="en-US" dirty="0" smtClean="0">
                <a:sym typeface="Wingdings 2"/>
              </a:rPr>
              <a:t>초음파 키재기</a:t>
            </a:r>
            <a:endParaRPr lang="en-US" altLang="ko-KR" dirty="0" smtClean="0">
              <a:sym typeface="Wingdings 2"/>
            </a:endParaRPr>
          </a:p>
          <a:p>
            <a:pPr marL="216919" indent="-216919"/>
            <a:r>
              <a:rPr lang="en-US" altLang="ko-KR" dirty="0" smtClean="0">
                <a:sym typeface="Wingdings 2"/>
              </a:rPr>
              <a:t>    : </a:t>
            </a:r>
            <a:r>
              <a:rPr lang="ko-KR" altLang="en-US" dirty="0" smtClean="0">
                <a:sym typeface="Wingdings 2"/>
              </a:rPr>
              <a:t>드론의 거리측정원리와 마찬가지로 초음파 도달 시간을 키로 환산하여 측정한다</a:t>
            </a:r>
            <a:r>
              <a:rPr lang="en-US" altLang="ko-KR" dirty="0" smtClean="0">
                <a:sym typeface="Wingdings 2"/>
              </a:rPr>
              <a:t>.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</a:p>
          <a:p>
            <a:pPr marL="216919" indent="-216919"/>
            <a:r>
              <a:rPr lang="en-US" altLang="ko-KR" dirty="0" smtClean="0">
                <a:sym typeface="Wingdings 2"/>
              </a:rPr>
              <a:t>    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0C66D3-638C-42F6-BEC9-F7E981718194}" type="slidenum">
              <a:rPr lang="ko-KR" altLang="en-US" smtClean="0"/>
              <a:pPr/>
              <a:t>30</a:t>
            </a:fld>
            <a:endParaRPr lang="ko-KR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hyperlink" Target="https://www.google.co.kr/url?sa=i&amp;rct=j&amp;q=&amp;esrc=s&amp;source=images&amp;cd=&amp;cad=rja&amp;uact=8&amp;ved=0ahUKEwiX7bnPiYzQAhUMXLwKHWb_A48QjRwIBw&amp;url=https://pixabay.com/en/pin-location-map-icon-navigation-308802/&amp;bvm=bv.137901846,d.dGc&amp;psig=AFQjCNFiVyi2xYlKIufqwmtTHXG7fXj7jA&amp;ust=1478244899730000" TargetMode="Externa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075925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0" name="직선 연결선 9"/>
          <p:cNvCxnSpPr/>
          <p:nvPr userDrawn="1"/>
        </p:nvCxnSpPr>
        <p:spPr>
          <a:xfrm flipV="1">
            <a:off x="0" y="1071538"/>
            <a:ext cx="6858000" cy="4387"/>
          </a:xfrm>
          <a:prstGeom prst="line">
            <a:avLst/>
          </a:prstGeom>
          <a:ln w="38100" cap="flat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직선 연결선 10"/>
          <p:cNvCxnSpPr/>
          <p:nvPr userDrawn="1"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직선 연결선 11"/>
          <p:cNvCxnSpPr/>
          <p:nvPr userDrawn="1"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타원 12"/>
          <p:cNvSpPr/>
          <p:nvPr userDrawn="1"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4" name="그룹 17"/>
          <p:cNvGrpSpPr/>
          <p:nvPr userDrawn="1"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15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20" name="직선 연결선 19"/>
          <p:cNvCxnSpPr/>
          <p:nvPr userDrawn="1"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22" name="제목 1"/>
          <p:cNvSpPr>
            <a:spLocks noGrp="1"/>
          </p:cNvSpPr>
          <p:nvPr>
            <p:ph type="title" hasCustomPrompt="1"/>
          </p:nvPr>
        </p:nvSpPr>
        <p:spPr>
          <a:xfrm>
            <a:off x="260576" y="288624"/>
            <a:ext cx="4943488" cy="562478"/>
          </a:xfrm>
        </p:spPr>
        <p:txBody>
          <a:bodyPr/>
          <a:lstStyle>
            <a:lvl1pPr marL="0" marR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ko-KR" altLang="en-US" sz="4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cs typeface="Tahoma" panose="020B0604030504040204" pitchFamily="34" charset="0"/>
              </a:defRPr>
            </a:lvl1pPr>
          </a:lstStyle>
          <a:p>
            <a:pPr marL="0" marR="0" lvl="0" indent="0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tabLst/>
              <a:defRPr/>
            </a:pPr>
            <a:r>
              <a:rPr kumimoji="0" lang="en-US" altLang="ko-KR" sz="3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anose="020B0604030504040204" pitchFamily="34" charset="0"/>
              </a:rPr>
              <a:t>Slide Main Title 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1979712"/>
          </a:xfrm>
          <a:prstGeom prst="rect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grpSp>
        <p:nvGrpSpPr>
          <p:cNvPr id="4" name="그룹 7"/>
          <p:cNvGrpSpPr/>
          <p:nvPr userDrawn="1"/>
        </p:nvGrpSpPr>
        <p:grpSpPr>
          <a:xfrm>
            <a:off x="553902" y="1201715"/>
            <a:ext cx="6304098" cy="1781130"/>
            <a:chOff x="620688" y="1206694"/>
            <a:chExt cx="6304098" cy="1781130"/>
          </a:xfrm>
        </p:grpSpPr>
        <p:sp>
          <p:nvSpPr>
            <p:cNvPr id="9" name="모서리가 둥근 직사각형 8"/>
            <p:cNvSpPr/>
            <p:nvPr userDrawn="1"/>
          </p:nvSpPr>
          <p:spPr>
            <a:xfrm>
              <a:off x="620688" y="1206694"/>
              <a:ext cx="5616624" cy="1781130"/>
            </a:xfrm>
            <a:prstGeom prst="roundRect">
              <a:avLst>
                <a:gd name="adj" fmla="val 17783"/>
              </a:avLst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 userDrawn="1"/>
          </p:nvSpPr>
          <p:spPr>
            <a:xfrm>
              <a:off x="1047514" y="1206694"/>
              <a:ext cx="5877272" cy="1781130"/>
            </a:xfrm>
            <a:prstGeom prst="rect">
              <a:avLst/>
            </a:prstGeom>
            <a:solidFill>
              <a:srgbClr val="DFF3F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그림 12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1208" y="179513"/>
            <a:ext cx="1383829" cy="312582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ctrTitle" hasCustomPrompt="1"/>
          </p:nvPr>
        </p:nvSpPr>
        <p:spPr>
          <a:xfrm>
            <a:off x="681569" y="108846"/>
            <a:ext cx="1635646" cy="1169965"/>
          </a:xfrm>
        </p:spPr>
        <p:txBody>
          <a:bodyPr anchor="b"/>
          <a:lstStyle>
            <a:lvl1pPr algn="l">
              <a:defRPr sz="6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en-US" altLang="ko-KR" smtClean="0"/>
              <a:t>00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628800" y="729457"/>
            <a:ext cx="5143500" cy="472258"/>
          </a:xfrm>
        </p:spPr>
        <p:txBody>
          <a:bodyPr>
            <a:normAutofit/>
          </a:bodyPr>
          <a:lstStyle>
            <a:lvl1pPr marL="0" indent="0" algn="l">
              <a:buNone/>
              <a:defRPr sz="2000" u="none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7163759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 userDrawn="1">
            <p:ph type="title"/>
          </p:nvPr>
        </p:nvSpPr>
        <p:spPr>
          <a:xfrm>
            <a:off x="1714500" y="1153357"/>
            <a:ext cx="5250303" cy="683044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1841112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4ED3F-5EF7-467E-B1A0-669639041E8D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2022728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타원 6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타원 8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모서리가 둥근 직사각형 12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제목 1"/>
          <p:cNvSpPr>
            <a:spLocks noGrp="1"/>
          </p:cNvSpPr>
          <p:nvPr>
            <p:ph type="title"/>
          </p:nvPr>
        </p:nvSpPr>
        <p:spPr>
          <a:xfrm>
            <a:off x="1714500" y="1153357"/>
            <a:ext cx="5862757" cy="715231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42" name="타원 41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3" name="타원 42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9" name="그림 2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356" y="857224"/>
            <a:ext cx="623454" cy="623454"/>
          </a:xfrm>
          <a:prstGeom prst="rect">
            <a:avLst/>
          </a:prstGeom>
        </p:spPr>
      </p:pic>
      <p:grpSp>
        <p:nvGrpSpPr>
          <p:cNvPr id="2" name="그룹 87"/>
          <p:cNvGrpSpPr/>
          <p:nvPr userDrawn="1"/>
        </p:nvGrpSpPr>
        <p:grpSpPr>
          <a:xfrm>
            <a:off x="1110801" y="1214414"/>
            <a:ext cx="349834" cy="353898"/>
            <a:chOff x="5403068" y="607795"/>
            <a:chExt cx="458380" cy="463727"/>
          </a:xfrm>
        </p:grpSpPr>
        <p:sp>
          <p:nvSpPr>
            <p:cNvPr id="31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2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3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4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5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6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7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8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39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0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41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pic>
        <p:nvPicPr>
          <p:cNvPr id="44" name="그림 4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525699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3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3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타원 8"/>
          <p:cNvSpPr/>
          <p:nvPr userDrawn="1"/>
        </p:nvSpPr>
        <p:spPr>
          <a:xfrm>
            <a:off x="473021" y="211882"/>
            <a:ext cx="124197" cy="1241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9"/>
          <p:cNvSpPr/>
          <p:nvPr userDrawn="1"/>
        </p:nvSpPr>
        <p:spPr>
          <a:xfrm>
            <a:off x="367127" y="535303"/>
            <a:ext cx="104361" cy="104361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10"/>
          <p:cNvSpPr/>
          <p:nvPr userDrawn="1"/>
        </p:nvSpPr>
        <p:spPr>
          <a:xfrm>
            <a:off x="161504" y="656607"/>
            <a:ext cx="619968" cy="619968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11"/>
          <p:cNvSpPr/>
          <p:nvPr userDrawn="1"/>
        </p:nvSpPr>
        <p:spPr>
          <a:xfrm>
            <a:off x="822221" y="405297"/>
            <a:ext cx="184559" cy="184559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/>
          <p:cNvSpPr/>
          <p:nvPr userDrawn="1"/>
        </p:nvSpPr>
        <p:spPr>
          <a:xfrm>
            <a:off x="1213546" y="429681"/>
            <a:ext cx="477629" cy="477629"/>
          </a:xfrm>
          <a:prstGeom prst="ellipse">
            <a:avLst/>
          </a:prstGeom>
          <a:solidFill>
            <a:srgbClr val="A665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/>
          <p:cNvSpPr/>
          <p:nvPr userDrawn="1"/>
        </p:nvSpPr>
        <p:spPr>
          <a:xfrm>
            <a:off x="1792045" y="579863"/>
            <a:ext cx="135423" cy="135423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모서리가 둥근 직사각형 14"/>
          <p:cNvSpPr/>
          <p:nvPr userDrawn="1"/>
        </p:nvSpPr>
        <p:spPr>
          <a:xfrm>
            <a:off x="1243013" y="1276575"/>
            <a:ext cx="5143500" cy="415105"/>
          </a:xfrm>
          <a:prstGeom prst="roundRect">
            <a:avLst>
              <a:gd name="adj" fmla="val 50000"/>
            </a:avLst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6"/>
          <p:cNvSpPr/>
          <p:nvPr userDrawn="1"/>
        </p:nvSpPr>
        <p:spPr>
          <a:xfrm>
            <a:off x="471488" y="611560"/>
            <a:ext cx="1243012" cy="1243012"/>
          </a:xfrm>
          <a:prstGeom prst="ellipse">
            <a:avLst/>
          </a:prstGeom>
          <a:solidFill>
            <a:srgbClr val="A822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타원 7"/>
          <p:cNvSpPr/>
          <p:nvPr userDrawn="1"/>
        </p:nvSpPr>
        <p:spPr>
          <a:xfrm>
            <a:off x="597218" y="737290"/>
            <a:ext cx="991552" cy="991552"/>
          </a:xfrm>
          <a:prstGeom prst="ellipse">
            <a:avLst/>
          </a:prstGeom>
          <a:solidFill>
            <a:srgbClr val="ED16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14500" y="1247117"/>
            <a:ext cx="5915025" cy="474019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defRPr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pic>
        <p:nvPicPr>
          <p:cNvPr id="17" name="그림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004" y="884520"/>
            <a:ext cx="623454" cy="623454"/>
          </a:xfrm>
          <a:prstGeom prst="rect">
            <a:avLst/>
          </a:prstGeom>
        </p:spPr>
      </p:pic>
      <p:grpSp>
        <p:nvGrpSpPr>
          <p:cNvPr id="3" name="그룹 87"/>
          <p:cNvGrpSpPr/>
          <p:nvPr userDrawn="1"/>
        </p:nvGrpSpPr>
        <p:grpSpPr>
          <a:xfrm>
            <a:off x="1124449" y="1241710"/>
            <a:ext cx="349834" cy="353898"/>
            <a:chOff x="5403068" y="607795"/>
            <a:chExt cx="458380" cy="463727"/>
          </a:xfrm>
        </p:grpSpPr>
        <p:sp>
          <p:nvSpPr>
            <p:cNvPr id="19" name="Rectangle 169"/>
            <p:cNvSpPr>
              <a:spLocks noChangeArrowheads="1"/>
            </p:cNvSpPr>
            <p:nvPr/>
          </p:nvSpPr>
          <p:spPr bwMode="auto">
            <a:xfrm>
              <a:off x="5507306" y="859036"/>
              <a:ext cx="96220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" name="Rectangle 170"/>
            <p:cNvSpPr>
              <a:spLocks noChangeArrowheads="1"/>
            </p:cNvSpPr>
            <p:nvPr/>
          </p:nvSpPr>
          <p:spPr bwMode="auto">
            <a:xfrm>
              <a:off x="5507306" y="749452"/>
              <a:ext cx="331424" cy="801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" name="Freeform 171"/>
            <p:cNvSpPr>
              <a:spLocks/>
            </p:cNvSpPr>
            <p:nvPr/>
          </p:nvSpPr>
          <p:spPr bwMode="auto">
            <a:xfrm>
              <a:off x="5403068" y="834981"/>
              <a:ext cx="237877" cy="236541"/>
            </a:xfrm>
            <a:custGeom>
              <a:avLst/>
              <a:gdLst/>
              <a:ahLst/>
              <a:cxnLst>
                <a:cxn ang="0">
                  <a:pos x="64" y="169"/>
                </a:cxn>
                <a:cxn ang="0">
                  <a:pos x="64" y="169"/>
                </a:cxn>
                <a:cxn ang="0">
                  <a:pos x="54" y="175"/>
                </a:cxn>
                <a:cxn ang="0">
                  <a:pos x="44" y="177"/>
                </a:cxn>
                <a:cxn ang="0">
                  <a:pos x="36" y="175"/>
                </a:cxn>
                <a:cxn ang="0">
                  <a:pos x="28" y="171"/>
                </a:cxn>
                <a:cxn ang="0">
                  <a:pos x="6" y="149"/>
                </a:cxn>
                <a:cxn ang="0">
                  <a:pos x="6" y="149"/>
                </a:cxn>
                <a:cxn ang="0">
                  <a:pos x="2" y="141"/>
                </a:cxn>
                <a:cxn ang="0">
                  <a:pos x="0" y="133"/>
                </a:cxn>
                <a:cxn ang="0">
                  <a:pos x="2" y="123"/>
                </a:cxn>
                <a:cxn ang="0">
                  <a:pos x="8" y="115"/>
                </a:cxn>
                <a:cxn ang="0">
                  <a:pos x="114" y="8"/>
                </a:cxn>
                <a:cxn ang="0">
                  <a:pos x="114" y="8"/>
                </a:cxn>
                <a:cxn ang="0">
                  <a:pos x="124" y="2"/>
                </a:cxn>
                <a:cxn ang="0">
                  <a:pos x="132" y="0"/>
                </a:cxn>
                <a:cxn ang="0">
                  <a:pos x="142" y="2"/>
                </a:cxn>
                <a:cxn ang="0">
                  <a:pos x="150" y="6"/>
                </a:cxn>
                <a:cxn ang="0">
                  <a:pos x="172" y="28"/>
                </a:cxn>
                <a:cxn ang="0">
                  <a:pos x="172" y="28"/>
                </a:cxn>
                <a:cxn ang="0">
                  <a:pos x="176" y="36"/>
                </a:cxn>
                <a:cxn ang="0">
                  <a:pos x="178" y="45"/>
                </a:cxn>
                <a:cxn ang="0">
                  <a:pos x="176" y="53"/>
                </a:cxn>
                <a:cxn ang="0">
                  <a:pos x="170" y="63"/>
                </a:cxn>
                <a:cxn ang="0">
                  <a:pos x="64" y="169"/>
                </a:cxn>
              </a:cxnLst>
              <a:rect l="0" t="0" r="r" b="b"/>
              <a:pathLst>
                <a:path w="178" h="177">
                  <a:moveTo>
                    <a:pt x="64" y="169"/>
                  </a:moveTo>
                  <a:lnTo>
                    <a:pt x="64" y="169"/>
                  </a:lnTo>
                  <a:lnTo>
                    <a:pt x="54" y="175"/>
                  </a:lnTo>
                  <a:lnTo>
                    <a:pt x="44" y="177"/>
                  </a:lnTo>
                  <a:lnTo>
                    <a:pt x="36" y="175"/>
                  </a:lnTo>
                  <a:lnTo>
                    <a:pt x="28" y="171"/>
                  </a:lnTo>
                  <a:lnTo>
                    <a:pt x="6" y="149"/>
                  </a:lnTo>
                  <a:lnTo>
                    <a:pt x="6" y="149"/>
                  </a:lnTo>
                  <a:lnTo>
                    <a:pt x="2" y="141"/>
                  </a:lnTo>
                  <a:lnTo>
                    <a:pt x="0" y="133"/>
                  </a:lnTo>
                  <a:lnTo>
                    <a:pt x="2" y="123"/>
                  </a:lnTo>
                  <a:lnTo>
                    <a:pt x="8" y="115"/>
                  </a:lnTo>
                  <a:lnTo>
                    <a:pt x="114" y="8"/>
                  </a:lnTo>
                  <a:lnTo>
                    <a:pt x="114" y="8"/>
                  </a:lnTo>
                  <a:lnTo>
                    <a:pt x="124" y="2"/>
                  </a:lnTo>
                  <a:lnTo>
                    <a:pt x="132" y="0"/>
                  </a:lnTo>
                  <a:lnTo>
                    <a:pt x="142" y="2"/>
                  </a:lnTo>
                  <a:lnTo>
                    <a:pt x="150" y="6"/>
                  </a:lnTo>
                  <a:lnTo>
                    <a:pt x="172" y="28"/>
                  </a:lnTo>
                  <a:lnTo>
                    <a:pt x="172" y="28"/>
                  </a:lnTo>
                  <a:lnTo>
                    <a:pt x="176" y="36"/>
                  </a:lnTo>
                  <a:lnTo>
                    <a:pt x="178" y="45"/>
                  </a:lnTo>
                  <a:lnTo>
                    <a:pt x="176" y="53"/>
                  </a:lnTo>
                  <a:lnTo>
                    <a:pt x="170" y="63"/>
                  </a:lnTo>
                  <a:lnTo>
                    <a:pt x="64" y="1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lumMod val="65000"/>
                    <a:lumOff val="35000"/>
                  </a:schemeClr>
                </a:gs>
                <a:gs pos="50000">
                  <a:schemeClr val="tx1">
                    <a:lumMod val="85000"/>
                    <a:lumOff val="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" name="Freeform 172"/>
            <p:cNvSpPr>
              <a:spLocks/>
            </p:cNvSpPr>
            <p:nvPr/>
          </p:nvSpPr>
          <p:spPr bwMode="auto">
            <a:xfrm>
              <a:off x="5424450" y="840327"/>
              <a:ext cx="203131" cy="204467"/>
            </a:xfrm>
            <a:custGeom>
              <a:avLst/>
              <a:gdLst/>
              <a:ahLst/>
              <a:cxnLst>
                <a:cxn ang="0">
                  <a:pos x="44" y="145"/>
                </a:cxn>
                <a:cxn ang="0">
                  <a:pos x="44" y="145"/>
                </a:cxn>
                <a:cxn ang="0">
                  <a:pos x="38" y="151"/>
                </a:cxn>
                <a:cxn ang="0">
                  <a:pos x="30" y="153"/>
                </a:cxn>
                <a:cxn ang="0">
                  <a:pos x="22" y="153"/>
                </a:cxn>
                <a:cxn ang="0">
                  <a:pos x="16" y="151"/>
                </a:cxn>
                <a:cxn ang="0">
                  <a:pos x="2" y="137"/>
                </a:cxn>
                <a:cxn ang="0">
                  <a:pos x="2" y="137"/>
                </a:cxn>
                <a:cxn ang="0">
                  <a:pos x="0" y="131"/>
                </a:cxn>
                <a:cxn ang="0">
                  <a:pos x="0" y="123"/>
                </a:cxn>
                <a:cxn ang="0">
                  <a:pos x="2" y="115"/>
                </a:cxn>
                <a:cxn ang="0">
                  <a:pos x="8" y="107"/>
                </a:cxn>
                <a:cxn ang="0">
                  <a:pos x="108" y="10"/>
                </a:cxn>
                <a:cxn ang="0">
                  <a:pos x="108" y="10"/>
                </a:cxn>
                <a:cxn ang="0">
                  <a:pos x="114" y="4"/>
                </a:cxn>
                <a:cxn ang="0">
                  <a:pos x="122" y="0"/>
                </a:cxn>
                <a:cxn ang="0">
                  <a:pos x="130" y="0"/>
                </a:cxn>
                <a:cxn ang="0">
                  <a:pos x="136" y="4"/>
                </a:cxn>
                <a:cxn ang="0">
                  <a:pos x="150" y="18"/>
                </a:cxn>
                <a:cxn ang="0">
                  <a:pos x="150" y="18"/>
                </a:cxn>
                <a:cxn ang="0">
                  <a:pos x="152" y="24"/>
                </a:cxn>
                <a:cxn ang="0">
                  <a:pos x="152" y="30"/>
                </a:cxn>
                <a:cxn ang="0">
                  <a:pos x="150" y="37"/>
                </a:cxn>
                <a:cxn ang="0">
                  <a:pos x="144" y="45"/>
                </a:cxn>
                <a:cxn ang="0">
                  <a:pos x="44" y="145"/>
                </a:cxn>
              </a:cxnLst>
              <a:rect l="0" t="0" r="r" b="b"/>
              <a:pathLst>
                <a:path w="152" h="153">
                  <a:moveTo>
                    <a:pt x="44" y="145"/>
                  </a:moveTo>
                  <a:lnTo>
                    <a:pt x="44" y="145"/>
                  </a:lnTo>
                  <a:lnTo>
                    <a:pt x="38" y="151"/>
                  </a:lnTo>
                  <a:lnTo>
                    <a:pt x="30" y="153"/>
                  </a:lnTo>
                  <a:lnTo>
                    <a:pt x="22" y="153"/>
                  </a:lnTo>
                  <a:lnTo>
                    <a:pt x="16" y="151"/>
                  </a:lnTo>
                  <a:lnTo>
                    <a:pt x="2" y="137"/>
                  </a:lnTo>
                  <a:lnTo>
                    <a:pt x="2" y="137"/>
                  </a:lnTo>
                  <a:lnTo>
                    <a:pt x="0" y="131"/>
                  </a:lnTo>
                  <a:lnTo>
                    <a:pt x="0" y="123"/>
                  </a:lnTo>
                  <a:lnTo>
                    <a:pt x="2" y="115"/>
                  </a:lnTo>
                  <a:lnTo>
                    <a:pt x="8" y="107"/>
                  </a:lnTo>
                  <a:lnTo>
                    <a:pt x="108" y="10"/>
                  </a:lnTo>
                  <a:lnTo>
                    <a:pt x="108" y="10"/>
                  </a:lnTo>
                  <a:lnTo>
                    <a:pt x="114" y="4"/>
                  </a:lnTo>
                  <a:lnTo>
                    <a:pt x="122" y="0"/>
                  </a:lnTo>
                  <a:lnTo>
                    <a:pt x="130" y="0"/>
                  </a:lnTo>
                  <a:lnTo>
                    <a:pt x="136" y="4"/>
                  </a:lnTo>
                  <a:lnTo>
                    <a:pt x="150" y="18"/>
                  </a:lnTo>
                  <a:lnTo>
                    <a:pt x="150" y="18"/>
                  </a:lnTo>
                  <a:lnTo>
                    <a:pt x="152" y="24"/>
                  </a:lnTo>
                  <a:lnTo>
                    <a:pt x="152" y="30"/>
                  </a:lnTo>
                  <a:lnTo>
                    <a:pt x="150" y="37"/>
                  </a:lnTo>
                  <a:lnTo>
                    <a:pt x="144" y="45"/>
                  </a:lnTo>
                  <a:lnTo>
                    <a:pt x="44" y="145"/>
                  </a:lnTo>
                  <a:close/>
                </a:path>
              </a:pathLst>
            </a:custGeom>
            <a:gradFill>
              <a:gsLst>
                <a:gs pos="0">
                  <a:schemeClr val="tx1">
                    <a:lumMod val="50000"/>
                    <a:lumOff val="50000"/>
                  </a:schemeClr>
                </a:gs>
                <a:gs pos="50000">
                  <a:schemeClr val="tx1">
                    <a:lumMod val="65000"/>
                    <a:lumOff val="35000"/>
                  </a:schemeClr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" name="Freeform 173"/>
            <p:cNvSpPr>
              <a:spLocks/>
            </p:cNvSpPr>
            <p:nvPr/>
          </p:nvSpPr>
          <p:spPr bwMode="auto">
            <a:xfrm>
              <a:off x="5445832" y="861709"/>
              <a:ext cx="168385" cy="167049"/>
            </a:xfrm>
            <a:custGeom>
              <a:avLst/>
              <a:gdLst/>
              <a:ahLst/>
              <a:cxnLst>
                <a:cxn ang="0">
                  <a:pos x="26" y="113"/>
                </a:cxn>
                <a:cxn ang="0">
                  <a:pos x="26" y="113"/>
                </a:cxn>
                <a:cxn ang="0">
                  <a:pos x="14" y="123"/>
                </a:cxn>
                <a:cxn ang="0">
                  <a:pos x="8" y="125"/>
                </a:cxn>
                <a:cxn ang="0">
                  <a:pos x="6" y="125"/>
                </a:cxn>
                <a:cxn ang="0">
                  <a:pos x="0" y="119"/>
                </a:cxn>
                <a:cxn ang="0">
                  <a:pos x="0" y="119"/>
                </a:cxn>
                <a:cxn ang="0">
                  <a:pos x="0" y="117"/>
                </a:cxn>
                <a:cxn ang="0">
                  <a:pos x="2" y="111"/>
                </a:cxn>
                <a:cxn ang="0">
                  <a:pos x="12" y="99"/>
                </a:cxn>
                <a:cxn ang="0">
                  <a:pos x="102" y="12"/>
                </a:cxn>
                <a:cxn ang="0">
                  <a:pos x="102" y="12"/>
                </a:cxn>
                <a:cxn ang="0">
                  <a:pos x="114" y="2"/>
                </a:cxn>
                <a:cxn ang="0">
                  <a:pos x="118" y="0"/>
                </a:cxn>
                <a:cxn ang="0">
                  <a:pos x="122" y="0"/>
                </a:cxn>
                <a:cxn ang="0">
                  <a:pos x="126" y="6"/>
                </a:cxn>
                <a:cxn ang="0">
                  <a:pos x="126" y="6"/>
                </a:cxn>
                <a:cxn ang="0">
                  <a:pos x="126" y="8"/>
                </a:cxn>
                <a:cxn ang="0">
                  <a:pos x="124" y="12"/>
                </a:cxn>
                <a:cxn ang="0">
                  <a:pos x="114" y="23"/>
                </a:cxn>
                <a:cxn ang="0">
                  <a:pos x="26" y="113"/>
                </a:cxn>
              </a:cxnLst>
              <a:rect l="0" t="0" r="r" b="b"/>
              <a:pathLst>
                <a:path w="126" h="125">
                  <a:moveTo>
                    <a:pt x="26" y="113"/>
                  </a:moveTo>
                  <a:lnTo>
                    <a:pt x="26" y="113"/>
                  </a:lnTo>
                  <a:lnTo>
                    <a:pt x="14" y="123"/>
                  </a:lnTo>
                  <a:lnTo>
                    <a:pt x="8" y="125"/>
                  </a:lnTo>
                  <a:lnTo>
                    <a:pt x="6" y="125"/>
                  </a:lnTo>
                  <a:lnTo>
                    <a:pt x="0" y="119"/>
                  </a:lnTo>
                  <a:lnTo>
                    <a:pt x="0" y="119"/>
                  </a:lnTo>
                  <a:lnTo>
                    <a:pt x="0" y="117"/>
                  </a:lnTo>
                  <a:lnTo>
                    <a:pt x="2" y="111"/>
                  </a:lnTo>
                  <a:lnTo>
                    <a:pt x="12" y="99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14" y="2"/>
                  </a:lnTo>
                  <a:lnTo>
                    <a:pt x="118" y="0"/>
                  </a:lnTo>
                  <a:lnTo>
                    <a:pt x="122" y="0"/>
                  </a:lnTo>
                  <a:lnTo>
                    <a:pt x="126" y="6"/>
                  </a:lnTo>
                  <a:lnTo>
                    <a:pt x="126" y="6"/>
                  </a:lnTo>
                  <a:lnTo>
                    <a:pt x="126" y="8"/>
                  </a:lnTo>
                  <a:lnTo>
                    <a:pt x="124" y="12"/>
                  </a:lnTo>
                  <a:lnTo>
                    <a:pt x="114" y="23"/>
                  </a:lnTo>
                  <a:lnTo>
                    <a:pt x="26" y="113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" name="Freeform 174"/>
            <p:cNvSpPr>
              <a:spLocks/>
            </p:cNvSpPr>
            <p:nvPr/>
          </p:nvSpPr>
          <p:spPr bwMode="auto">
            <a:xfrm>
              <a:off x="5501960" y="607795"/>
              <a:ext cx="359488" cy="359488"/>
            </a:xfrm>
            <a:custGeom>
              <a:avLst/>
              <a:gdLst/>
              <a:ahLst/>
              <a:cxnLst>
                <a:cxn ang="0">
                  <a:pos x="230" y="229"/>
                </a:cxn>
                <a:cxn ang="0">
                  <a:pos x="208" y="247"/>
                </a:cxn>
                <a:cxn ang="0">
                  <a:pos x="186" y="259"/>
                </a:cxn>
                <a:cxn ang="0">
                  <a:pos x="160" y="267"/>
                </a:cxn>
                <a:cxn ang="0">
                  <a:pos x="134" y="269"/>
                </a:cxn>
                <a:cxn ang="0">
                  <a:pos x="108" y="267"/>
                </a:cxn>
                <a:cxn ang="0">
                  <a:pos x="84" y="259"/>
                </a:cxn>
                <a:cxn ang="0">
                  <a:pos x="60" y="247"/>
                </a:cxn>
                <a:cxn ang="0">
                  <a:pos x="38" y="229"/>
                </a:cxn>
                <a:cxn ang="0">
                  <a:pos x="30" y="219"/>
                </a:cxn>
                <a:cxn ang="0">
                  <a:pos x="14" y="198"/>
                </a:cxn>
                <a:cxn ang="0">
                  <a:pos x="4" y="174"/>
                </a:cxn>
                <a:cxn ang="0">
                  <a:pos x="0" y="148"/>
                </a:cxn>
                <a:cxn ang="0">
                  <a:pos x="0" y="122"/>
                </a:cxn>
                <a:cxn ang="0">
                  <a:pos x="4" y="96"/>
                </a:cxn>
                <a:cxn ang="0">
                  <a:pos x="14" y="72"/>
                </a:cxn>
                <a:cxn ang="0">
                  <a:pos x="30" y="50"/>
                </a:cxn>
                <a:cxn ang="0">
                  <a:pos x="38" y="40"/>
                </a:cxn>
                <a:cxn ang="0">
                  <a:pos x="60" y="22"/>
                </a:cxn>
                <a:cxn ang="0">
                  <a:pos x="84" y="10"/>
                </a:cxn>
                <a:cxn ang="0">
                  <a:pos x="108" y="2"/>
                </a:cxn>
                <a:cxn ang="0">
                  <a:pos x="134" y="0"/>
                </a:cxn>
                <a:cxn ang="0">
                  <a:pos x="160" y="2"/>
                </a:cxn>
                <a:cxn ang="0">
                  <a:pos x="186" y="10"/>
                </a:cxn>
                <a:cxn ang="0">
                  <a:pos x="208" y="22"/>
                </a:cxn>
                <a:cxn ang="0">
                  <a:pos x="230" y="40"/>
                </a:cxn>
                <a:cxn ang="0">
                  <a:pos x="240" y="50"/>
                </a:cxn>
                <a:cxn ang="0">
                  <a:pos x="254" y="72"/>
                </a:cxn>
                <a:cxn ang="0">
                  <a:pos x="264" y="96"/>
                </a:cxn>
                <a:cxn ang="0">
                  <a:pos x="269" y="122"/>
                </a:cxn>
                <a:cxn ang="0">
                  <a:pos x="269" y="148"/>
                </a:cxn>
                <a:cxn ang="0">
                  <a:pos x="264" y="174"/>
                </a:cxn>
                <a:cxn ang="0">
                  <a:pos x="254" y="198"/>
                </a:cxn>
                <a:cxn ang="0">
                  <a:pos x="240" y="219"/>
                </a:cxn>
                <a:cxn ang="0">
                  <a:pos x="230" y="229"/>
                </a:cxn>
              </a:cxnLst>
              <a:rect l="0" t="0" r="r" b="b"/>
              <a:pathLst>
                <a:path w="269" h="269">
                  <a:moveTo>
                    <a:pt x="230" y="229"/>
                  </a:moveTo>
                  <a:lnTo>
                    <a:pt x="230" y="229"/>
                  </a:lnTo>
                  <a:lnTo>
                    <a:pt x="220" y="239"/>
                  </a:lnTo>
                  <a:lnTo>
                    <a:pt x="208" y="247"/>
                  </a:lnTo>
                  <a:lnTo>
                    <a:pt x="198" y="255"/>
                  </a:lnTo>
                  <a:lnTo>
                    <a:pt x="186" y="259"/>
                  </a:lnTo>
                  <a:lnTo>
                    <a:pt x="174" y="263"/>
                  </a:lnTo>
                  <a:lnTo>
                    <a:pt x="160" y="267"/>
                  </a:lnTo>
                  <a:lnTo>
                    <a:pt x="148" y="269"/>
                  </a:lnTo>
                  <a:lnTo>
                    <a:pt x="134" y="269"/>
                  </a:lnTo>
                  <a:lnTo>
                    <a:pt x="122" y="269"/>
                  </a:lnTo>
                  <a:lnTo>
                    <a:pt x="108" y="267"/>
                  </a:lnTo>
                  <a:lnTo>
                    <a:pt x="96" y="263"/>
                  </a:lnTo>
                  <a:lnTo>
                    <a:pt x="84" y="259"/>
                  </a:lnTo>
                  <a:lnTo>
                    <a:pt x="72" y="255"/>
                  </a:lnTo>
                  <a:lnTo>
                    <a:pt x="60" y="247"/>
                  </a:lnTo>
                  <a:lnTo>
                    <a:pt x="50" y="239"/>
                  </a:lnTo>
                  <a:lnTo>
                    <a:pt x="38" y="229"/>
                  </a:lnTo>
                  <a:lnTo>
                    <a:pt x="38" y="229"/>
                  </a:lnTo>
                  <a:lnTo>
                    <a:pt x="30" y="219"/>
                  </a:lnTo>
                  <a:lnTo>
                    <a:pt x="22" y="209"/>
                  </a:lnTo>
                  <a:lnTo>
                    <a:pt x="14" y="198"/>
                  </a:lnTo>
                  <a:lnTo>
                    <a:pt x="10" y="186"/>
                  </a:lnTo>
                  <a:lnTo>
                    <a:pt x="4" y="174"/>
                  </a:lnTo>
                  <a:lnTo>
                    <a:pt x="2" y="162"/>
                  </a:lnTo>
                  <a:lnTo>
                    <a:pt x="0" y="148"/>
                  </a:lnTo>
                  <a:lnTo>
                    <a:pt x="0" y="136"/>
                  </a:lnTo>
                  <a:lnTo>
                    <a:pt x="0" y="122"/>
                  </a:lnTo>
                  <a:lnTo>
                    <a:pt x="2" y="110"/>
                  </a:lnTo>
                  <a:lnTo>
                    <a:pt x="4" y="96"/>
                  </a:lnTo>
                  <a:lnTo>
                    <a:pt x="10" y="84"/>
                  </a:lnTo>
                  <a:lnTo>
                    <a:pt x="14" y="72"/>
                  </a:lnTo>
                  <a:lnTo>
                    <a:pt x="22" y="60"/>
                  </a:lnTo>
                  <a:lnTo>
                    <a:pt x="30" y="50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50" y="30"/>
                  </a:lnTo>
                  <a:lnTo>
                    <a:pt x="60" y="22"/>
                  </a:lnTo>
                  <a:lnTo>
                    <a:pt x="72" y="16"/>
                  </a:lnTo>
                  <a:lnTo>
                    <a:pt x="84" y="10"/>
                  </a:lnTo>
                  <a:lnTo>
                    <a:pt x="96" y="6"/>
                  </a:lnTo>
                  <a:lnTo>
                    <a:pt x="108" y="2"/>
                  </a:lnTo>
                  <a:lnTo>
                    <a:pt x="122" y="0"/>
                  </a:lnTo>
                  <a:lnTo>
                    <a:pt x="134" y="0"/>
                  </a:lnTo>
                  <a:lnTo>
                    <a:pt x="148" y="0"/>
                  </a:lnTo>
                  <a:lnTo>
                    <a:pt x="160" y="2"/>
                  </a:lnTo>
                  <a:lnTo>
                    <a:pt x="174" y="6"/>
                  </a:lnTo>
                  <a:lnTo>
                    <a:pt x="186" y="10"/>
                  </a:lnTo>
                  <a:lnTo>
                    <a:pt x="198" y="16"/>
                  </a:lnTo>
                  <a:lnTo>
                    <a:pt x="208" y="22"/>
                  </a:lnTo>
                  <a:lnTo>
                    <a:pt x="220" y="30"/>
                  </a:lnTo>
                  <a:lnTo>
                    <a:pt x="230" y="40"/>
                  </a:lnTo>
                  <a:lnTo>
                    <a:pt x="230" y="40"/>
                  </a:lnTo>
                  <a:lnTo>
                    <a:pt x="240" y="50"/>
                  </a:lnTo>
                  <a:lnTo>
                    <a:pt x="248" y="60"/>
                  </a:lnTo>
                  <a:lnTo>
                    <a:pt x="254" y="72"/>
                  </a:lnTo>
                  <a:lnTo>
                    <a:pt x="260" y="84"/>
                  </a:lnTo>
                  <a:lnTo>
                    <a:pt x="264" y="96"/>
                  </a:lnTo>
                  <a:lnTo>
                    <a:pt x="267" y="110"/>
                  </a:lnTo>
                  <a:lnTo>
                    <a:pt x="269" y="122"/>
                  </a:lnTo>
                  <a:lnTo>
                    <a:pt x="269" y="136"/>
                  </a:lnTo>
                  <a:lnTo>
                    <a:pt x="269" y="148"/>
                  </a:lnTo>
                  <a:lnTo>
                    <a:pt x="267" y="162"/>
                  </a:lnTo>
                  <a:lnTo>
                    <a:pt x="264" y="174"/>
                  </a:lnTo>
                  <a:lnTo>
                    <a:pt x="260" y="186"/>
                  </a:lnTo>
                  <a:lnTo>
                    <a:pt x="254" y="198"/>
                  </a:lnTo>
                  <a:lnTo>
                    <a:pt x="248" y="209"/>
                  </a:lnTo>
                  <a:lnTo>
                    <a:pt x="240" y="219"/>
                  </a:lnTo>
                  <a:lnTo>
                    <a:pt x="230" y="229"/>
                  </a:lnTo>
                  <a:lnTo>
                    <a:pt x="230" y="22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" name="Freeform 175"/>
            <p:cNvSpPr>
              <a:spLocks/>
            </p:cNvSpPr>
            <p:nvPr/>
          </p:nvSpPr>
          <p:spPr bwMode="auto">
            <a:xfrm>
              <a:off x="5509979" y="615813"/>
              <a:ext cx="344788" cy="343452"/>
            </a:xfrm>
            <a:custGeom>
              <a:avLst/>
              <a:gdLst/>
              <a:ahLst/>
              <a:cxnLst>
                <a:cxn ang="0">
                  <a:pos x="38" y="219"/>
                </a:cxn>
                <a:cxn ang="0">
                  <a:pos x="38" y="219"/>
                </a:cxn>
                <a:cxn ang="0">
                  <a:pos x="28" y="209"/>
                </a:cxn>
                <a:cxn ang="0">
                  <a:pos x="20" y="200"/>
                </a:cxn>
                <a:cxn ang="0">
                  <a:pos x="14" y="190"/>
                </a:cxn>
                <a:cxn ang="0">
                  <a:pos x="8" y="178"/>
                </a:cxn>
                <a:cxn ang="0">
                  <a:pos x="4" y="166"/>
                </a:cxn>
                <a:cxn ang="0">
                  <a:pos x="2" y="154"/>
                </a:cxn>
                <a:cxn ang="0">
                  <a:pos x="0" y="130"/>
                </a:cxn>
                <a:cxn ang="0">
                  <a:pos x="2" y="104"/>
                </a:cxn>
                <a:cxn ang="0">
                  <a:pos x="4" y="92"/>
                </a:cxn>
                <a:cxn ang="0">
                  <a:pos x="8" y="80"/>
                </a:cxn>
                <a:cxn ang="0">
                  <a:pos x="14" y="70"/>
                </a:cxn>
                <a:cxn ang="0">
                  <a:pos x="20" y="58"/>
                </a:cxn>
                <a:cxn ang="0">
                  <a:pos x="28" y="48"/>
                </a:cxn>
                <a:cxn ang="0">
                  <a:pos x="38" y="38"/>
                </a:cxn>
                <a:cxn ang="0">
                  <a:pos x="38" y="38"/>
                </a:cxn>
                <a:cxn ang="0">
                  <a:pos x="46" y="28"/>
                </a:cxn>
                <a:cxn ang="0">
                  <a:pos x="58" y="22"/>
                </a:cxn>
                <a:cxn ang="0">
                  <a:pos x="68" y="14"/>
                </a:cxn>
                <a:cxn ang="0">
                  <a:pos x="80" y="10"/>
                </a:cxn>
                <a:cxn ang="0">
                  <a:pos x="92" y="6"/>
                </a:cxn>
                <a:cxn ang="0">
                  <a:pos x="104" y="2"/>
                </a:cxn>
                <a:cxn ang="0">
                  <a:pos x="128" y="0"/>
                </a:cxn>
                <a:cxn ang="0">
                  <a:pos x="154" y="2"/>
                </a:cxn>
                <a:cxn ang="0">
                  <a:pos x="166" y="6"/>
                </a:cxn>
                <a:cxn ang="0">
                  <a:pos x="178" y="10"/>
                </a:cxn>
                <a:cxn ang="0">
                  <a:pos x="188" y="14"/>
                </a:cxn>
                <a:cxn ang="0">
                  <a:pos x="200" y="22"/>
                </a:cxn>
                <a:cxn ang="0">
                  <a:pos x="210" y="28"/>
                </a:cxn>
                <a:cxn ang="0">
                  <a:pos x="220" y="38"/>
                </a:cxn>
                <a:cxn ang="0">
                  <a:pos x="220" y="38"/>
                </a:cxn>
                <a:cxn ang="0">
                  <a:pos x="228" y="48"/>
                </a:cxn>
                <a:cxn ang="0">
                  <a:pos x="236" y="58"/>
                </a:cxn>
                <a:cxn ang="0">
                  <a:pos x="244" y="70"/>
                </a:cxn>
                <a:cxn ang="0">
                  <a:pos x="248" y="80"/>
                </a:cxn>
                <a:cxn ang="0">
                  <a:pos x="252" y="92"/>
                </a:cxn>
                <a:cxn ang="0">
                  <a:pos x="256" y="104"/>
                </a:cxn>
                <a:cxn ang="0">
                  <a:pos x="258" y="130"/>
                </a:cxn>
                <a:cxn ang="0">
                  <a:pos x="256" y="154"/>
                </a:cxn>
                <a:cxn ang="0">
                  <a:pos x="252" y="166"/>
                </a:cxn>
                <a:cxn ang="0">
                  <a:pos x="248" y="178"/>
                </a:cxn>
                <a:cxn ang="0">
                  <a:pos x="244" y="190"/>
                </a:cxn>
                <a:cxn ang="0">
                  <a:pos x="236" y="200"/>
                </a:cxn>
                <a:cxn ang="0">
                  <a:pos x="228" y="209"/>
                </a:cxn>
                <a:cxn ang="0">
                  <a:pos x="220" y="219"/>
                </a:cxn>
                <a:cxn ang="0">
                  <a:pos x="220" y="219"/>
                </a:cxn>
                <a:cxn ang="0">
                  <a:pos x="210" y="229"/>
                </a:cxn>
                <a:cxn ang="0">
                  <a:pos x="200" y="237"/>
                </a:cxn>
                <a:cxn ang="0">
                  <a:pos x="188" y="243"/>
                </a:cxn>
                <a:cxn ang="0">
                  <a:pos x="178" y="249"/>
                </a:cxn>
                <a:cxn ang="0">
                  <a:pos x="166" y="253"/>
                </a:cxn>
                <a:cxn ang="0">
                  <a:pos x="154" y="255"/>
                </a:cxn>
                <a:cxn ang="0">
                  <a:pos x="128" y="257"/>
                </a:cxn>
                <a:cxn ang="0">
                  <a:pos x="104" y="255"/>
                </a:cxn>
                <a:cxn ang="0">
                  <a:pos x="92" y="253"/>
                </a:cxn>
                <a:cxn ang="0">
                  <a:pos x="80" y="249"/>
                </a:cxn>
                <a:cxn ang="0">
                  <a:pos x="68" y="243"/>
                </a:cxn>
                <a:cxn ang="0">
                  <a:pos x="58" y="237"/>
                </a:cxn>
                <a:cxn ang="0">
                  <a:pos x="46" y="229"/>
                </a:cxn>
                <a:cxn ang="0">
                  <a:pos x="38" y="219"/>
                </a:cxn>
                <a:cxn ang="0">
                  <a:pos x="38" y="219"/>
                </a:cxn>
              </a:cxnLst>
              <a:rect l="0" t="0" r="r" b="b"/>
              <a:pathLst>
                <a:path w="258" h="257">
                  <a:moveTo>
                    <a:pt x="38" y="219"/>
                  </a:moveTo>
                  <a:lnTo>
                    <a:pt x="38" y="219"/>
                  </a:lnTo>
                  <a:lnTo>
                    <a:pt x="28" y="209"/>
                  </a:lnTo>
                  <a:lnTo>
                    <a:pt x="20" y="200"/>
                  </a:lnTo>
                  <a:lnTo>
                    <a:pt x="14" y="190"/>
                  </a:lnTo>
                  <a:lnTo>
                    <a:pt x="8" y="178"/>
                  </a:lnTo>
                  <a:lnTo>
                    <a:pt x="4" y="166"/>
                  </a:lnTo>
                  <a:lnTo>
                    <a:pt x="2" y="154"/>
                  </a:lnTo>
                  <a:lnTo>
                    <a:pt x="0" y="130"/>
                  </a:lnTo>
                  <a:lnTo>
                    <a:pt x="2" y="104"/>
                  </a:lnTo>
                  <a:lnTo>
                    <a:pt x="4" y="92"/>
                  </a:lnTo>
                  <a:lnTo>
                    <a:pt x="8" y="80"/>
                  </a:lnTo>
                  <a:lnTo>
                    <a:pt x="14" y="70"/>
                  </a:lnTo>
                  <a:lnTo>
                    <a:pt x="20" y="58"/>
                  </a:lnTo>
                  <a:lnTo>
                    <a:pt x="28" y="48"/>
                  </a:lnTo>
                  <a:lnTo>
                    <a:pt x="38" y="38"/>
                  </a:lnTo>
                  <a:lnTo>
                    <a:pt x="38" y="38"/>
                  </a:lnTo>
                  <a:lnTo>
                    <a:pt x="46" y="28"/>
                  </a:lnTo>
                  <a:lnTo>
                    <a:pt x="58" y="22"/>
                  </a:lnTo>
                  <a:lnTo>
                    <a:pt x="68" y="14"/>
                  </a:lnTo>
                  <a:lnTo>
                    <a:pt x="80" y="10"/>
                  </a:lnTo>
                  <a:lnTo>
                    <a:pt x="92" y="6"/>
                  </a:lnTo>
                  <a:lnTo>
                    <a:pt x="104" y="2"/>
                  </a:lnTo>
                  <a:lnTo>
                    <a:pt x="128" y="0"/>
                  </a:lnTo>
                  <a:lnTo>
                    <a:pt x="154" y="2"/>
                  </a:lnTo>
                  <a:lnTo>
                    <a:pt x="166" y="6"/>
                  </a:lnTo>
                  <a:lnTo>
                    <a:pt x="178" y="10"/>
                  </a:lnTo>
                  <a:lnTo>
                    <a:pt x="188" y="14"/>
                  </a:lnTo>
                  <a:lnTo>
                    <a:pt x="200" y="22"/>
                  </a:lnTo>
                  <a:lnTo>
                    <a:pt x="210" y="28"/>
                  </a:lnTo>
                  <a:lnTo>
                    <a:pt x="220" y="38"/>
                  </a:lnTo>
                  <a:lnTo>
                    <a:pt x="220" y="38"/>
                  </a:lnTo>
                  <a:lnTo>
                    <a:pt x="228" y="48"/>
                  </a:lnTo>
                  <a:lnTo>
                    <a:pt x="236" y="58"/>
                  </a:lnTo>
                  <a:lnTo>
                    <a:pt x="244" y="70"/>
                  </a:lnTo>
                  <a:lnTo>
                    <a:pt x="248" y="80"/>
                  </a:lnTo>
                  <a:lnTo>
                    <a:pt x="252" y="92"/>
                  </a:lnTo>
                  <a:lnTo>
                    <a:pt x="256" y="104"/>
                  </a:lnTo>
                  <a:lnTo>
                    <a:pt x="258" y="130"/>
                  </a:lnTo>
                  <a:lnTo>
                    <a:pt x="256" y="154"/>
                  </a:lnTo>
                  <a:lnTo>
                    <a:pt x="252" y="166"/>
                  </a:lnTo>
                  <a:lnTo>
                    <a:pt x="248" y="178"/>
                  </a:lnTo>
                  <a:lnTo>
                    <a:pt x="244" y="190"/>
                  </a:lnTo>
                  <a:lnTo>
                    <a:pt x="236" y="200"/>
                  </a:lnTo>
                  <a:lnTo>
                    <a:pt x="228" y="209"/>
                  </a:lnTo>
                  <a:lnTo>
                    <a:pt x="220" y="219"/>
                  </a:lnTo>
                  <a:lnTo>
                    <a:pt x="220" y="219"/>
                  </a:lnTo>
                  <a:lnTo>
                    <a:pt x="210" y="229"/>
                  </a:lnTo>
                  <a:lnTo>
                    <a:pt x="200" y="237"/>
                  </a:lnTo>
                  <a:lnTo>
                    <a:pt x="188" y="243"/>
                  </a:lnTo>
                  <a:lnTo>
                    <a:pt x="178" y="249"/>
                  </a:lnTo>
                  <a:lnTo>
                    <a:pt x="166" y="253"/>
                  </a:lnTo>
                  <a:lnTo>
                    <a:pt x="154" y="255"/>
                  </a:lnTo>
                  <a:lnTo>
                    <a:pt x="128" y="257"/>
                  </a:lnTo>
                  <a:lnTo>
                    <a:pt x="104" y="255"/>
                  </a:lnTo>
                  <a:lnTo>
                    <a:pt x="92" y="253"/>
                  </a:lnTo>
                  <a:lnTo>
                    <a:pt x="80" y="249"/>
                  </a:lnTo>
                  <a:lnTo>
                    <a:pt x="68" y="243"/>
                  </a:lnTo>
                  <a:lnTo>
                    <a:pt x="58" y="237"/>
                  </a:lnTo>
                  <a:lnTo>
                    <a:pt x="46" y="229"/>
                  </a:lnTo>
                  <a:lnTo>
                    <a:pt x="38" y="219"/>
                  </a:lnTo>
                  <a:lnTo>
                    <a:pt x="38" y="219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6" name="Freeform 176"/>
            <p:cNvSpPr>
              <a:spLocks/>
            </p:cNvSpPr>
            <p:nvPr/>
          </p:nvSpPr>
          <p:spPr bwMode="auto">
            <a:xfrm>
              <a:off x="5515324" y="623832"/>
              <a:ext cx="331424" cy="330088"/>
            </a:xfrm>
            <a:custGeom>
              <a:avLst/>
              <a:gdLst/>
              <a:ahLst/>
              <a:cxnLst>
                <a:cxn ang="0">
                  <a:pos x="36" y="211"/>
                </a:cxn>
                <a:cxn ang="0">
                  <a:pos x="36" y="211"/>
                </a:cxn>
                <a:cxn ang="0">
                  <a:pos x="28" y="201"/>
                </a:cxn>
                <a:cxn ang="0">
                  <a:pos x="20" y="192"/>
                </a:cxn>
                <a:cxn ang="0">
                  <a:pos x="14" y="182"/>
                </a:cxn>
                <a:cxn ang="0">
                  <a:pos x="8" y="172"/>
                </a:cxn>
                <a:cxn ang="0">
                  <a:pos x="2" y="148"/>
                </a:cxn>
                <a:cxn ang="0">
                  <a:pos x="0" y="126"/>
                </a:cxn>
                <a:cxn ang="0">
                  <a:pos x="2" y="102"/>
                </a:cxn>
                <a:cxn ang="0">
                  <a:pos x="10" y="78"/>
                </a:cxn>
                <a:cxn ang="0">
                  <a:pos x="14" y="68"/>
                </a:cxn>
                <a:cxn ang="0">
                  <a:pos x="20" y="56"/>
                </a:cxn>
                <a:cxn ang="0">
                  <a:pos x="28" y="46"/>
                </a:cxn>
                <a:cxn ang="0">
                  <a:pos x="36" y="38"/>
                </a:cxn>
                <a:cxn ang="0">
                  <a:pos x="36" y="38"/>
                </a:cxn>
                <a:cxn ang="0">
                  <a:pos x="46" y="28"/>
                </a:cxn>
                <a:cxn ang="0">
                  <a:pos x="56" y="22"/>
                </a:cxn>
                <a:cxn ang="0">
                  <a:pos x="66" y="16"/>
                </a:cxn>
                <a:cxn ang="0">
                  <a:pos x="78" y="10"/>
                </a:cxn>
                <a:cxn ang="0">
                  <a:pos x="100" y="4"/>
                </a:cxn>
                <a:cxn ang="0">
                  <a:pos x="124" y="0"/>
                </a:cxn>
                <a:cxn ang="0">
                  <a:pos x="148" y="2"/>
                </a:cxn>
                <a:cxn ang="0">
                  <a:pos x="170" y="10"/>
                </a:cxn>
                <a:cxn ang="0">
                  <a:pos x="182" y="14"/>
                </a:cxn>
                <a:cxn ang="0">
                  <a:pos x="192" y="20"/>
                </a:cxn>
                <a:cxn ang="0">
                  <a:pos x="202" y="28"/>
                </a:cxn>
                <a:cxn ang="0">
                  <a:pos x="212" y="36"/>
                </a:cxn>
                <a:cxn ang="0">
                  <a:pos x="212" y="36"/>
                </a:cxn>
                <a:cxn ang="0">
                  <a:pos x="220" y="46"/>
                </a:cxn>
                <a:cxn ang="0">
                  <a:pos x="228" y="56"/>
                </a:cxn>
                <a:cxn ang="0">
                  <a:pos x="234" y="66"/>
                </a:cxn>
                <a:cxn ang="0">
                  <a:pos x="238" y="78"/>
                </a:cxn>
                <a:cxn ang="0">
                  <a:pos x="244" y="100"/>
                </a:cxn>
                <a:cxn ang="0">
                  <a:pos x="248" y="124"/>
                </a:cxn>
                <a:cxn ang="0">
                  <a:pos x="244" y="148"/>
                </a:cxn>
                <a:cxn ang="0">
                  <a:pos x="238" y="170"/>
                </a:cxn>
                <a:cxn ang="0">
                  <a:pos x="232" y="182"/>
                </a:cxn>
                <a:cxn ang="0">
                  <a:pos x="226" y="192"/>
                </a:cxn>
                <a:cxn ang="0">
                  <a:pos x="218" y="201"/>
                </a:cxn>
                <a:cxn ang="0">
                  <a:pos x="210" y="211"/>
                </a:cxn>
                <a:cxn ang="0">
                  <a:pos x="210" y="211"/>
                </a:cxn>
                <a:cxn ang="0">
                  <a:pos x="200" y="219"/>
                </a:cxn>
                <a:cxn ang="0">
                  <a:pos x="190" y="227"/>
                </a:cxn>
                <a:cxn ang="0">
                  <a:pos x="180" y="233"/>
                </a:cxn>
                <a:cxn ang="0">
                  <a:pos x="170" y="237"/>
                </a:cxn>
                <a:cxn ang="0">
                  <a:pos x="146" y="245"/>
                </a:cxn>
                <a:cxn ang="0">
                  <a:pos x="122" y="247"/>
                </a:cxn>
                <a:cxn ang="0">
                  <a:pos x="100" y="245"/>
                </a:cxn>
                <a:cxn ang="0">
                  <a:pos x="76" y="239"/>
                </a:cxn>
                <a:cxn ang="0">
                  <a:pos x="66" y="233"/>
                </a:cxn>
                <a:cxn ang="0">
                  <a:pos x="54" y="227"/>
                </a:cxn>
                <a:cxn ang="0">
                  <a:pos x="44" y="219"/>
                </a:cxn>
                <a:cxn ang="0">
                  <a:pos x="36" y="211"/>
                </a:cxn>
                <a:cxn ang="0">
                  <a:pos x="36" y="211"/>
                </a:cxn>
              </a:cxnLst>
              <a:rect l="0" t="0" r="r" b="b"/>
              <a:pathLst>
                <a:path w="248" h="247">
                  <a:moveTo>
                    <a:pt x="36" y="211"/>
                  </a:moveTo>
                  <a:lnTo>
                    <a:pt x="36" y="211"/>
                  </a:lnTo>
                  <a:lnTo>
                    <a:pt x="28" y="201"/>
                  </a:lnTo>
                  <a:lnTo>
                    <a:pt x="20" y="192"/>
                  </a:lnTo>
                  <a:lnTo>
                    <a:pt x="14" y="182"/>
                  </a:lnTo>
                  <a:lnTo>
                    <a:pt x="8" y="172"/>
                  </a:lnTo>
                  <a:lnTo>
                    <a:pt x="2" y="148"/>
                  </a:lnTo>
                  <a:lnTo>
                    <a:pt x="0" y="126"/>
                  </a:lnTo>
                  <a:lnTo>
                    <a:pt x="2" y="102"/>
                  </a:lnTo>
                  <a:lnTo>
                    <a:pt x="10" y="78"/>
                  </a:lnTo>
                  <a:lnTo>
                    <a:pt x="14" y="68"/>
                  </a:lnTo>
                  <a:lnTo>
                    <a:pt x="20" y="56"/>
                  </a:lnTo>
                  <a:lnTo>
                    <a:pt x="28" y="46"/>
                  </a:lnTo>
                  <a:lnTo>
                    <a:pt x="36" y="38"/>
                  </a:lnTo>
                  <a:lnTo>
                    <a:pt x="36" y="38"/>
                  </a:lnTo>
                  <a:lnTo>
                    <a:pt x="46" y="28"/>
                  </a:lnTo>
                  <a:lnTo>
                    <a:pt x="56" y="22"/>
                  </a:lnTo>
                  <a:lnTo>
                    <a:pt x="66" y="16"/>
                  </a:lnTo>
                  <a:lnTo>
                    <a:pt x="78" y="10"/>
                  </a:lnTo>
                  <a:lnTo>
                    <a:pt x="100" y="4"/>
                  </a:lnTo>
                  <a:lnTo>
                    <a:pt x="124" y="0"/>
                  </a:lnTo>
                  <a:lnTo>
                    <a:pt x="148" y="2"/>
                  </a:lnTo>
                  <a:lnTo>
                    <a:pt x="170" y="10"/>
                  </a:lnTo>
                  <a:lnTo>
                    <a:pt x="182" y="14"/>
                  </a:lnTo>
                  <a:lnTo>
                    <a:pt x="192" y="20"/>
                  </a:lnTo>
                  <a:lnTo>
                    <a:pt x="202" y="28"/>
                  </a:lnTo>
                  <a:lnTo>
                    <a:pt x="212" y="36"/>
                  </a:lnTo>
                  <a:lnTo>
                    <a:pt x="212" y="36"/>
                  </a:lnTo>
                  <a:lnTo>
                    <a:pt x="220" y="46"/>
                  </a:lnTo>
                  <a:lnTo>
                    <a:pt x="228" y="56"/>
                  </a:lnTo>
                  <a:lnTo>
                    <a:pt x="234" y="66"/>
                  </a:lnTo>
                  <a:lnTo>
                    <a:pt x="238" y="78"/>
                  </a:lnTo>
                  <a:lnTo>
                    <a:pt x="244" y="100"/>
                  </a:lnTo>
                  <a:lnTo>
                    <a:pt x="248" y="124"/>
                  </a:lnTo>
                  <a:lnTo>
                    <a:pt x="244" y="148"/>
                  </a:lnTo>
                  <a:lnTo>
                    <a:pt x="238" y="170"/>
                  </a:lnTo>
                  <a:lnTo>
                    <a:pt x="232" y="182"/>
                  </a:lnTo>
                  <a:lnTo>
                    <a:pt x="226" y="192"/>
                  </a:lnTo>
                  <a:lnTo>
                    <a:pt x="218" y="201"/>
                  </a:lnTo>
                  <a:lnTo>
                    <a:pt x="210" y="211"/>
                  </a:lnTo>
                  <a:lnTo>
                    <a:pt x="210" y="211"/>
                  </a:lnTo>
                  <a:lnTo>
                    <a:pt x="200" y="219"/>
                  </a:lnTo>
                  <a:lnTo>
                    <a:pt x="190" y="227"/>
                  </a:lnTo>
                  <a:lnTo>
                    <a:pt x="180" y="233"/>
                  </a:lnTo>
                  <a:lnTo>
                    <a:pt x="170" y="237"/>
                  </a:lnTo>
                  <a:lnTo>
                    <a:pt x="146" y="245"/>
                  </a:lnTo>
                  <a:lnTo>
                    <a:pt x="122" y="247"/>
                  </a:lnTo>
                  <a:lnTo>
                    <a:pt x="100" y="245"/>
                  </a:lnTo>
                  <a:lnTo>
                    <a:pt x="76" y="239"/>
                  </a:lnTo>
                  <a:lnTo>
                    <a:pt x="66" y="233"/>
                  </a:lnTo>
                  <a:lnTo>
                    <a:pt x="54" y="227"/>
                  </a:lnTo>
                  <a:lnTo>
                    <a:pt x="44" y="219"/>
                  </a:lnTo>
                  <a:lnTo>
                    <a:pt x="36" y="211"/>
                  </a:lnTo>
                  <a:lnTo>
                    <a:pt x="36" y="211"/>
                  </a:lnTo>
                  <a:close/>
                </a:path>
              </a:pathLst>
            </a:custGeom>
            <a:gradFill>
              <a:gsLst>
                <a:gs pos="0">
                  <a:srgbClr val="3BACF1"/>
                </a:gs>
                <a:gs pos="50000">
                  <a:srgbClr val="0D79BA"/>
                </a:gs>
              </a:gsLst>
              <a:lin ang="5400000" scaled="0"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7" name="Freeform 179"/>
            <p:cNvSpPr>
              <a:spLocks/>
            </p:cNvSpPr>
            <p:nvPr/>
          </p:nvSpPr>
          <p:spPr bwMode="auto">
            <a:xfrm>
              <a:off x="5560761" y="669269"/>
              <a:ext cx="240550" cy="239214"/>
            </a:xfrm>
            <a:custGeom>
              <a:avLst/>
              <a:gdLst/>
              <a:ahLst/>
              <a:cxnLst>
                <a:cxn ang="0">
                  <a:pos x="26" y="154"/>
                </a:cxn>
                <a:cxn ang="0">
                  <a:pos x="26" y="154"/>
                </a:cxn>
                <a:cxn ang="0">
                  <a:pos x="16" y="138"/>
                </a:cxn>
                <a:cxn ang="0">
                  <a:pos x="8" y="124"/>
                </a:cxn>
                <a:cxn ang="0">
                  <a:pos x="2" y="106"/>
                </a:cxn>
                <a:cxn ang="0">
                  <a:pos x="0" y="90"/>
                </a:cxn>
                <a:cxn ang="0">
                  <a:pos x="2" y="72"/>
                </a:cxn>
                <a:cxn ang="0">
                  <a:pos x="8" y="56"/>
                </a:cxn>
                <a:cxn ang="0">
                  <a:pos x="16" y="40"/>
                </a:cxn>
                <a:cxn ang="0">
                  <a:pos x="26" y="26"/>
                </a:cxn>
                <a:cxn ang="0">
                  <a:pos x="26" y="26"/>
                </a:cxn>
                <a:cxn ang="0">
                  <a:pos x="40" y="14"/>
                </a:cxn>
                <a:cxn ang="0">
                  <a:pos x="56" y="6"/>
                </a:cxn>
                <a:cxn ang="0">
                  <a:pos x="74" y="0"/>
                </a:cxn>
                <a:cxn ang="0">
                  <a:pos x="90" y="0"/>
                </a:cxn>
                <a:cxn ang="0">
                  <a:pos x="108" y="0"/>
                </a:cxn>
                <a:cxn ang="0">
                  <a:pos x="124" y="6"/>
                </a:cxn>
                <a:cxn ang="0">
                  <a:pos x="140" y="14"/>
                </a:cxn>
                <a:cxn ang="0">
                  <a:pos x="154" y="26"/>
                </a:cxn>
                <a:cxn ang="0">
                  <a:pos x="154" y="26"/>
                </a:cxn>
                <a:cxn ang="0">
                  <a:pos x="166" y="40"/>
                </a:cxn>
                <a:cxn ang="0">
                  <a:pos x="174" y="56"/>
                </a:cxn>
                <a:cxn ang="0">
                  <a:pos x="180" y="72"/>
                </a:cxn>
                <a:cxn ang="0">
                  <a:pos x="180" y="90"/>
                </a:cxn>
                <a:cxn ang="0">
                  <a:pos x="180" y="106"/>
                </a:cxn>
                <a:cxn ang="0">
                  <a:pos x="174" y="124"/>
                </a:cxn>
                <a:cxn ang="0">
                  <a:pos x="166" y="138"/>
                </a:cxn>
                <a:cxn ang="0">
                  <a:pos x="154" y="154"/>
                </a:cxn>
                <a:cxn ang="0">
                  <a:pos x="154" y="154"/>
                </a:cxn>
                <a:cxn ang="0">
                  <a:pos x="140" y="163"/>
                </a:cxn>
                <a:cxn ang="0">
                  <a:pos x="124" y="171"/>
                </a:cxn>
                <a:cxn ang="0">
                  <a:pos x="108" y="177"/>
                </a:cxn>
                <a:cxn ang="0">
                  <a:pos x="90" y="179"/>
                </a:cxn>
                <a:cxn ang="0">
                  <a:pos x="74" y="177"/>
                </a:cxn>
                <a:cxn ang="0">
                  <a:pos x="56" y="171"/>
                </a:cxn>
                <a:cxn ang="0">
                  <a:pos x="40" y="163"/>
                </a:cxn>
                <a:cxn ang="0">
                  <a:pos x="26" y="154"/>
                </a:cxn>
                <a:cxn ang="0">
                  <a:pos x="26" y="154"/>
                </a:cxn>
              </a:cxnLst>
              <a:rect l="0" t="0" r="r" b="b"/>
              <a:pathLst>
                <a:path w="180" h="179">
                  <a:moveTo>
                    <a:pt x="26" y="154"/>
                  </a:moveTo>
                  <a:lnTo>
                    <a:pt x="26" y="154"/>
                  </a:lnTo>
                  <a:lnTo>
                    <a:pt x="16" y="138"/>
                  </a:lnTo>
                  <a:lnTo>
                    <a:pt x="8" y="124"/>
                  </a:lnTo>
                  <a:lnTo>
                    <a:pt x="2" y="106"/>
                  </a:lnTo>
                  <a:lnTo>
                    <a:pt x="0" y="90"/>
                  </a:lnTo>
                  <a:lnTo>
                    <a:pt x="2" y="72"/>
                  </a:lnTo>
                  <a:lnTo>
                    <a:pt x="8" y="56"/>
                  </a:lnTo>
                  <a:lnTo>
                    <a:pt x="16" y="40"/>
                  </a:lnTo>
                  <a:lnTo>
                    <a:pt x="26" y="26"/>
                  </a:lnTo>
                  <a:lnTo>
                    <a:pt x="26" y="26"/>
                  </a:lnTo>
                  <a:lnTo>
                    <a:pt x="40" y="14"/>
                  </a:lnTo>
                  <a:lnTo>
                    <a:pt x="56" y="6"/>
                  </a:lnTo>
                  <a:lnTo>
                    <a:pt x="74" y="0"/>
                  </a:lnTo>
                  <a:lnTo>
                    <a:pt x="90" y="0"/>
                  </a:lnTo>
                  <a:lnTo>
                    <a:pt x="108" y="0"/>
                  </a:lnTo>
                  <a:lnTo>
                    <a:pt x="124" y="6"/>
                  </a:lnTo>
                  <a:lnTo>
                    <a:pt x="140" y="14"/>
                  </a:lnTo>
                  <a:lnTo>
                    <a:pt x="154" y="26"/>
                  </a:lnTo>
                  <a:lnTo>
                    <a:pt x="154" y="26"/>
                  </a:lnTo>
                  <a:lnTo>
                    <a:pt x="166" y="40"/>
                  </a:lnTo>
                  <a:lnTo>
                    <a:pt x="174" y="56"/>
                  </a:lnTo>
                  <a:lnTo>
                    <a:pt x="180" y="72"/>
                  </a:lnTo>
                  <a:lnTo>
                    <a:pt x="180" y="90"/>
                  </a:lnTo>
                  <a:lnTo>
                    <a:pt x="180" y="106"/>
                  </a:lnTo>
                  <a:lnTo>
                    <a:pt x="174" y="124"/>
                  </a:lnTo>
                  <a:lnTo>
                    <a:pt x="166" y="138"/>
                  </a:lnTo>
                  <a:lnTo>
                    <a:pt x="154" y="154"/>
                  </a:lnTo>
                  <a:lnTo>
                    <a:pt x="154" y="154"/>
                  </a:lnTo>
                  <a:lnTo>
                    <a:pt x="140" y="163"/>
                  </a:lnTo>
                  <a:lnTo>
                    <a:pt x="124" y="171"/>
                  </a:lnTo>
                  <a:lnTo>
                    <a:pt x="108" y="177"/>
                  </a:lnTo>
                  <a:lnTo>
                    <a:pt x="90" y="179"/>
                  </a:lnTo>
                  <a:lnTo>
                    <a:pt x="74" y="177"/>
                  </a:lnTo>
                  <a:lnTo>
                    <a:pt x="56" y="171"/>
                  </a:lnTo>
                  <a:lnTo>
                    <a:pt x="40" y="163"/>
                  </a:lnTo>
                  <a:lnTo>
                    <a:pt x="26" y="154"/>
                  </a:lnTo>
                  <a:lnTo>
                    <a:pt x="26" y="15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5584816" y="698669"/>
              <a:ext cx="133639" cy="191104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26" y="0"/>
                </a:cxn>
                <a:cxn ang="0">
                  <a:pos x="24" y="2"/>
                </a:cxn>
                <a:cxn ang="0">
                  <a:pos x="24" y="2"/>
                </a:cxn>
                <a:cxn ang="0">
                  <a:pos x="12" y="14"/>
                </a:cxn>
                <a:cxn ang="0">
                  <a:pos x="6" y="30"/>
                </a:cxn>
                <a:cxn ang="0">
                  <a:pos x="0" y="44"/>
                </a:cxn>
                <a:cxn ang="0">
                  <a:pos x="0" y="60"/>
                </a:cxn>
                <a:cxn ang="0">
                  <a:pos x="0" y="76"/>
                </a:cxn>
                <a:cxn ang="0">
                  <a:pos x="6" y="92"/>
                </a:cxn>
                <a:cxn ang="0">
                  <a:pos x="12" y="108"/>
                </a:cxn>
                <a:cxn ang="0">
                  <a:pos x="24" y="120"/>
                </a:cxn>
                <a:cxn ang="0">
                  <a:pos x="24" y="120"/>
                </a:cxn>
                <a:cxn ang="0">
                  <a:pos x="32" y="128"/>
                </a:cxn>
                <a:cxn ang="0">
                  <a:pos x="40" y="134"/>
                </a:cxn>
                <a:cxn ang="0">
                  <a:pos x="50" y="138"/>
                </a:cxn>
                <a:cxn ang="0">
                  <a:pos x="60" y="141"/>
                </a:cxn>
                <a:cxn ang="0">
                  <a:pos x="70" y="143"/>
                </a:cxn>
                <a:cxn ang="0">
                  <a:pos x="80" y="143"/>
                </a:cxn>
                <a:cxn ang="0">
                  <a:pos x="90" y="143"/>
                </a:cxn>
                <a:cxn ang="0">
                  <a:pos x="100" y="143"/>
                </a:cxn>
                <a:cxn ang="0">
                  <a:pos x="100" y="143"/>
                </a:cxn>
                <a:cxn ang="0">
                  <a:pos x="86" y="138"/>
                </a:cxn>
                <a:cxn ang="0">
                  <a:pos x="74" y="132"/>
                </a:cxn>
                <a:cxn ang="0">
                  <a:pos x="60" y="124"/>
                </a:cxn>
                <a:cxn ang="0">
                  <a:pos x="48" y="114"/>
                </a:cxn>
                <a:cxn ang="0">
                  <a:pos x="48" y="114"/>
                </a:cxn>
                <a:cxn ang="0">
                  <a:pos x="38" y="100"/>
                </a:cxn>
                <a:cxn ang="0">
                  <a:pos x="28" y="86"/>
                </a:cxn>
                <a:cxn ang="0">
                  <a:pos x="22" y="72"/>
                </a:cxn>
                <a:cxn ang="0">
                  <a:pos x="18" y="56"/>
                </a:cxn>
                <a:cxn ang="0">
                  <a:pos x="16" y="42"/>
                </a:cxn>
                <a:cxn ang="0">
                  <a:pos x="16" y="26"/>
                </a:cxn>
                <a:cxn ang="0">
                  <a:pos x="20" y="12"/>
                </a:cxn>
                <a:cxn ang="0">
                  <a:pos x="26" y="0"/>
                </a:cxn>
                <a:cxn ang="0">
                  <a:pos x="26" y="0"/>
                </a:cxn>
              </a:cxnLst>
              <a:rect l="0" t="0" r="r" b="b"/>
              <a:pathLst>
                <a:path w="100" h="143">
                  <a:moveTo>
                    <a:pt x="26" y="0"/>
                  </a:moveTo>
                  <a:lnTo>
                    <a:pt x="26" y="0"/>
                  </a:lnTo>
                  <a:lnTo>
                    <a:pt x="24" y="2"/>
                  </a:lnTo>
                  <a:lnTo>
                    <a:pt x="24" y="2"/>
                  </a:lnTo>
                  <a:lnTo>
                    <a:pt x="12" y="14"/>
                  </a:lnTo>
                  <a:lnTo>
                    <a:pt x="6" y="30"/>
                  </a:lnTo>
                  <a:lnTo>
                    <a:pt x="0" y="44"/>
                  </a:lnTo>
                  <a:lnTo>
                    <a:pt x="0" y="60"/>
                  </a:lnTo>
                  <a:lnTo>
                    <a:pt x="0" y="76"/>
                  </a:lnTo>
                  <a:lnTo>
                    <a:pt x="6" y="92"/>
                  </a:lnTo>
                  <a:lnTo>
                    <a:pt x="12" y="108"/>
                  </a:lnTo>
                  <a:lnTo>
                    <a:pt x="24" y="120"/>
                  </a:lnTo>
                  <a:lnTo>
                    <a:pt x="24" y="120"/>
                  </a:lnTo>
                  <a:lnTo>
                    <a:pt x="32" y="128"/>
                  </a:lnTo>
                  <a:lnTo>
                    <a:pt x="40" y="134"/>
                  </a:lnTo>
                  <a:lnTo>
                    <a:pt x="50" y="138"/>
                  </a:lnTo>
                  <a:lnTo>
                    <a:pt x="60" y="141"/>
                  </a:lnTo>
                  <a:lnTo>
                    <a:pt x="70" y="143"/>
                  </a:lnTo>
                  <a:lnTo>
                    <a:pt x="80" y="143"/>
                  </a:lnTo>
                  <a:lnTo>
                    <a:pt x="90" y="143"/>
                  </a:lnTo>
                  <a:lnTo>
                    <a:pt x="100" y="143"/>
                  </a:lnTo>
                  <a:lnTo>
                    <a:pt x="100" y="143"/>
                  </a:lnTo>
                  <a:lnTo>
                    <a:pt x="86" y="138"/>
                  </a:lnTo>
                  <a:lnTo>
                    <a:pt x="74" y="132"/>
                  </a:lnTo>
                  <a:lnTo>
                    <a:pt x="60" y="124"/>
                  </a:lnTo>
                  <a:lnTo>
                    <a:pt x="48" y="114"/>
                  </a:lnTo>
                  <a:lnTo>
                    <a:pt x="48" y="114"/>
                  </a:lnTo>
                  <a:lnTo>
                    <a:pt x="38" y="100"/>
                  </a:lnTo>
                  <a:lnTo>
                    <a:pt x="28" y="86"/>
                  </a:lnTo>
                  <a:lnTo>
                    <a:pt x="22" y="72"/>
                  </a:lnTo>
                  <a:lnTo>
                    <a:pt x="18" y="56"/>
                  </a:lnTo>
                  <a:lnTo>
                    <a:pt x="16" y="42"/>
                  </a:lnTo>
                  <a:lnTo>
                    <a:pt x="16" y="26"/>
                  </a:lnTo>
                  <a:lnTo>
                    <a:pt x="20" y="12"/>
                  </a:lnTo>
                  <a:lnTo>
                    <a:pt x="26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9" name="Freeform 181"/>
            <p:cNvSpPr>
              <a:spLocks/>
            </p:cNvSpPr>
            <p:nvPr/>
          </p:nvSpPr>
          <p:spPr bwMode="auto">
            <a:xfrm>
              <a:off x="5675691" y="679960"/>
              <a:ext cx="112257" cy="163039"/>
            </a:xfrm>
            <a:custGeom>
              <a:avLst/>
              <a:gdLst/>
              <a:ahLst/>
              <a:cxnLst>
                <a:cxn ang="0">
                  <a:pos x="58" y="26"/>
                </a:cxn>
                <a:cxn ang="0">
                  <a:pos x="58" y="26"/>
                </a:cxn>
                <a:cxn ang="0">
                  <a:pos x="46" y="16"/>
                </a:cxn>
                <a:cxn ang="0">
                  <a:pos x="32" y="8"/>
                </a:cxn>
                <a:cxn ang="0">
                  <a:pos x="16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2" y="36"/>
                </a:cxn>
                <a:cxn ang="0">
                  <a:pos x="6" y="48"/>
                </a:cxn>
                <a:cxn ang="0">
                  <a:pos x="10" y="60"/>
                </a:cxn>
                <a:cxn ang="0">
                  <a:pos x="16" y="72"/>
                </a:cxn>
                <a:cxn ang="0">
                  <a:pos x="24" y="84"/>
                </a:cxn>
                <a:cxn ang="0">
                  <a:pos x="34" y="94"/>
                </a:cxn>
                <a:cxn ang="0">
                  <a:pos x="34" y="94"/>
                </a:cxn>
                <a:cxn ang="0">
                  <a:pos x="44" y="104"/>
                </a:cxn>
                <a:cxn ang="0">
                  <a:pos x="56" y="112"/>
                </a:cxn>
                <a:cxn ang="0">
                  <a:pos x="68" y="118"/>
                </a:cxn>
                <a:cxn ang="0">
                  <a:pos x="80" y="122"/>
                </a:cxn>
                <a:cxn ang="0">
                  <a:pos x="80" y="122"/>
                </a:cxn>
                <a:cxn ang="0">
                  <a:pos x="82" y="110"/>
                </a:cxn>
                <a:cxn ang="0">
                  <a:pos x="84" y="98"/>
                </a:cxn>
                <a:cxn ang="0">
                  <a:pos x="84" y="86"/>
                </a:cxn>
                <a:cxn ang="0">
                  <a:pos x="84" y="72"/>
                </a:cxn>
                <a:cxn ang="0">
                  <a:pos x="80" y="60"/>
                </a:cxn>
                <a:cxn ang="0">
                  <a:pos x="74" y="48"/>
                </a:cxn>
                <a:cxn ang="0">
                  <a:pos x="68" y="38"/>
                </a:cxn>
                <a:cxn ang="0">
                  <a:pos x="58" y="26"/>
                </a:cxn>
                <a:cxn ang="0">
                  <a:pos x="58" y="26"/>
                </a:cxn>
              </a:cxnLst>
              <a:rect l="0" t="0" r="r" b="b"/>
              <a:pathLst>
                <a:path w="84" h="122">
                  <a:moveTo>
                    <a:pt x="58" y="26"/>
                  </a:moveTo>
                  <a:lnTo>
                    <a:pt x="58" y="26"/>
                  </a:lnTo>
                  <a:lnTo>
                    <a:pt x="46" y="16"/>
                  </a:lnTo>
                  <a:lnTo>
                    <a:pt x="32" y="8"/>
                  </a:lnTo>
                  <a:lnTo>
                    <a:pt x="16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2" y="36"/>
                  </a:lnTo>
                  <a:lnTo>
                    <a:pt x="6" y="48"/>
                  </a:lnTo>
                  <a:lnTo>
                    <a:pt x="10" y="60"/>
                  </a:lnTo>
                  <a:lnTo>
                    <a:pt x="16" y="72"/>
                  </a:lnTo>
                  <a:lnTo>
                    <a:pt x="24" y="84"/>
                  </a:lnTo>
                  <a:lnTo>
                    <a:pt x="34" y="94"/>
                  </a:lnTo>
                  <a:lnTo>
                    <a:pt x="34" y="94"/>
                  </a:lnTo>
                  <a:lnTo>
                    <a:pt x="44" y="104"/>
                  </a:lnTo>
                  <a:lnTo>
                    <a:pt x="56" y="112"/>
                  </a:lnTo>
                  <a:lnTo>
                    <a:pt x="68" y="118"/>
                  </a:lnTo>
                  <a:lnTo>
                    <a:pt x="80" y="122"/>
                  </a:lnTo>
                  <a:lnTo>
                    <a:pt x="80" y="122"/>
                  </a:lnTo>
                  <a:lnTo>
                    <a:pt x="82" y="110"/>
                  </a:lnTo>
                  <a:lnTo>
                    <a:pt x="84" y="98"/>
                  </a:lnTo>
                  <a:lnTo>
                    <a:pt x="84" y="86"/>
                  </a:lnTo>
                  <a:lnTo>
                    <a:pt x="84" y="72"/>
                  </a:lnTo>
                  <a:lnTo>
                    <a:pt x="80" y="60"/>
                  </a:lnTo>
                  <a:lnTo>
                    <a:pt x="74" y="48"/>
                  </a:lnTo>
                  <a:lnTo>
                    <a:pt x="68" y="38"/>
                  </a:lnTo>
                  <a:lnTo>
                    <a:pt x="58" y="26"/>
                  </a:lnTo>
                  <a:lnTo>
                    <a:pt x="58" y="2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="" xmlns:p14="http://schemas.microsoft.com/office/powerpoint/2010/main" val="16762020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6466434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Calibri" pitchFamily="34" charset="0"/>
            </a:endParaRPr>
          </a:p>
        </p:txBody>
      </p:sp>
      <p:sp>
        <p:nvSpPr>
          <p:cNvPr id="3" name="모서리가 둥근 직사각형 4"/>
          <p:cNvSpPr/>
          <p:nvPr userDrawn="1"/>
        </p:nvSpPr>
        <p:spPr>
          <a:xfrm>
            <a:off x="1428736" y="3512202"/>
            <a:ext cx="5443200" cy="50400"/>
          </a:xfrm>
          <a:custGeom>
            <a:avLst/>
            <a:gdLst/>
            <a:ahLst/>
            <a:cxnLst/>
            <a:rect l="l" t="t" r="r" b="b"/>
            <a:pathLst>
              <a:path w="7680176" h="50400">
                <a:moveTo>
                  <a:pt x="25200" y="0"/>
                </a:moveTo>
                <a:lnTo>
                  <a:pt x="7680176" y="0"/>
                </a:lnTo>
                <a:lnTo>
                  <a:pt x="7680176" y="50400"/>
                </a:lnTo>
                <a:lnTo>
                  <a:pt x="25200" y="50400"/>
                </a:lnTo>
                <a:cubicBezTo>
                  <a:pt x="11282" y="50400"/>
                  <a:pt x="0" y="39118"/>
                  <a:pt x="0" y="25200"/>
                </a:cubicBezTo>
                <a:cubicBezTo>
                  <a:pt x="0" y="11282"/>
                  <a:pt x="11282" y="0"/>
                  <a:pt x="2520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4" name="그룹 3"/>
          <p:cNvGrpSpPr/>
          <p:nvPr userDrawn="1"/>
        </p:nvGrpSpPr>
        <p:grpSpPr>
          <a:xfrm>
            <a:off x="195751" y="2143108"/>
            <a:ext cx="2247028" cy="1730023"/>
            <a:chOff x="1992313" y="3695700"/>
            <a:chExt cx="3208337" cy="2470150"/>
          </a:xfrm>
        </p:grpSpPr>
        <p:sp>
          <p:nvSpPr>
            <p:cNvPr id="5" name="Freeform 6"/>
            <p:cNvSpPr>
              <a:spLocks/>
            </p:cNvSpPr>
            <p:nvPr userDrawn="1"/>
          </p:nvSpPr>
          <p:spPr bwMode="auto">
            <a:xfrm>
              <a:off x="2732088" y="3986213"/>
              <a:ext cx="263525" cy="263525"/>
            </a:xfrm>
            <a:custGeom>
              <a:avLst/>
              <a:gdLst>
                <a:gd name="T0" fmla="*/ 332 w 332"/>
                <a:gd name="T1" fmla="*/ 159 h 332"/>
                <a:gd name="T2" fmla="*/ 317 w 332"/>
                <a:gd name="T3" fmla="*/ 155 h 332"/>
                <a:gd name="T4" fmla="*/ 289 w 332"/>
                <a:gd name="T5" fmla="*/ 143 h 332"/>
                <a:gd name="T6" fmla="*/ 265 w 332"/>
                <a:gd name="T7" fmla="*/ 128 h 332"/>
                <a:gd name="T8" fmla="*/ 242 w 332"/>
                <a:gd name="T9" fmla="*/ 111 h 332"/>
                <a:gd name="T10" fmla="*/ 221 w 332"/>
                <a:gd name="T11" fmla="*/ 90 h 332"/>
                <a:gd name="T12" fmla="*/ 203 w 332"/>
                <a:gd name="T13" fmla="*/ 67 h 332"/>
                <a:gd name="T14" fmla="*/ 188 w 332"/>
                <a:gd name="T15" fmla="*/ 41 h 332"/>
                <a:gd name="T16" fmla="*/ 177 w 332"/>
                <a:gd name="T17" fmla="*/ 15 h 332"/>
                <a:gd name="T18" fmla="*/ 159 w 332"/>
                <a:gd name="T19" fmla="*/ 0 h 332"/>
                <a:gd name="T20" fmla="*/ 154 w 332"/>
                <a:gd name="T21" fmla="*/ 15 h 332"/>
                <a:gd name="T22" fmla="*/ 143 w 332"/>
                <a:gd name="T23" fmla="*/ 41 h 332"/>
                <a:gd name="T24" fmla="*/ 128 w 332"/>
                <a:gd name="T25" fmla="*/ 67 h 332"/>
                <a:gd name="T26" fmla="*/ 111 w 332"/>
                <a:gd name="T27" fmla="*/ 90 h 332"/>
                <a:gd name="T28" fmla="*/ 91 w 332"/>
                <a:gd name="T29" fmla="*/ 111 h 332"/>
                <a:gd name="T30" fmla="*/ 68 w 332"/>
                <a:gd name="T31" fmla="*/ 128 h 332"/>
                <a:gd name="T32" fmla="*/ 42 w 332"/>
                <a:gd name="T33" fmla="*/ 143 h 332"/>
                <a:gd name="T34" fmla="*/ 15 w 332"/>
                <a:gd name="T35" fmla="*/ 155 h 332"/>
                <a:gd name="T36" fmla="*/ 0 w 332"/>
                <a:gd name="T37" fmla="*/ 173 h 332"/>
                <a:gd name="T38" fmla="*/ 15 w 332"/>
                <a:gd name="T39" fmla="*/ 177 h 332"/>
                <a:gd name="T40" fmla="*/ 42 w 332"/>
                <a:gd name="T41" fmla="*/ 189 h 332"/>
                <a:gd name="T42" fmla="*/ 68 w 332"/>
                <a:gd name="T43" fmla="*/ 202 h 332"/>
                <a:gd name="T44" fmla="*/ 91 w 332"/>
                <a:gd name="T45" fmla="*/ 221 h 332"/>
                <a:gd name="T46" fmla="*/ 111 w 332"/>
                <a:gd name="T47" fmla="*/ 242 h 332"/>
                <a:gd name="T48" fmla="*/ 128 w 332"/>
                <a:gd name="T49" fmla="*/ 265 h 332"/>
                <a:gd name="T50" fmla="*/ 143 w 332"/>
                <a:gd name="T51" fmla="*/ 290 h 332"/>
                <a:gd name="T52" fmla="*/ 154 w 332"/>
                <a:gd name="T53" fmla="*/ 317 h 332"/>
                <a:gd name="T54" fmla="*/ 174 w 332"/>
                <a:gd name="T55" fmla="*/ 332 h 332"/>
                <a:gd name="T56" fmla="*/ 177 w 332"/>
                <a:gd name="T57" fmla="*/ 317 h 332"/>
                <a:gd name="T58" fmla="*/ 188 w 332"/>
                <a:gd name="T59" fmla="*/ 290 h 332"/>
                <a:gd name="T60" fmla="*/ 203 w 332"/>
                <a:gd name="T61" fmla="*/ 265 h 332"/>
                <a:gd name="T62" fmla="*/ 221 w 332"/>
                <a:gd name="T63" fmla="*/ 242 h 332"/>
                <a:gd name="T64" fmla="*/ 242 w 332"/>
                <a:gd name="T65" fmla="*/ 221 h 332"/>
                <a:gd name="T66" fmla="*/ 265 w 332"/>
                <a:gd name="T67" fmla="*/ 202 h 332"/>
                <a:gd name="T68" fmla="*/ 289 w 332"/>
                <a:gd name="T69" fmla="*/ 189 h 332"/>
                <a:gd name="T70" fmla="*/ 317 w 332"/>
                <a:gd name="T71" fmla="*/ 177 h 332"/>
                <a:gd name="T72" fmla="*/ 332 w 332"/>
                <a:gd name="T73" fmla="*/ 173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2" h="332">
                  <a:moveTo>
                    <a:pt x="332" y="173"/>
                  </a:moveTo>
                  <a:lnTo>
                    <a:pt x="332" y="159"/>
                  </a:lnTo>
                  <a:lnTo>
                    <a:pt x="332" y="159"/>
                  </a:lnTo>
                  <a:lnTo>
                    <a:pt x="317" y="155"/>
                  </a:lnTo>
                  <a:lnTo>
                    <a:pt x="303" y="149"/>
                  </a:lnTo>
                  <a:lnTo>
                    <a:pt x="289" y="143"/>
                  </a:lnTo>
                  <a:lnTo>
                    <a:pt x="277" y="137"/>
                  </a:lnTo>
                  <a:lnTo>
                    <a:pt x="265" y="128"/>
                  </a:lnTo>
                  <a:lnTo>
                    <a:pt x="253" y="120"/>
                  </a:lnTo>
                  <a:lnTo>
                    <a:pt x="242" y="111"/>
                  </a:lnTo>
                  <a:lnTo>
                    <a:pt x="231" y="101"/>
                  </a:lnTo>
                  <a:lnTo>
                    <a:pt x="221" y="90"/>
                  </a:lnTo>
                  <a:lnTo>
                    <a:pt x="211" y="79"/>
                  </a:lnTo>
                  <a:lnTo>
                    <a:pt x="203" y="67"/>
                  </a:lnTo>
                  <a:lnTo>
                    <a:pt x="196" y="55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5"/>
                  </a:lnTo>
                  <a:lnTo>
                    <a:pt x="174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5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7" y="55"/>
                  </a:lnTo>
                  <a:lnTo>
                    <a:pt x="128" y="67"/>
                  </a:lnTo>
                  <a:lnTo>
                    <a:pt x="120" y="79"/>
                  </a:lnTo>
                  <a:lnTo>
                    <a:pt x="111" y="90"/>
                  </a:lnTo>
                  <a:lnTo>
                    <a:pt x="102" y="101"/>
                  </a:lnTo>
                  <a:lnTo>
                    <a:pt x="91" y="111"/>
                  </a:lnTo>
                  <a:lnTo>
                    <a:pt x="80" y="120"/>
                  </a:lnTo>
                  <a:lnTo>
                    <a:pt x="68" y="128"/>
                  </a:lnTo>
                  <a:lnTo>
                    <a:pt x="55" y="137"/>
                  </a:lnTo>
                  <a:lnTo>
                    <a:pt x="42" y="143"/>
                  </a:lnTo>
                  <a:lnTo>
                    <a:pt x="29" y="149"/>
                  </a:lnTo>
                  <a:lnTo>
                    <a:pt x="15" y="155"/>
                  </a:lnTo>
                  <a:lnTo>
                    <a:pt x="0" y="159"/>
                  </a:lnTo>
                  <a:lnTo>
                    <a:pt x="0" y="173"/>
                  </a:lnTo>
                  <a:lnTo>
                    <a:pt x="0" y="173"/>
                  </a:lnTo>
                  <a:lnTo>
                    <a:pt x="15" y="177"/>
                  </a:lnTo>
                  <a:lnTo>
                    <a:pt x="29" y="183"/>
                  </a:lnTo>
                  <a:lnTo>
                    <a:pt x="42" y="189"/>
                  </a:lnTo>
                  <a:lnTo>
                    <a:pt x="55" y="195"/>
                  </a:lnTo>
                  <a:lnTo>
                    <a:pt x="68" y="202"/>
                  </a:lnTo>
                  <a:lnTo>
                    <a:pt x="80" y="211"/>
                  </a:lnTo>
                  <a:lnTo>
                    <a:pt x="91" y="221"/>
                  </a:lnTo>
                  <a:lnTo>
                    <a:pt x="102" y="231"/>
                  </a:lnTo>
                  <a:lnTo>
                    <a:pt x="111" y="242"/>
                  </a:lnTo>
                  <a:lnTo>
                    <a:pt x="120" y="252"/>
                  </a:lnTo>
                  <a:lnTo>
                    <a:pt x="128" y="265"/>
                  </a:lnTo>
                  <a:lnTo>
                    <a:pt x="137" y="277"/>
                  </a:lnTo>
                  <a:lnTo>
                    <a:pt x="143" y="290"/>
                  </a:lnTo>
                  <a:lnTo>
                    <a:pt x="149" y="304"/>
                  </a:lnTo>
                  <a:lnTo>
                    <a:pt x="154" y="317"/>
                  </a:lnTo>
                  <a:lnTo>
                    <a:pt x="159" y="332"/>
                  </a:lnTo>
                  <a:lnTo>
                    <a:pt x="174" y="332"/>
                  </a:lnTo>
                  <a:lnTo>
                    <a:pt x="174" y="332"/>
                  </a:lnTo>
                  <a:lnTo>
                    <a:pt x="177" y="317"/>
                  </a:lnTo>
                  <a:lnTo>
                    <a:pt x="182" y="304"/>
                  </a:lnTo>
                  <a:lnTo>
                    <a:pt x="188" y="290"/>
                  </a:lnTo>
                  <a:lnTo>
                    <a:pt x="196" y="277"/>
                  </a:lnTo>
                  <a:lnTo>
                    <a:pt x="203" y="265"/>
                  </a:lnTo>
                  <a:lnTo>
                    <a:pt x="211" y="252"/>
                  </a:lnTo>
                  <a:lnTo>
                    <a:pt x="221" y="242"/>
                  </a:lnTo>
                  <a:lnTo>
                    <a:pt x="231" y="231"/>
                  </a:lnTo>
                  <a:lnTo>
                    <a:pt x="242" y="221"/>
                  </a:lnTo>
                  <a:lnTo>
                    <a:pt x="253" y="211"/>
                  </a:lnTo>
                  <a:lnTo>
                    <a:pt x="265" y="202"/>
                  </a:lnTo>
                  <a:lnTo>
                    <a:pt x="277" y="195"/>
                  </a:lnTo>
                  <a:lnTo>
                    <a:pt x="289" y="189"/>
                  </a:lnTo>
                  <a:lnTo>
                    <a:pt x="303" y="183"/>
                  </a:lnTo>
                  <a:lnTo>
                    <a:pt x="317" y="177"/>
                  </a:lnTo>
                  <a:lnTo>
                    <a:pt x="332" y="173"/>
                  </a:lnTo>
                  <a:lnTo>
                    <a:pt x="332" y="173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6" name="Freeform 7"/>
            <p:cNvSpPr>
              <a:spLocks noEditPoints="1"/>
            </p:cNvSpPr>
            <p:nvPr userDrawn="1"/>
          </p:nvSpPr>
          <p:spPr bwMode="auto">
            <a:xfrm>
              <a:off x="2709863" y="3962400"/>
              <a:ext cx="309562" cy="311150"/>
            </a:xfrm>
            <a:custGeom>
              <a:avLst/>
              <a:gdLst>
                <a:gd name="T0" fmla="*/ 188 w 390"/>
                <a:gd name="T1" fmla="*/ 390 h 390"/>
                <a:gd name="T2" fmla="*/ 173 w 390"/>
                <a:gd name="T3" fmla="*/ 386 h 390"/>
                <a:gd name="T4" fmla="*/ 164 w 390"/>
                <a:gd name="T5" fmla="*/ 377 h 390"/>
                <a:gd name="T6" fmla="*/ 160 w 390"/>
                <a:gd name="T7" fmla="*/ 368 h 390"/>
                <a:gd name="T8" fmla="*/ 147 w 390"/>
                <a:gd name="T9" fmla="*/ 332 h 390"/>
                <a:gd name="T10" fmla="*/ 126 w 390"/>
                <a:gd name="T11" fmla="*/ 300 h 390"/>
                <a:gd name="T12" fmla="*/ 100 w 390"/>
                <a:gd name="T13" fmla="*/ 272 h 390"/>
                <a:gd name="T14" fmla="*/ 70 w 390"/>
                <a:gd name="T15" fmla="*/ 250 h 390"/>
                <a:gd name="T16" fmla="*/ 34 w 390"/>
                <a:gd name="T17" fmla="*/ 234 h 390"/>
                <a:gd name="T18" fmla="*/ 17 w 390"/>
                <a:gd name="T19" fmla="*/ 229 h 390"/>
                <a:gd name="T20" fmla="*/ 6 w 390"/>
                <a:gd name="T21" fmla="*/ 221 h 390"/>
                <a:gd name="T22" fmla="*/ 0 w 390"/>
                <a:gd name="T23" fmla="*/ 207 h 390"/>
                <a:gd name="T24" fmla="*/ 0 w 390"/>
                <a:gd name="T25" fmla="*/ 188 h 390"/>
                <a:gd name="T26" fmla="*/ 4 w 390"/>
                <a:gd name="T27" fmla="*/ 174 h 390"/>
                <a:gd name="T28" fmla="*/ 14 w 390"/>
                <a:gd name="T29" fmla="*/ 163 h 390"/>
                <a:gd name="T30" fmla="*/ 22 w 390"/>
                <a:gd name="T31" fmla="*/ 160 h 390"/>
                <a:gd name="T32" fmla="*/ 59 w 390"/>
                <a:gd name="T33" fmla="*/ 146 h 390"/>
                <a:gd name="T34" fmla="*/ 90 w 390"/>
                <a:gd name="T35" fmla="*/ 125 h 390"/>
                <a:gd name="T36" fmla="*/ 118 w 390"/>
                <a:gd name="T37" fmla="*/ 100 h 390"/>
                <a:gd name="T38" fmla="*/ 140 w 390"/>
                <a:gd name="T39" fmla="*/ 69 h 390"/>
                <a:gd name="T40" fmla="*/ 156 w 390"/>
                <a:gd name="T41" fmla="*/ 34 h 390"/>
                <a:gd name="T42" fmla="*/ 161 w 390"/>
                <a:gd name="T43" fmla="*/ 17 h 390"/>
                <a:gd name="T44" fmla="*/ 170 w 390"/>
                <a:gd name="T45" fmla="*/ 6 h 390"/>
                <a:gd name="T46" fmla="*/ 183 w 390"/>
                <a:gd name="T47" fmla="*/ 0 h 390"/>
                <a:gd name="T48" fmla="*/ 203 w 390"/>
                <a:gd name="T49" fmla="*/ 0 h 390"/>
                <a:gd name="T50" fmla="*/ 216 w 390"/>
                <a:gd name="T51" fmla="*/ 3 h 390"/>
                <a:gd name="T52" fmla="*/ 227 w 390"/>
                <a:gd name="T53" fmla="*/ 13 h 390"/>
                <a:gd name="T54" fmla="*/ 231 w 390"/>
                <a:gd name="T55" fmla="*/ 22 h 390"/>
                <a:gd name="T56" fmla="*/ 244 w 390"/>
                <a:gd name="T57" fmla="*/ 58 h 390"/>
                <a:gd name="T58" fmla="*/ 264 w 390"/>
                <a:gd name="T59" fmla="*/ 90 h 390"/>
                <a:gd name="T60" fmla="*/ 289 w 390"/>
                <a:gd name="T61" fmla="*/ 118 h 390"/>
                <a:gd name="T62" fmla="*/ 321 w 390"/>
                <a:gd name="T63" fmla="*/ 140 h 390"/>
                <a:gd name="T64" fmla="*/ 355 w 390"/>
                <a:gd name="T65" fmla="*/ 156 h 390"/>
                <a:gd name="T66" fmla="*/ 372 w 390"/>
                <a:gd name="T67" fmla="*/ 161 h 390"/>
                <a:gd name="T68" fmla="*/ 384 w 390"/>
                <a:gd name="T69" fmla="*/ 169 h 390"/>
                <a:gd name="T70" fmla="*/ 389 w 390"/>
                <a:gd name="T71" fmla="*/ 183 h 390"/>
                <a:gd name="T72" fmla="*/ 390 w 390"/>
                <a:gd name="T73" fmla="*/ 202 h 390"/>
                <a:gd name="T74" fmla="*/ 387 w 390"/>
                <a:gd name="T75" fmla="*/ 216 h 390"/>
                <a:gd name="T76" fmla="*/ 377 w 390"/>
                <a:gd name="T77" fmla="*/ 227 h 390"/>
                <a:gd name="T78" fmla="*/ 368 w 390"/>
                <a:gd name="T79" fmla="*/ 230 h 390"/>
                <a:gd name="T80" fmla="*/ 332 w 390"/>
                <a:gd name="T81" fmla="*/ 244 h 390"/>
                <a:gd name="T82" fmla="*/ 299 w 390"/>
                <a:gd name="T83" fmla="*/ 263 h 390"/>
                <a:gd name="T84" fmla="*/ 272 w 390"/>
                <a:gd name="T85" fmla="*/ 290 h 390"/>
                <a:gd name="T86" fmla="*/ 250 w 390"/>
                <a:gd name="T87" fmla="*/ 321 h 390"/>
                <a:gd name="T88" fmla="*/ 234 w 390"/>
                <a:gd name="T89" fmla="*/ 356 h 390"/>
                <a:gd name="T90" fmla="*/ 229 w 390"/>
                <a:gd name="T91" fmla="*/ 373 h 390"/>
                <a:gd name="T92" fmla="*/ 220 w 390"/>
                <a:gd name="T93" fmla="*/ 384 h 390"/>
                <a:gd name="T94" fmla="*/ 207 w 390"/>
                <a:gd name="T95" fmla="*/ 389 h 390"/>
                <a:gd name="T96" fmla="*/ 92 w 390"/>
                <a:gd name="T97" fmla="*/ 195 h 390"/>
                <a:gd name="T98" fmla="*/ 123 w 390"/>
                <a:gd name="T99" fmla="*/ 214 h 390"/>
                <a:gd name="T100" fmla="*/ 164 w 390"/>
                <a:gd name="T101" fmla="*/ 252 h 390"/>
                <a:gd name="T102" fmla="*/ 195 w 390"/>
                <a:gd name="T103" fmla="*/ 299 h 390"/>
                <a:gd name="T104" fmla="*/ 215 w 390"/>
                <a:gd name="T105" fmla="*/ 267 h 390"/>
                <a:gd name="T106" fmla="*/ 253 w 390"/>
                <a:gd name="T107" fmla="*/ 227 h 390"/>
                <a:gd name="T108" fmla="*/ 299 w 390"/>
                <a:gd name="T109" fmla="*/ 195 h 390"/>
                <a:gd name="T110" fmla="*/ 267 w 390"/>
                <a:gd name="T111" fmla="*/ 175 h 390"/>
                <a:gd name="T112" fmla="*/ 227 w 390"/>
                <a:gd name="T113" fmla="*/ 138 h 390"/>
                <a:gd name="T114" fmla="*/ 195 w 390"/>
                <a:gd name="T115" fmla="*/ 91 h 390"/>
                <a:gd name="T116" fmla="*/ 175 w 390"/>
                <a:gd name="T117" fmla="*/ 123 h 390"/>
                <a:gd name="T118" fmla="*/ 137 w 390"/>
                <a:gd name="T119" fmla="*/ 163 h 390"/>
                <a:gd name="T120" fmla="*/ 92 w 390"/>
                <a:gd name="T121" fmla="*/ 195 h 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0" h="390">
                  <a:moveTo>
                    <a:pt x="203" y="390"/>
                  </a:moveTo>
                  <a:lnTo>
                    <a:pt x="188" y="390"/>
                  </a:lnTo>
                  <a:lnTo>
                    <a:pt x="188" y="390"/>
                  </a:lnTo>
                  <a:lnTo>
                    <a:pt x="183" y="389"/>
                  </a:lnTo>
                  <a:lnTo>
                    <a:pt x="178" y="388"/>
                  </a:lnTo>
                  <a:lnTo>
                    <a:pt x="173" y="386"/>
                  </a:lnTo>
                  <a:lnTo>
                    <a:pt x="170" y="384"/>
                  </a:lnTo>
                  <a:lnTo>
                    <a:pt x="166" y="380"/>
                  </a:lnTo>
                  <a:lnTo>
                    <a:pt x="164" y="377"/>
                  </a:lnTo>
                  <a:lnTo>
                    <a:pt x="161" y="373"/>
                  </a:lnTo>
                  <a:lnTo>
                    <a:pt x="160" y="368"/>
                  </a:lnTo>
                  <a:lnTo>
                    <a:pt x="160" y="368"/>
                  </a:lnTo>
                  <a:lnTo>
                    <a:pt x="156" y="356"/>
                  </a:lnTo>
                  <a:lnTo>
                    <a:pt x="151" y="344"/>
                  </a:lnTo>
                  <a:lnTo>
                    <a:pt x="147" y="332"/>
                  </a:lnTo>
                  <a:lnTo>
                    <a:pt x="140" y="321"/>
                  </a:lnTo>
                  <a:lnTo>
                    <a:pt x="133" y="310"/>
                  </a:lnTo>
                  <a:lnTo>
                    <a:pt x="126" y="300"/>
                  </a:lnTo>
                  <a:lnTo>
                    <a:pt x="118" y="290"/>
                  </a:lnTo>
                  <a:lnTo>
                    <a:pt x="110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81" y="256"/>
                  </a:lnTo>
                  <a:lnTo>
                    <a:pt x="70" y="250"/>
                  </a:lnTo>
                  <a:lnTo>
                    <a:pt x="59" y="244"/>
                  </a:lnTo>
                  <a:lnTo>
                    <a:pt x="47" y="239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9"/>
                  </a:lnTo>
                  <a:lnTo>
                    <a:pt x="14" y="227"/>
                  </a:lnTo>
                  <a:lnTo>
                    <a:pt x="10" y="223"/>
                  </a:lnTo>
                  <a:lnTo>
                    <a:pt x="6" y="221"/>
                  </a:lnTo>
                  <a:lnTo>
                    <a:pt x="4" y="216"/>
                  </a:lnTo>
                  <a:lnTo>
                    <a:pt x="1" y="212"/>
                  </a:lnTo>
                  <a:lnTo>
                    <a:pt x="0" y="207"/>
                  </a:lnTo>
                  <a:lnTo>
                    <a:pt x="0" y="202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0" y="183"/>
                  </a:lnTo>
                  <a:lnTo>
                    <a:pt x="1" y="178"/>
                  </a:lnTo>
                  <a:lnTo>
                    <a:pt x="4" y="174"/>
                  </a:lnTo>
                  <a:lnTo>
                    <a:pt x="6" y="169"/>
                  </a:lnTo>
                  <a:lnTo>
                    <a:pt x="10" y="166"/>
                  </a:lnTo>
                  <a:lnTo>
                    <a:pt x="14" y="163"/>
                  </a:lnTo>
                  <a:lnTo>
                    <a:pt x="17" y="161"/>
                  </a:lnTo>
                  <a:lnTo>
                    <a:pt x="22" y="160"/>
                  </a:lnTo>
                  <a:lnTo>
                    <a:pt x="22" y="160"/>
                  </a:lnTo>
                  <a:lnTo>
                    <a:pt x="34" y="156"/>
                  </a:lnTo>
                  <a:lnTo>
                    <a:pt x="47" y="151"/>
                  </a:lnTo>
                  <a:lnTo>
                    <a:pt x="59" y="146"/>
                  </a:lnTo>
                  <a:lnTo>
                    <a:pt x="70" y="140"/>
                  </a:lnTo>
                  <a:lnTo>
                    <a:pt x="81" y="133"/>
                  </a:lnTo>
                  <a:lnTo>
                    <a:pt x="90" y="125"/>
                  </a:lnTo>
                  <a:lnTo>
                    <a:pt x="100" y="118"/>
                  </a:lnTo>
                  <a:lnTo>
                    <a:pt x="110" y="109"/>
                  </a:lnTo>
                  <a:lnTo>
                    <a:pt x="118" y="100"/>
                  </a:lnTo>
                  <a:lnTo>
                    <a:pt x="126" y="90"/>
                  </a:lnTo>
                  <a:lnTo>
                    <a:pt x="133" y="80"/>
                  </a:lnTo>
                  <a:lnTo>
                    <a:pt x="140" y="69"/>
                  </a:lnTo>
                  <a:lnTo>
                    <a:pt x="147" y="58"/>
                  </a:lnTo>
                  <a:lnTo>
                    <a:pt x="151" y="46"/>
                  </a:lnTo>
                  <a:lnTo>
                    <a:pt x="156" y="34"/>
                  </a:lnTo>
                  <a:lnTo>
                    <a:pt x="160" y="22"/>
                  </a:lnTo>
                  <a:lnTo>
                    <a:pt x="160" y="22"/>
                  </a:lnTo>
                  <a:lnTo>
                    <a:pt x="161" y="17"/>
                  </a:lnTo>
                  <a:lnTo>
                    <a:pt x="164" y="13"/>
                  </a:lnTo>
                  <a:lnTo>
                    <a:pt x="166" y="9"/>
                  </a:lnTo>
                  <a:lnTo>
                    <a:pt x="170" y="6"/>
                  </a:lnTo>
                  <a:lnTo>
                    <a:pt x="173" y="3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207" y="0"/>
                  </a:lnTo>
                  <a:lnTo>
                    <a:pt x="212" y="1"/>
                  </a:lnTo>
                  <a:lnTo>
                    <a:pt x="216" y="3"/>
                  </a:lnTo>
                  <a:lnTo>
                    <a:pt x="220" y="6"/>
                  </a:lnTo>
                  <a:lnTo>
                    <a:pt x="223" y="9"/>
                  </a:lnTo>
                  <a:lnTo>
                    <a:pt x="227" y="13"/>
                  </a:lnTo>
                  <a:lnTo>
                    <a:pt x="229" y="17"/>
                  </a:lnTo>
                  <a:lnTo>
                    <a:pt x="231" y="22"/>
                  </a:lnTo>
                  <a:lnTo>
                    <a:pt x="231" y="22"/>
                  </a:lnTo>
                  <a:lnTo>
                    <a:pt x="234" y="34"/>
                  </a:lnTo>
                  <a:lnTo>
                    <a:pt x="239" y="46"/>
                  </a:lnTo>
                  <a:lnTo>
                    <a:pt x="244" y="58"/>
                  </a:lnTo>
                  <a:lnTo>
                    <a:pt x="250" y="69"/>
                  </a:lnTo>
                  <a:lnTo>
                    <a:pt x="256" y="80"/>
                  </a:lnTo>
                  <a:lnTo>
                    <a:pt x="264" y="90"/>
                  </a:lnTo>
                  <a:lnTo>
                    <a:pt x="272" y="100"/>
                  </a:lnTo>
                  <a:lnTo>
                    <a:pt x="281" y="109"/>
                  </a:lnTo>
                  <a:lnTo>
                    <a:pt x="289" y="118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21" y="140"/>
                  </a:lnTo>
                  <a:lnTo>
                    <a:pt x="332" y="146"/>
                  </a:lnTo>
                  <a:lnTo>
                    <a:pt x="343" y="151"/>
                  </a:lnTo>
                  <a:lnTo>
                    <a:pt x="355" y="156"/>
                  </a:lnTo>
                  <a:lnTo>
                    <a:pt x="368" y="160"/>
                  </a:lnTo>
                  <a:lnTo>
                    <a:pt x="368" y="160"/>
                  </a:lnTo>
                  <a:lnTo>
                    <a:pt x="372" y="161"/>
                  </a:lnTo>
                  <a:lnTo>
                    <a:pt x="377" y="163"/>
                  </a:lnTo>
                  <a:lnTo>
                    <a:pt x="381" y="166"/>
                  </a:lnTo>
                  <a:lnTo>
                    <a:pt x="384" y="169"/>
                  </a:lnTo>
                  <a:lnTo>
                    <a:pt x="387" y="174"/>
                  </a:lnTo>
                  <a:lnTo>
                    <a:pt x="388" y="178"/>
                  </a:lnTo>
                  <a:lnTo>
                    <a:pt x="389" y="183"/>
                  </a:lnTo>
                  <a:lnTo>
                    <a:pt x="390" y="188"/>
                  </a:lnTo>
                  <a:lnTo>
                    <a:pt x="390" y="202"/>
                  </a:lnTo>
                  <a:lnTo>
                    <a:pt x="390" y="202"/>
                  </a:lnTo>
                  <a:lnTo>
                    <a:pt x="389" y="207"/>
                  </a:lnTo>
                  <a:lnTo>
                    <a:pt x="388" y="212"/>
                  </a:lnTo>
                  <a:lnTo>
                    <a:pt x="387" y="216"/>
                  </a:lnTo>
                  <a:lnTo>
                    <a:pt x="384" y="221"/>
                  </a:lnTo>
                  <a:lnTo>
                    <a:pt x="381" y="223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8" y="230"/>
                  </a:lnTo>
                  <a:lnTo>
                    <a:pt x="368" y="230"/>
                  </a:lnTo>
                  <a:lnTo>
                    <a:pt x="355" y="234"/>
                  </a:lnTo>
                  <a:lnTo>
                    <a:pt x="343" y="239"/>
                  </a:lnTo>
                  <a:lnTo>
                    <a:pt x="332" y="244"/>
                  </a:lnTo>
                  <a:lnTo>
                    <a:pt x="321" y="250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1" y="280"/>
                  </a:lnTo>
                  <a:lnTo>
                    <a:pt x="272" y="290"/>
                  </a:lnTo>
                  <a:lnTo>
                    <a:pt x="264" y="300"/>
                  </a:lnTo>
                  <a:lnTo>
                    <a:pt x="256" y="310"/>
                  </a:lnTo>
                  <a:lnTo>
                    <a:pt x="250" y="321"/>
                  </a:lnTo>
                  <a:lnTo>
                    <a:pt x="244" y="332"/>
                  </a:lnTo>
                  <a:lnTo>
                    <a:pt x="239" y="344"/>
                  </a:lnTo>
                  <a:lnTo>
                    <a:pt x="234" y="356"/>
                  </a:lnTo>
                  <a:lnTo>
                    <a:pt x="231" y="368"/>
                  </a:lnTo>
                  <a:lnTo>
                    <a:pt x="231" y="368"/>
                  </a:lnTo>
                  <a:lnTo>
                    <a:pt x="229" y="373"/>
                  </a:lnTo>
                  <a:lnTo>
                    <a:pt x="227" y="377"/>
                  </a:lnTo>
                  <a:lnTo>
                    <a:pt x="223" y="380"/>
                  </a:lnTo>
                  <a:lnTo>
                    <a:pt x="220" y="384"/>
                  </a:lnTo>
                  <a:lnTo>
                    <a:pt x="216" y="386"/>
                  </a:lnTo>
                  <a:lnTo>
                    <a:pt x="212" y="388"/>
                  </a:lnTo>
                  <a:lnTo>
                    <a:pt x="207" y="389"/>
                  </a:lnTo>
                  <a:lnTo>
                    <a:pt x="203" y="390"/>
                  </a:lnTo>
                  <a:lnTo>
                    <a:pt x="203" y="390"/>
                  </a:lnTo>
                  <a:close/>
                  <a:moveTo>
                    <a:pt x="92" y="195"/>
                  </a:moveTo>
                  <a:lnTo>
                    <a:pt x="92" y="195"/>
                  </a:lnTo>
                  <a:lnTo>
                    <a:pt x="108" y="205"/>
                  </a:lnTo>
                  <a:lnTo>
                    <a:pt x="123" y="214"/>
                  </a:lnTo>
                  <a:lnTo>
                    <a:pt x="137" y="227"/>
                  </a:lnTo>
                  <a:lnTo>
                    <a:pt x="151" y="239"/>
                  </a:lnTo>
                  <a:lnTo>
                    <a:pt x="164" y="252"/>
                  </a:lnTo>
                  <a:lnTo>
                    <a:pt x="175" y="267"/>
                  </a:lnTo>
                  <a:lnTo>
                    <a:pt x="186" y="283"/>
                  </a:lnTo>
                  <a:lnTo>
                    <a:pt x="195" y="299"/>
                  </a:lnTo>
                  <a:lnTo>
                    <a:pt x="195" y="299"/>
                  </a:lnTo>
                  <a:lnTo>
                    <a:pt x="204" y="283"/>
                  </a:lnTo>
                  <a:lnTo>
                    <a:pt x="215" y="267"/>
                  </a:lnTo>
                  <a:lnTo>
                    <a:pt x="227" y="252"/>
                  </a:lnTo>
                  <a:lnTo>
                    <a:pt x="239" y="239"/>
                  </a:lnTo>
                  <a:lnTo>
                    <a:pt x="253" y="227"/>
                  </a:lnTo>
                  <a:lnTo>
                    <a:pt x="267" y="214"/>
                  </a:lnTo>
                  <a:lnTo>
                    <a:pt x="283" y="205"/>
                  </a:lnTo>
                  <a:lnTo>
                    <a:pt x="299" y="195"/>
                  </a:lnTo>
                  <a:lnTo>
                    <a:pt x="299" y="195"/>
                  </a:lnTo>
                  <a:lnTo>
                    <a:pt x="283" y="185"/>
                  </a:lnTo>
                  <a:lnTo>
                    <a:pt x="267" y="175"/>
                  </a:lnTo>
                  <a:lnTo>
                    <a:pt x="253" y="163"/>
                  </a:lnTo>
                  <a:lnTo>
                    <a:pt x="239" y="151"/>
                  </a:lnTo>
                  <a:lnTo>
                    <a:pt x="227" y="138"/>
                  </a:lnTo>
                  <a:lnTo>
                    <a:pt x="215" y="123"/>
                  </a:lnTo>
                  <a:lnTo>
                    <a:pt x="204" y="107"/>
                  </a:lnTo>
                  <a:lnTo>
                    <a:pt x="195" y="91"/>
                  </a:lnTo>
                  <a:lnTo>
                    <a:pt x="195" y="91"/>
                  </a:lnTo>
                  <a:lnTo>
                    <a:pt x="186" y="107"/>
                  </a:lnTo>
                  <a:lnTo>
                    <a:pt x="175" y="123"/>
                  </a:lnTo>
                  <a:lnTo>
                    <a:pt x="164" y="138"/>
                  </a:lnTo>
                  <a:lnTo>
                    <a:pt x="151" y="151"/>
                  </a:lnTo>
                  <a:lnTo>
                    <a:pt x="137" y="163"/>
                  </a:lnTo>
                  <a:lnTo>
                    <a:pt x="123" y="175"/>
                  </a:lnTo>
                  <a:lnTo>
                    <a:pt x="108" y="185"/>
                  </a:lnTo>
                  <a:lnTo>
                    <a:pt x="92" y="195"/>
                  </a:lnTo>
                  <a:lnTo>
                    <a:pt x="92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" name="Freeform 8"/>
            <p:cNvSpPr>
              <a:spLocks/>
            </p:cNvSpPr>
            <p:nvPr userDrawn="1"/>
          </p:nvSpPr>
          <p:spPr bwMode="auto">
            <a:xfrm>
              <a:off x="4791075" y="4932363"/>
              <a:ext cx="261937" cy="261938"/>
            </a:xfrm>
            <a:custGeom>
              <a:avLst/>
              <a:gdLst>
                <a:gd name="T0" fmla="*/ 331 w 331"/>
                <a:gd name="T1" fmla="*/ 158 h 330"/>
                <a:gd name="T2" fmla="*/ 317 w 331"/>
                <a:gd name="T3" fmla="*/ 154 h 330"/>
                <a:gd name="T4" fmla="*/ 289 w 331"/>
                <a:gd name="T5" fmla="*/ 143 h 330"/>
                <a:gd name="T6" fmla="*/ 263 w 331"/>
                <a:gd name="T7" fmla="*/ 128 h 330"/>
                <a:gd name="T8" fmla="*/ 240 w 331"/>
                <a:gd name="T9" fmla="*/ 110 h 330"/>
                <a:gd name="T10" fmla="*/ 221 w 331"/>
                <a:gd name="T11" fmla="*/ 90 h 330"/>
                <a:gd name="T12" fmla="*/ 203 w 331"/>
                <a:gd name="T13" fmla="*/ 67 h 330"/>
                <a:gd name="T14" fmla="*/ 188 w 331"/>
                <a:gd name="T15" fmla="*/ 41 h 330"/>
                <a:gd name="T16" fmla="*/ 177 w 331"/>
                <a:gd name="T17" fmla="*/ 13 h 330"/>
                <a:gd name="T18" fmla="*/ 159 w 331"/>
                <a:gd name="T19" fmla="*/ 0 h 330"/>
                <a:gd name="T20" fmla="*/ 154 w 331"/>
                <a:gd name="T21" fmla="*/ 13 h 330"/>
                <a:gd name="T22" fmla="*/ 143 w 331"/>
                <a:gd name="T23" fmla="*/ 41 h 330"/>
                <a:gd name="T24" fmla="*/ 128 w 331"/>
                <a:gd name="T25" fmla="*/ 67 h 330"/>
                <a:gd name="T26" fmla="*/ 111 w 331"/>
                <a:gd name="T27" fmla="*/ 90 h 330"/>
                <a:gd name="T28" fmla="*/ 90 w 331"/>
                <a:gd name="T29" fmla="*/ 110 h 330"/>
                <a:gd name="T30" fmla="*/ 67 w 331"/>
                <a:gd name="T31" fmla="*/ 128 h 330"/>
                <a:gd name="T32" fmla="*/ 42 w 331"/>
                <a:gd name="T33" fmla="*/ 143 h 330"/>
                <a:gd name="T34" fmla="*/ 14 w 331"/>
                <a:gd name="T35" fmla="*/ 154 h 330"/>
                <a:gd name="T36" fmla="*/ 0 w 331"/>
                <a:gd name="T37" fmla="*/ 172 h 330"/>
                <a:gd name="T38" fmla="*/ 14 w 331"/>
                <a:gd name="T39" fmla="*/ 177 h 330"/>
                <a:gd name="T40" fmla="*/ 42 w 331"/>
                <a:gd name="T41" fmla="*/ 188 h 330"/>
                <a:gd name="T42" fmla="*/ 67 w 331"/>
                <a:gd name="T43" fmla="*/ 202 h 330"/>
                <a:gd name="T44" fmla="*/ 90 w 331"/>
                <a:gd name="T45" fmla="*/ 219 h 330"/>
                <a:gd name="T46" fmla="*/ 110 w 331"/>
                <a:gd name="T47" fmla="*/ 240 h 330"/>
                <a:gd name="T48" fmla="*/ 128 w 331"/>
                <a:gd name="T49" fmla="*/ 263 h 330"/>
                <a:gd name="T50" fmla="*/ 143 w 331"/>
                <a:gd name="T51" fmla="*/ 289 h 330"/>
                <a:gd name="T52" fmla="*/ 154 w 331"/>
                <a:gd name="T53" fmla="*/ 317 h 330"/>
                <a:gd name="T54" fmla="*/ 172 w 331"/>
                <a:gd name="T55" fmla="*/ 330 h 330"/>
                <a:gd name="T56" fmla="*/ 177 w 331"/>
                <a:gd name="T57" fmla="*/ 317 h 330"/>
                <a:gd name="T58" fmla="*/ 188 w 331"/>
                <a:gd name="T59" fmla="*/ 289 h 330"/>
                <a:gd name="T60" fmla="*/ 203 w 331"/>
                <a:gd name="T61" fmla="*/ 263 h 330"/>
                <a:gd name="T62" fmla="*/ 221 w 331"/>
                <a:gd name="T63" fmla="*/ 240 h 330"/>
                <a:gd name="T64" fmla="*/ 240 w 331"/>
                <a:gd name="T65" fmla="*/ 219 h 330"/>
                <a:gd name="T66" fmla="*/ 263 w 331"/>
                <a:gd name="T67" fmla="*/ 202 h 330"/>
                <a:gd name="T68" fmla="*/ 289 w 331"/>
                <a:gd name="T69" fmla="*/ 188 h 330"/>
                <a:gd name="T70" fmla="*/ 317 w 331"/>
                <a:gd name="T71" fmla="*/ 177 h 330"/>
                <a:gd name="T72" fmla="*/ 331 w 331"/>
                <a:gd name="T73" fmla="*/ 172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31" h="330">
                  <a:moveTo>
                    <a:pt x="331" y="172"/>
                  </a:moveTo>
                  <a:lnTo>
                    <a:pt x="331" y="158"/>
                  </a:lnTo>
                  <a:lnTo>
                    <a:pt x="331" y="158"/>
                  </a:lnTo>
                  <a:lnTo>
                    <a:pt x="317" y="154"/>
                  </a:lnTo>
                  <a:lnTo>
                    <a:pt x="302" y="149"/>
                  </a:lnTo>
                  <a:lnTo>
                    <a:pt x="289" y="143"/>
                  </a:lnTo>
                  <a:lnTo>
                    <a:pt x="277" y="135"/>
                  </a:lnTo>
                  <a:lnTo>
                    <a:pt x="263" y="128"/>
                  </a:lnTo>
                  <a:lnTo>
                    <a:pt x="252" y="119"/>
                  </a:lnTo>
                  <a:lnTo>
                    <a:pt x="240" y="110"/>
                  </a:lnTo>
                  <a:lnTo>
                    <a:pt x="231" y="100"/>
                  </a:lnTo>
                  <a:lnTo>
                    <a:pt x="221" y="90"/>
                  </a:lnTo>
                  <a:lnTo>
                    <a:pt x="211" y="78"/>
                  </a:lnTo>
                  <a:lnTo>
                    <a:pt x="203" y="67"/>
                  </a:lnTo>
                  <a:lnTo>
                    <a:pt x="195" y="54"/>
                  </a:lnTo>
                  <a:lnTo>
                    <a:pt x="188" y="41"/>
                  </a:lnTo>
                  <a:lnTo>
                    <a:pt x="182" y="28"/>
                  </a:lnTo>
                  <a:lnTo>
                    <a:pt x="177" y="13"/>
                  </a:lnTo>
                  <a:lnTo>
                    <a:pt x="172" y="0"/>
                  </a:lnTo>
                  <a:lnTo>
                    <a:pt x="159" y="0"/>
                  </a:lnTo>
                  <a:lnTo>
                    <a:pt x="159" y="0"/>
                  </a:lnTo>
                  <a:lnTo>
                    <a:pt x="154" y="13"/>
                  </a:lnTo>
                  <a:lnTo>
                    <a:pt x="149" y="28"/>
                  </a:lnTo>
                  <a:lnTo>
                    <a:pt x="143" y="41"/>
                  </a:lnTo>
                  <a:lnTo>
                    <a:pt x="135" y="54"/>
                  </a:lnTo>
                  <a:lnTo>
                    <a:pt x="128" y="67"/>
                  </a:lnTo>
                  <a:lnTo>
                    <a:pt x="120" y="78"/>
                  </a:lnTo>
                  <a:lnTo>
                    <a:pt x="111" y="90"/>
                  </a:lnTo>
                  <a:lnTo>
                    <a:pt x="100" y="100"/>
                  </a:lnTo>
                  <a:lnTo>
                    <a:pt x="90" y="110"/>
                  </a:lnTo>
                  <a:lnTo>
                    <a:pt x="78" y="119"/>
                  </a:lnTo>
                  <a:lnTo>
                    <a:pt x="67" y="128"/>
                  </a:lnTo>
                  <a:lnTo>
                    <a:pt x="55" y="135"/>
                  </a:lnTo>
                  <a:lnTo>
                    <a:pt x="42" y="143"/>
                  </a:lnTo>
                  <a:lnTo>
                    <a:pt x="28" y="149"/>
                  </a:lnTo>
                  <a:lnTo>
                    <a:pt x="14" y="154"/>
                  </a:lnTo>
                  <a:lnTo>
                    <a:pt x="0" y="158"/>
                  </a:lnTo>
                  <a:lnTo>
                    <a:pt x="0" y="172"/>
                  </a:lnTo>
                  <a:lnTo>
                    <a:pt x="0" y="172"/>
                  </a:lnTo>
                  <a:lnTo>
                    <a:pt x="14" y="177"/>
                  </a:lnTo>
                  <a:lnTo>
                    <a:pt x="28" y="182"/>
                  </a:lnTo>
                  <a:lnTo>
                    <a:pt x="42" y="188"/>
                  </a:lnTo>
                  <a:lnTo>
                    <a:pt x="54" y="195"/>
                  </a:lnTo>
                  <a:lnTo>
                    <a:pt x="67" y="202"/>
                  </a:lnTo>
                  <a:lnTo>
                    <a:pt x="78" y="211"/>
                  </a:lnTo>
                  <a:lnTo>
                    <a:pt x="90" y="219"/>
                  </a:lnTo>
                  <a:lnTo>
                    <a:pt x="100" y="230"/>
                  </a:lnTo>
                  <a:lnTo>
                    <a:pt x="110" y="240"/>
                  </a:lnTo>
                  <a:lnTo>
                    <a:pt x="120" y="252"/>
                  </a:lnTo>
                  <a:lnTo>
                    <a:pt x="128" y="263"/>
                  </a:lnTo>
                  <a:lnTo>
                    <a:pt x="135" y="276"/>
                  </a:lnTo>
                  <a:lnTo>
                    <a:pt x="143" y="289"/>
                  </a:lnTo>
                  <a:lnTo>
                    <a:pt x="149" y="302"/>
                  </a:lnTo>
                  <a:lnTo>
                    <a:pt x="154" y="317"/>
                  </a:lnTo>
                  <a:lnTo>
                    <a:pt x="159" y="330"/>
                  </a:lnTo>
                  <a:lnTo>
                    <a:pt x="172" y="330"/>
                  </a:lnTo>
                  <a:lnTo>
                    <a:pt x="172" y="330"/>
                  </a:lnTo>
                  <a:lnTo>
                    <a:pt x="177" y="317"/>
                  </a:lnTo>
                  <a:lnTo>
                    <a:pt x="182" y="302"/>
                  </a:lnTo>
                  <a:lnTo>
                    <a:pt x="188" y="289"/>
                  </a:lnTo>
                  <a:lnTo>
                    <a:pt x="195" y="276"/>
                  </a:lnTo>
                  <a:lnTo>
                    <a:pt x="203" y="263"/>
                  </a:lnTo>
                  <a:lnTo>
                    <a:pt x="211" y="252"/>
                  </a:lnTo>
                  <a:lnTo>
                    <a:pt x="221" y="240"/>
                  </a:lnTo>
                  <a:lnTo>
                    <a:pt x="231" y="230"/>
                  </a:lnTo>
                  <a:lnTo>
                    <a:pt x="240" y="219"/>
                  </a:lnTo>
                  <a:lnTo>
                    <a:pt x="252" y="211"/>
                  </a:lnTo>
                  <a:lnTo>
                    <a:pt x="263" y="202"/>
                  </a:lnTo>
                  <a:lnTo>
                    <a:pt x="277" y="195"/>
                  </a:lnTo>
                  <a:lnTo>
                    <a:pt x="289" y="188"/>
                  </a:lnTo>
                  <a:lnTo>
                    <a:pt x="302" y="182"/>
                  </a:lnTo>
                  <a:lnTo>
                    <a:pt x="317" y="177"/>
                  </a:lnTo>
                  <a:lnTo>
                    <a:pt x="331" y="172"/>
                  </a:lnTo>
                  <a:lnTo>
                    <a:pt x="331" y="17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9" name="Freeform 9"/>
            <p:cNvSpPr>
              <a:spLocks noEditPoints="1"/>
            </p:cNvSpPr>
            <p:nvPr userDrawn="1"/>
          </p:nvSpPr>
          <p:spPr bwMode="auto">
            <a:xfrm>
              <a:off x="4767263" y="4908550"/>
              <a:ext cx="307975" cy="309563"/>
            </a:xfrm>
            <a:custGeom>
              <a:avLst/>
              <a:gdLst>
                <a:gd name="T0" fmla="*/ 188 w 389"/>
                <a:gd name="T1" fmla="*/ 389 h 389"/>
                <a:gd name="T2" fmla="*/ 173 w 389"/>
                <a:gd name="T3" fmla="*/ 385 h 389"/>
                <a:gd name="T4" fmla="*/ 163 w 389"/>
                <a:gd name="T5" fmla="*/ 377 h 389"/>
                <a:gd name="T6" fmla="*/ 158 w 389"/>
                <a:gd name="T7" fmla="*/ 367 h 389"/>
                <a:gd name="T8" fmla="*/ 145 w 389"/>
                <a:gd name="T9" fmla="*/ 331 h 389"/>
                <a:gd name="T10" fmla="*/ 125 w 389"/>
                <a:gd name="T11" fmla="*/ 298 h 389"/>
                <a:gd name="T12" fmla="*/ 100 w 389"/>
                <a:gd name="T13" fmla="*/ 272 h 389"/>
                <a:gd name="T14" fmla="*/ 69 w 389"/>
                <a:gd name="T15" fmla="*/ 248 h 389"/>
                <a:gd name="T16" fmla="*/ 34 w 389"/>
                <a:gd name="T17" fmla="*/ 234 h 389"/>
                <a:gd name="T18" fmla="*/ 17 w 389"/>
                <a:gd name="T19" fmla="*/ 228 h 389"/>
                <a:gd name="T20" fmla="*/ 6 w 389"/>
                <a:gd name="T21" fmla="*/ 219 h 389"/>
                <a:gd name="T22" fmla="*/ 0 w 389"/>
                <a:gd name="T23" fmla="*/ 206 h 389"/>
                <a:gd name="T24" fmla="*/ 0 w 389"/>
                <a:gd name="T25" fmla="*/ 187 h 389"/>
                <a:gd name="T26" fmla="*/ 4 w 389"/>
                <a:gd name="T27" fmla="*/ 173 h 389"/>
                <a:gd name="T28" fmla="*/ 12 w 389"/>
                <a:gd name="T29" fmla="*/ 162 h 389"/>
                <a:gd name="T30" fmla="*/ 22 w 389"/>
                <a:gd name="T31" fmla="*/ 158 h 389"/>
                <a:gd name="T32" fmla="*/ 57 w 389"/>
                <a:gd name="T33" fmla="*/ 145 h 389"/>
                <a:gd name="T34" fmla="*/ 90 w 389"/>
                <a:gd name="T35" fmla="*/ 125 h 389"/>
                <a:gd name="T36" fmla="*/ 117 w 389"/>
                <a:gd name="T37" fmla="*/ 100 h 389"/>
                <a:gd name="T38" fmla="*/ 140 w 389"/>
                <a:gd name="T39" fmla="*/ 68 h 389"/>
                <a:gd name="T40" fmla="*/ 155 w 389"/>
                <a:gd name="T41" fmla="*/ 34 h 389"/>
                <a:gd name="T42" fmla="*/ 161 w 389"/>
                <a:gd name="T43" fmla="*/ 17 h 389"/>
                <a:gd name="T44" fmla="*/ 169 w 389"/>
                <a:gd name="T45" fmla="*/ 6 h 389"/>
                <a:gd name="T46" fmla="*/ 183 w 389"/>
                <a:gd name="T47" fmla="*/ 0 h 389"/>
                <a:gd name="T48" fmla="*/ 201 w 389"/>
                <a:gd name="T49" fmla="*/ 0 h 389"/>
                <a:gd name="T50" fmla="*/ 216 w 389"/>
                <a:gd name="T51" fmla="*/ 2 h 389"/>
                <a:gd name="T52" fmla="*/ 225 w 389"/>
                <a:gd name="T53" fmla="*/ 12 h 389"/>
                <a:gd name="T54" fmla="*/ 230 w 389"/>
                <a:gd name="T55" fmla="*/ 22 h 389"/>
                <a:gd name="T56" fmla="*/ 244 w 389"/>
                <a:gd name="T57" fmla="*/ 57 h 389"/>
                <a:gd name="T58" fmla="*/ 263 w 389"/>
                <a:gd name="T59" fmla="*/ 90 h 389"/>
                <a:gd name="T60" fmla="*/ 289 w 389"/>
                <a:gd name="T61" fmla="*/ 117 h 389"/>
                <a:gd name="T62" fmla="*/ 319 w 389"/>
                <a:gd name="T63" fmla="*/ 139 h 389"/>
                <a:gd name="T64" fmla="*/ 355 w 389"/>
                <a:gd name="T65" fmla="*/ 154 h 389"/>
                <a:gd name="T66" fmla="*/ 372 w 389"/>
                <a:gd name="T67" fmla="*/ 161 h 389"/>
                <a:gd name="T68" fmla="*/ 383 w 389"/>
                <a:gd name="T69" fmla="*/ 169 h 389"/>
                <a:gd name="T70" fmla="*/ 389 w 389"/>
                <a:gd name="T71" fmla="*/ 181 h 389"/>
                <a:gd name="T72" fmla="*/ 389 w 389"/>
                <a:gd name="T73" fmla="*/ 201 h 389"/>
                <a:gd name="T74" fmla="*/ 385 w 389"/>
                <a:gd name="T75" fmla="*/ 215 h 389"/>
                <a:gd name="T76" fmla="*/ 377 w 389"/>
                <a:gd name="T77" fmla="*/ 225 h 389"/>
                <a:gd name="T78" fmla="*/ 367 w 389"/>
                <a:gd name="T79" fmla="*/ 230 h 389"/>
                <a:gd name="T80" fmla="*/ 331 w 389"/>
                <a:gd name="T81" fmla="*/ 244 h 389"/>
                <a:gd name="T82" fmla="*/ 299 w 389"/>
                <a:gd name="T83" fmla="*/ 263 h 389"/>
                <a:gd name="T84" fmla="*/ 272 w 389"/>
                <a:gd name="T85" fmla="*/ 289 h 389"/>
                <a:gd name="T86" fmla="*/ 250 w 389"/>
                <a:gd name="T87" fmla="*/ 319 h 389"/>
                <a:gd name="T88" fmla="*/ 234 w 389"/>
                <a:gd name="T89" fmla="*/ 355 h 389"/>
                <a:gd name="T90" fmla="*/ 228 w 389"/>
                <a:gd name="T91" fmla="*/ 372 h 389"/>
                <a:gd name="T92" fmla="*/ 219 w 389"/>
                <a:gd name="T93" fmla="*/ 383 h 389"/>
                <a:gd name="T94" fmla="*/ 207 w 389"/>
                <a:gd name="T95" fmla="*/ 389 h 389"/>
                <a:gd name="T96" fmla="*/ 90 w 389"/>
                <a:gd name="T97" fmla="*/ 194 h 389"/>
                <a:gd name="T98" fmla="*/ 122 w 389"/>
                <a:gd name="T99" fmla="*/ 214 h 389"/>
                <a:gd name="T100" fmla="*/ 163 w 389"/>
                <a:gd name="T101" fmla="*/ 252 h 389"/>
                <a:gd name="T102" fmla="*/ 195 w 389"/>
                <a:gd name="T103" fmla="*/ 298 h 389"/>
                <a:gd name="T104" fmla="*/ 214 w 389"/>
                <a:gd name="T105" fmla="*/ 267 h 389"/>
                <a:gd name="T106" fmla="*/ 252 w 389"/>
                <a:gd name="T107" fmla="*/ 225 h 389"/>
                <a:gd name="T108" fmla="*/ 299 w 389"/>
                <a:gd name="T109" fmla="*/ 194 h 389"/>
                <a:gd name="T110" fmla="*/ 267 w 389"/>
                <a:gd name="T111" fmla="*/ 174 h 389"/>
                <a:gd name="T112" fmla="*/ 225 w 389"/>
                <a:gd name="T113" fmla="*/ 136 h 389"/>
                <a:gd name="T114" fmla="*/ 195 w 389"/>
                <a:gd name="T115" fmla="*/ 90 h 389"/>
                <a:gd name="T116" fmla="*/ 174 w 389"/>
                <a:gd name="T117" fmla="*/ 122 h 389"/>
                <a:gd name="T118" fmla="*/ 136 w 389"/>
                <a:gd name="T119" fmla="*/ 163 h 389"/>
                <a:gd name="T120" fmla="*/ 90 w 389"/>
                <a:gd name="T121" fmla="*/ 194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9" h="389">
                  <a:moveTo>
                    <a:pt x="201" y="389"/>
                  </a:moveTo>
                  <a:lnTo>
                    <a:pt x="188" y="389"/>
                  </a:lnTo>
                  <a:lnTo>
                    <a:pt x="188" y="389"/>
                  </a:lnTo>
                  <a:lnTo>
                    <a:pt x="183" y="389"/>
                  </a:lnTo>
                  <a:lnTo>
                    <a:pt x="178" y="387"/>
                  </a:lnTo>
                  <a:lnTo>
                    <a:pt x="173" y="385"/>
                  </a:lnTo>
                  <a:lnTo>
                    <a:pt x="169" y="383"/>
                  </a:lnTo>
                  <a:lnTo>
                    <a:pt x="166" y="380"/>
                  </a:lnTo>
                  <a:lnTo>
                    <a:pt x="163" y="377"/>
                  </a:lnTo>
                  <a:lnTo>
                    <a:pt x="161" y="372"/>
                  </a:lnTo>
                  <a:lnTo>
                    <a:pt x="158" y="367"/>
                  </a:lnTo>
                  <a:lnTo>
                    <a:pt x="158" y="367"/>
                  </a:lnTo>
                  <a:lnTo>
                    <a:pt x="155" y="355"/>
                  </a:lnTo>
                  <a:lnTo>
                    <a:pt x="151" y="342"/>
                  </a:lnTo>
                  <a:lnTo>
                    <a:pt x="145" y="331"/>
                  </a:lnTo>
                  <a:lnTo>
                    <a:pt x="139" y="319"/>
                  </a:lnTo>
                  <a:lnTo>
                    <a:pt x="133" y="309"/>
                  </a:lnTo>
                  <a:lnTo>
                    <a:pt x="125" y="298"/>
                  </a:lnTo>
                  <a:lnTo>
                    <a:pt x="117" y="289"/>
                  </a:lnTo>
                  <a:lnTo>
                    <a:pt x="108" y="280"/>
                  </a:lnTo>
                  <a:lnTo>
                    <a:pt x="100" y="272"/>
                  </a:lnTo>
                  <a:lnTo>
                    <a:pt x="90" y="263"/>
                  </a:lnTo>
                  <a:lnTo>
                    <a:pt x="79" y="256"/>
                  </a:lnTo>
                  <a:lnTo>
                    <a:pt x="69" y="248"/>
                  </a:lnTo>
                  <a:lnTo>
                    <a:pt x="57" y="244"/>
                  </a:lnTo>
                  <a:lnTo>
                    <a:pt x="46" y="237"/>
                  </a:lnTo>
                  <a:lnTo>
                    <a:pt x="34" y="234"/>
                  </a:lnTo>
                  <a:lnTo>
                    <a:pt x="22" y="230"/>
                  </a:lnTo>
                  <a:lnTo>
                    <a:pt x="22" y="230"/>
                  </a:lnTo>
                  <a:lnTo>
                    <a:pt x="17" y="228"/>
                  </a:lnTo>
                  <a:lnTo>
                    <a:pt x="12" y="225"/>
                  </a:lnTo>
                  <a:lnTo>
                    <a:pt x="8" y="223"/>
                  </a:lnTo>
                  <a:lnTo>
                    <a:pt x="6" y="219"/>
                  </a:lnTo>
                  <a:lnTo>
                    <a:pt x="4" y="215"/>
                  </a:lnTo>
                  <a:lnTo>
                    <a:pt x="1" y="211"/>
                  </a:lnTo>
                  <a:lnTo>
                    <a:pt x="0" y="206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1" y="178"/>
                  </a:lnTo>
                  <a:lnTo>
                    <a:pt x="4" y="173"/>
                  </a:lnTo>
                  <a:lnTo>
                    <a:pt x="6" y="169"/>
                  </a:lnTo>
                  <a:lnTo>
                    <a:pt x="8" y="165"/>
                  </a:lnTo>
                  <a:lnTo>
                    <a:pt x="12" y="162"/>
                  </a:lnTo>
                  <a:lnTo>
                    <a:pt x="17" y="161"/>
                  </a:lnTo>
                  <a:lnTo>
                    <a:pt x="22" y="158"/>
                  </a:lnTo>
                  <a:lnTo>
                    <a:pt x="22" y="158"/>
                  </a:lnTo>
                  <a:lnTo>
                    <a:pt x="34" y="154"/>
                  </a:lnTo>
                  <a:lnTo>
                    <a:pt x="46" y="151"/>
                  </a:lnTo>
                  <a:lnTo>
                    <a:pt x="57" y="145"/>
                  </a:lnTo>
                  <a:lnTo>
                    <a:pt x="69" y="139"/>
                  </a:lnTo>
                  <a:lnTo>
                    <a:pt x="79" y="133"/>
                  </a:lnTo>
                  <a:lnTo>
                    <a:pt x="90" y="125"/>
                  </a:lnTo>
                  <a:lnTo>
                    <a:pt x="100" y="117"/>
                  </a:lnTo>
                  <a:lnTo>
                    <a:pt x="108" y="108"/>
                  </a:lnTo>
                  <a:lnTo>
                    <a:pt x="117" y="100"/>
                  </a:lnTo>
                  <a:lnTo>
                    <a:pt x="125" y="90"/>
                  </a:lnTo>
                  <a:lnTo>
                    <a:pt x="133" y="79"/>
                  </a:lnTo>
                  <a:lnTo>
                    <a:pt x="140" y="68"/>
                  </a:lnTo>
                  <a:lnTo>
                    <a:pt x="145" y="57"/>
                  </a:lnTo>
                  <a:lnTo>
                    <a:pt x="151" y="46"/>
                  </a:lnTo>
                  <a:lnTo>
                    <a:pt x="155" y="34"/>
                  </a:lnTo>
                  <a:lnTo>
                    <a:pt x="158" y="22"/>
                  </a:lnTo>
                  <a:lnTo>
                    <a:pt x="158" y="22"/>
                  </a:lnTo>
                  <a:lnTo>
                    <a:pt x="161" y="17"/>
                  </a:lnTo>
                  <a:lnTo>
                    <a:pt x="163" y="12"/>
                  </a:lnTo>
                  <a:lnTo>
                    <a:pt x="166" y="8"/>
                  </a:lnTo>
                  <a:lnTo>
                    <a:pt x="169" y="6"/>
                  </a:lnTo>
                  <a:lnTo>
                    <a:pt x="173" y="2"/>
                  </a:lnTo>
                  <a:lnTo>
                    <a:pt x="178" y="1"/>
                  </a:lnTo>
                  <a:lnTo>
                    <a:pt x="183" y="0"/>
                  </a:lnTo>
                  <a:lnTo>
                    <a:pt x="188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6" y="0"/>
                  </a:lnTo>
                  <a:lnTo>
                    <a:pt x="211" y="1"/>
                  </a:lnTo>
                  <a:lnTo>
                    <a:pt x="216" y="2"/>
                  </a:lnTo>
                  <a:lnTo>
                    <a:pt x="219" y="6"/>
                  </a:lnTo>
                  <a:lnTo>
                    <a:pt x="223" y="8"/>
                  </a:lnTo>
                  <a:lnTo>
                    <a:pt x="225" y="12"/>
                  </a:lnTo>
                  <a:lnTo>
                    <a:pt x="228" y="17"/>
                  </a:lnTo>
                  <a:lnTo>
                    <a:pt x="230" y="22"/>
                  </a:lnTo>
                  <a:lnTo>
                    <a:pt x="230" y="22"/>
                  </a:lnTo>
                  <a:lnTo>
                    <a:pt x="234" y="34"/>
                  </a:lnTo>
                  <a:lnTo>
                    <a:pt x="238" y="46"/>
                  </a:lnTo>
                  <a:lnTo>
                    <a:pt x="244" y="57"/>
                  </a:lnTo>
                  <a:lnTo>
                    <a:pt x="250" y="68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2" y="100"/>
                  </a:lnTo>
                  <a:lnTo>
                    <a:pt x="280" y="108"/>
                  </a:lnTo>
                  <a:lnTo>
                    <a:pt x="289" y="117"/>
                  </a:lnTo>
                  <a:lnTo>
                    <a:pt x="299" y="125"/>
                  </a:lnTo>
                  <a:lnTo>
                    <a:pt x="310" y="133"/>
                  </a:lnTo>
                  <a:lnTo>
                    <a:pt x="319" y="139"/>
                  </a:lnTo>
                  <a:lnTo>
                    <a:pt x="331" y="145"/>
                  </a:lnTo>
                  <a:lnTo>
                    <a:pt x="342" y="151"/>
                  </a:lnTo>
                  <a:lnTo>
                    <a:pt x="355" y="154"/>
                  </a:lnTo>
                  <a:lnTo>
                    <a:pt x="367" y="158"/>
                  </a:lnTo>
                  <a:lnTo>
                    <a:pt x="367" y="158"/>
                  </a:lnTo>
                  <a:lnTo>
                    <a:pt x="372" y="161"/>
                  </a:lnTo>
                  <a:lnTo>
                    <a:pt x="377" y="162"/>
                  </a:lnTo>
                  <a:lnTo>
                    <a:pt x="380" y="165"/>
                  </a:lnTo>
                  <a:lnTo>
                    <a:pt x="383" y="169"/>
                  </a:lnTo>
                  <a:lnTo>
                    <a:pt x="385" y="173"/>
                  </a:lnTo>
                  <a:lnTo>
                    <a:pt x="388" y="178"/>
                  </a:lnTo>
                  <a:lnTo>
                    <a:pt x="389" y="181"/>
                  </a:lnTo>
                  <a:lnTo>
                    <a:pt x="389" y="187"/>
                  </a:lnTo>
                  <a:lnTo>
                    <a:pt x="389" y="201"/>
                  </a:lnTo>
                  <a:lnTo>
                    <a:pt x="389" y="201"/>
                  </a:lnTo>
                  <a:lnTo>
                    <a:pt x="389" y="206"/>
                  </a:lnTo>
                  <a:lnTo>
                    <a:pt x="388" y="211"/>
                  </a:lnTo>
                  <a:lnTo>
                    <a:pt x="385" y="215"/>
                  </a:lnTo>
                  <a:lnTo>
                    <a:pt x="383" y="219"/>
                  </a:lnTo>
                  <a:lnTo>
                    <a:pt x="380" y="223"/>
                  </a:lnTo>
                  <a:lnTo>
                    <a:pt x="377" y="225"/>
                  </a:lnTo>
                  <a:lnTo>
                    <a:pt x="372" y="228"/>
                  </a:lnTo>
                  <a:lnTo>
                    <a:pt x="367" y="230"/>
                  </a:lnTo>
                  <a:lnTo>
                    <a:pt x="367" y="230"/>
                  </a:lnTo>
                  <a:lnTo>
                    <a:pt x="355" y="234"/>
                  </a:lnTo>
                  <a:lnTo>
                    <a:pt x="342" y="237"/>
                  </a:lnTo>
                  <a:lnTo>
                    <a:pt x="331" y="244"/>
                  </a:lnTo>
                  <a:lnTo>
                    <a:pt x="319" y="248"/>
                  </a:lnTo>
                  <a:lnTo>
                    <a:pt x="310" y="256"/>
                  </a:lnTo>
                  <a:lnTo>
                    <a:pt x="299" y="263"/>
                  </a:lnTo>
                  <a:lnTo>
                    <a:pt x="289" y="272"/>
                  </a:lnTo>
                  <a:lnTo>
                    <a:pt x="280" y="280"/>
                  </a:lnTo>
                  <a:lnTo>
                    <a:pt x="272" y="289"/>
                  </a:lnTo>
                  <a:lnTo>
                    <a:pt x="263" y="298"/>
                  </a:lnTo>
                  <a:lnTo>
                    <a:pt x="256" y="309"/>
                  </a:lnTo>
                  <a:lnTo>
                    <a:pt x="250" y="319"/>
                  </a:lnTo>
                  <a:lnTo>
                    <a:pt x="244" y="331"/>
                  </a:lnTo>
                  <a:lnTo>
                    <a:pt x="238" y="342"/>
                  </a:lnTo>
                  <a:lnTo>
                    <a:pt x="234" y="355"/>
                  </a:lnTo>
                  <a:lnTo>
                    <a:pt x="230" y="367"/>
                  </a:lnTo>
                  <a:lnTo>
                    <a:pt x="230" y="367"/>
                  </a:lnTo>
                  <a:lnTo>
                    <a:pt x="228" y="372"/>
                  </a:lnTo>
                  <a:lnTo>
                    <a:pt x="225" y="377"/>
                  </a:lnTo>
                  <a:lnTo>
                    <a:pt x="223" y="380"/>
                  </a:lnTo>
                  <a:lnTo>
                    <a:pt x="219" y="383"/>
                  </a:lnTo>
                  <a:lnTo>
                    <a:pt x="216" y="385"/>
                  </a:lnTo>
                  <a:lnTo>
                    <a:pt x="211" y="387"/>
                  </a:lnTo>
                  <a:lnTo>
                    <a:pt x="207" y="389"/>
                  </a:lnTo>
                  <a:lnTo>
                    <a:pt x="201" y="389"/>
                  </a:lnTo>
                  <a:lnTo>
                    <a:pt x="201" y="389"/>
                  </a:lnTo>
                  <a:close/>
                  <a:moveTo>
                    <a:pt x="90" y="194"/>
                  </a:moveTo>
                  <a:lnTo>
                    <a:pt x="90" y="194"/>
                  </a:lnTo>
                  <a:lnTo>
                    <a:pt x="107" y="203"/>
                  </a:lnTo>
                  <a:lnTo>
                    <a:pt x="122" y="214"/>
                  </a:lnTo>
                  <a:lnTo>
                    <a:pt x="136" y="225"/>
                  </a:lnTo>
                  <a:lnTo>
                    <a:pt x="150" y="239"/>
                  </a:lnTo>
                  <a:lnTo>
                    <a:pt x="163" y="252"/>
                  </a:lnTo>
                  <a:lnTo>
                    <a:pt x="174" y="267"/>
                  </a:lnTo>
                  <a:lnTo>
                    <a:pt x="185" y="281"/>
                  </a:lnTo>
                  <a:lnTo>
                    <a:pt x="195" y="298"/>
                  </a:lnTo>
                  <a:lnTo>
                    <a:pt x="195" y="298"/>
                  </a:lnTo>
                  <a:lnTo>
                    <a:pt x="203" y="281"/>
                  </a:lnTo>
                  <a:lnTo>
                    <a:pt x="214" y="267"/>
                  </a:lnTo>
                  <a:lnTo>
                    <a:pt x="225" y="252"/>
                  </a:lnTo>
                  <a:lnTo>
                    <a:pt x="239" y="239"/>
                  </a:lnTo>
                  <a:lnTo>
                    <a:pt x="252" y="225"/>
                  </a:lnTo>
                  <a:lnTo>
                    <a:pt x="267" y="214"/>
                  </a:lnTo>
                  <a:lnTo>
                    <a:pt x="281" y="203"/>
                  </a:lnTo>
                  <a:lnTo>
                    <a:pt x="299" y="194"/>
                  </a:lnTo>
                  <a:lnTo>
                    <a:pt x="299" y="194"/>
                  </a:lnTo>
                  <a:lnTo>
                    <a:pt x="281" y="185"/>
                  </a:lnTo>
                  <a:lnTo>
                    <a:pt x="267" y="174"/>
                  </a:lnTo>
                  <a:lnTo>
                    <a:pt x="252" y="163"/>
                  </a:lnTo>
                  <a:lnTo>
                    <a:pt x="239" y="150"/>
                  </a:lnTo>
                  <a:lnTo>
                    <a:pt x="225" y="136"/>
                  </a:lnTo>
                  <a:lnTo>
                    <a:pt x="214" y="122"/>
                  </a:lnTo>
                  <a:lnTo>
                    <a:pt x="203" y="107"/>
                  </a:lnTo>
                  <a:lnTo>
                    <a:pt x="195" y="90"/>
                  </a:lnTo>
                  <a:lnTo>
                    <a:pt x="195" y="90"/>
                  </a:lnTo>
                  <a:lnTo>
                    <a:pt x="185" y="107"/>
                  </a:lnTo>
                  <a:lnTo>
                    <a:pt x="174" y="122"/>
                  </a:lnTo>
                  <a:lnTo>
                    <a:pt x="163" y="136"/>
                  </a:lnTo>
                  <a:lnTo>
                    <a:pt x="150" y="150"/>
                  </a:lnTo>
                  <a:lnTo>
                    <a:pt x="136" y="163"/>
                  </a:lnTo>
                  <a:lnTo>
                    <a:pt x="122" y="174"/>
                  </a:lnTo>
                  <a:lnTo>
                    <a:pt x="107" y="185"/>
                  </a:lnTo>
                  <a:lnTo>
                    <a:pt x="90" y="194"/>
                  </a:lnTo>
                  <a:lnTo>
                    <a:pt x="90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0" name="Freeform 10"/>
            <p:cNvSpPr>
              <a:spLocks/>
            </p:cNvSpPr>
            <p:nvPr userDrawn="1"/>
          </p:nvSpPr>
          <p:spPr bwMode="auto">
            <a:xfrm>
              <a:off x="2327275" y="5365750"/>
              <a:ext cx="215900" cy="214313"/>
            </a:xfrm>
            <a:custGeom>
              <a:avLst/>
              <a:gdLst>
                <a:gd name="T0" fmla="*/ 271 w 271"/>
                <a:gd name="T1" fmla="*/ 129 h 271"/>
                <a:gd name="T2" fmla="*/ 260 w 271"/>
                <a:gd name="T3" fmla="*/ 126 h 271"/>
                <a:gd name="T4" fmla="*/ 236 w 271"/>
                <a:gd name="T5" fmla="*/ 117 h 271"/>
                <a:gd name="T6" fmla="*/ 216 w 271"/>
                <a:gd name="T7" fmla="*/ 105 h 271"/>
                <a:gd name="T8" fmla="*/ 197 w 271"/>
                <a:gd name="T9" fmla="*/ 90 h 271"/>
                <a:gd name="T10" fmla="*/ 180 w 271"/>
                <a:gd name="T11" fmla="*/ 73 h 271"/>
                <a:gd name="T12" fmla="*/ 166 w 271"/>
                <a:gd name="T13" fmla="*/ 55 h 271"/>
                <a:gd name="T14" fmla="*/ 154 w 271"/>
                <a:gd name="T15" fmla="*/ 34 h 271"/>
                <a:gd name="T16" fmla="*/ 145 w 271"/>
                <a:gd name="T17" fmla="*/ 12 h 271"/>
                <a:gd name="T18" fmla="*/ 129 w 271"/>
                <a:gd name="T19" fmla="*/ 0 h 271"/>
                <a:gd name="T20" fmla="*/ 126 w 271"/>
                <a:gd name="T21" fmla="*/ 12 h 271"/>
                <a:gd name="T22" fmla="*/ 117 w 271"/>
                <a:gd name="T23" fmla="*/ 34 h 271"/>
                <a:gd name="T24" fmla="*/ 105 w 271"/>
                <a:gd name="T25" fmla="*/ 55 h 271"/>
                <a:gd name="T26" fmla="*/ 90 w 271"/>
                <a:gd name="T27" fmla="*/ 73 h 271"/>
                <a:gd name="T28" fmla="*/ 73 w 271"/>
                <a:gd name="T29" fmla="*/ 90 h 271"/>
                <a:gd name="T30" fmla="*/ 55 w 271"/>
                <a:gd name="T31" fmla="*/ 105 h 271"/>
                <a:gd name="T32" fmla="*/ 34 w 271"/>
                <a:gd name="T33" fmla="*/ 117 h 271"/>
                <a:gd name="T34" fmla="*/ 12 w 271"/>
                <a:gd name="T35" fmla="*/ 126 h 271"/>
                <a:gd name="T36" fmla="*/ 0 w 271"/>
                <a:gd name="T37" fmla="*/ 142 h 271"/>
                <a:gd name="T38" fmla="*/ 12 w 271"/>
                <a:gd name="T39" fmla="*/ 145 h 271"/>
                <a:gd name="T40" fmla="*/ 34 w 271"/>
                <a:gd name="T41" fmla="*/ 154 h 271"/>
                <a:gd name="T42" fmla="*/ 55 w 271"/>
                <a:gd name="T43" fmla="*/ 166 h 271"/>
                <a:gd name="T44" fmla="*/ 73 w 271"/>
                <a:gd name="T45" fmla="*/ 181 h 271"/>
                <a:gd name="T46" fmla="*/ 90 w 271"/>
                <a:gd name="T47" fmla="*/ 198 h 271"/>
                <a:gd name="T48" fmla="*/ 105 w 271"/>
                <a:gd name="T49" fmla="*/ 216 h 271"/>
                <a:gd name="T50" fmla="*/ 117 w 271"/>
                <a:gd name="T51" fmla="*/ 237 h 271"/>
                <a:gd name="T52" fmla="*/ 126 w 271"/>
                <a:gd name="T53" fmla="*/ 260 h 271"/>
                <a:gd name="T54" fmla="*/ 141 w 271"/>
                <a:gd name="T55" fmla="*/ 271 h 271"/>
                <a:gd name="T56" fmla="*/ 145 w 271"/>
                <a:gd name="T57" fmla="*/ 260 h 271"/>
                <a:gd name="T58" fmla="*/ 154 w 271"/>
                <a:gd name="T59" fmla="*/ 237 h 271"/>
                <a:gd name="T60" fmla="*/ 166 w 271"/>
                <a:gd name="T61" fmla="*/ 216 h 271"/>
                <a:gd name="T62" fmla="*/ 180 w 271"/>
                <a:gd name="T63" fmla="*/ 198 h 271"/>
                <a:gd name="T64" fmla="*/ 197 w 271"/>
                <a:gd name="T65" fmla="*/ 181 h 271"/>
                <a:gd name="T66" fmla="*/ 216 w 271"/>
                <a:gd name="T67" fmla="*/ 166 h 271"/>
                <a:gd name="T68" fmla="*/ 236 w 271"/>
                <a:gd name="T69" fmla="*/ 154 h 271"/>
                <a:gd name="T70" fmla="*/ 260 w 271"/>
                <a:gd name="T71" fmla="*/ 145 h 271"/>
                <a:gd name="T72" fmla="*/ 271 w 271"/>
                <a:gd name="T73" fmla="*/ 14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1" h="271">
                  <a:moveTo>
                    <a:pt x="271" y="142"/>
                  </a:moveTo>
                  <a:lnTo>
                    <a:pt x="271" y="129"/>
                  </a:lnTo>
                  <a:lnTo>
                    <a:pt x="271" y="129"/>
                  </a:lnTo>
                  <a:lnTo>
                    <a:pt x="260" y="126"/>
                  </a:lnTo>
                  <a:lnTo>
                    <a:pt x="247" y="122"/>
                  </a:lnTo>
                  <a:lnTo>
                    <a:pt x="236" y="117"/>
                  </a:lnTo>
                  <a:lnTo>
                    <a:pt x="227" y="111"/>
                  </a:lnTo>
                  <a:lnTo>
                    <a:pt x="216" y="105"/>
                  </a:lnTo>
                  <a:lnTo>
                    <a:pt x="206" y="98"/>
                  </a:lnTo>
                  <a:lnTo>
                    <a:pt x="197" y="90"/>
                  </a:lnTo>
                  <a:lnTo>
                    <a:pt x="189" y="83"/>
                  </a:lnTo>
                  <a:lnTo>
                    <a:pt x="180" y="73"/>
                  </a:lnTo>
                  <a:lnTo>
                    <a:pt x="173" y="65"/>
                  </a:lnTo>
                  <a:lnTo>
                    <a:pt x="166" y="55"/>
                  </a:lnTo>
                  <a:lnTo>
                    <a:pt x="160" y="45"/>
                  </a:lnTo>
                  <a:lnTo>
                    <a:pt x="154" y="34"/>
                  </a:lnTo>
                  <a:lnTo>
                    <a:pt x="149" y="23"/>
                  </a:lnTo>
                  <a:lnTo>
                    <a:pt x="145" y="12"/>
                  </a:lnTo>
                  <a:lnTo>
                    <a:pt x="141" y="0"/>
                  </a:lnTo>
                  <a:lnTo>
                    <a:pt x="129" y="0"/>
                  </a:lnTo>
                  <a:lnTo>
                    <a:pt x="129" y="0"/>
                  </a:lnTo>
                  <a:lnTo>
                    <a:pt x="126" y="12"/>
                  </a:lnTo>
                  <a:lnTo>
                    <a:pt x="122" y="23"/>
                  </a:lnTo>
                  <a:lnTo>
                    <a:pt x="117" y="34"/>
                  </a:lnTo>
                  <a:lnTo>
                    <a:pt x="111" y="45"/>
                  </a:lnTo>
                  <a:lnTo>
                    <a:pt x="105" y="55"/>
                  </a:lnTo>
                  <a:lnTo>
                    <a:pt x="97" y="65"/>
                  </a:lnTo>
                  <a:lnTo>
                    <a:pt x="90" y="73"/>
                  </a:lnTo>
                  <a:lnTo>
                    <a:pt x="83" y="83"/>
                  </a:lnTo>
                  <a:lnTo>
                    <a:pt x="73" y="90"/>
                  </a:lnTo>
                  <a:lnTo>
                    <a:pt x="65" y="98"/>
                  </a:lnTo>
                  <a:lnTo>
                    <a:pt x="55" y="105"/>
                  </a:lnTo>
                  <a:lnTo>
                    <a:pt x="45" y="111"/>
                  </a:lnTo>
                  <a:lnTo>
                    <a:pt x="34" y="117"/>
                  </a:lnTo>
                  <a:lnTo>
                    <a:pt x="23" y="122"/>
                  </a:lnTo>
                  <a:lnTo>
                    <a:pt x="12" y="126"/>
                  </a:lnTo>
                  <a:lnTo>
                    <a:pt x="0" y="129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2" y="145"/>
                  </a:lnTo>
                  <a:lnTo>
                    <a:pt x="23" y="149"/>
                  </a:lnTo>
                  <a:lnTo>
                    <a:pt x="34" y="154"/>
                  </a:lnTo>
                  <a:lnTo>
                    <a:pt x="45" y="160"/>
                  </a:lnTo>
                  <a:lnTo>
                    <a:pt x="55" y="166"/>
                  </a:lnTo>
                  <a:lnTo>
                    <a:pt x="65" y="173"/>
                  </a:lnTo>
                  <a:lnTo>
                    <a:pt x="73" y="181"/>
                  </a:lnTo>
                  <a:lnTo>
                    <a:pt x="83" y="189"/>
                  </a:lnTo>
                  <a:lnTo>
                    <a:pt x="90" y="198"/>
                  </a:lnTo>
                  <a:lnTo>
                    <a:pt x="97" y="206"/>
                  </a:lnTo>
                  <a:lnTo>
                    <a:pt x="105" y="216"/>
                  </a:lnTo>
                  <a:lnTo>
                    <a:pt x="111" y="227"/>
                  </a:lnTo>
                  <a:lnTo>
                    <a:pt x="117" y="237"/>
                  </a:lnTo>
                  <a:lnTo>
                    <a:pt x="122" y="248"/>
                  </a:lnTo>
                  <a:lnTo>
                    <a:pt x="126" y="260"/>
                  </a:lnTo>
                  <a:lnTo>
                    <a:pt x="129" y="271"/>
                  </a:lnTo>
                  <a:lnTo>
                    <a:pt x="141" y="271"/>
                  </a:lnTo>
                  <a:lnTo>
                    <a:pt x="141" y="271"/>
                  </a:lnTo>
                  <a:lnTo>
                    <a:pt x="145" y="260"/>
                  </a:lnTo>
                  <a:lnTo>
                    <a:pt x="149" y="248"/>
                  </a:lnTo>
                  <a:lnTo>
                    <a:pt x="154" y="237"/>
                  </a:lnTo>
                  <a:lnTo>
                    <a:pt x="160" y="227"/>
                  </a:lnTo>
                  <a:lnTo>
                    <a:pt x="166" y="216"/>
                  </a:lnTo>
                  <a:lnTo>
                    <a:pt x="173" y="206"/>
                  </a:lnTo>
                  <a:lnTo>
                    <a:pt x="180" y="198"/>
                  </a:lnTo>
                  <a:lnTo>
                    <a:pt x="189" y="189"/>
                  </a:lnTo>
                  <a:lnTo>
                    <a:pt x="197" y="181"/>
                  </a:lnTo>
                  <a:lnTo>
                    <a:pt x="206" y="173"/>
                  </a:lnTo>
                  <a:lnTo>
                    <a:pt x="216" y="166"/>
                  </a:lnTo>
                  <a:lnTo>
                    <a:pt x="227" y="160"/>
                  </a:lnTo>
                  <a:lnTo>
                    <a:pt x="236" y="154"/>
                  </a:lnTo>
                  <a:lnTo>
                    <a:pt x="247" y="149"/>
                  </a:lnTo>
                  <a:lnTo>
                    <a:pt x="260" y="145"/>
                  </a:lnTo>
                  <a:lnTo>
                    <a:pt x="271" y="142"/>
                  </a:lnTo>
                  <a:lnTo>
                    <a:pt x="271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" name="Freeform 11"/>
            <p:cNvSpPr>
              <a:spLocks noEditPoints="1"/>
            </p:cNvSpPr>
            <p:nvPr userDrawn="1"/>
          </p:nvSpPr>
          <p:spPr bwMode="auto">
            <a:xfrm>
              <a:off x="2305050" y="5341938"/>
              <a:ext cx="260350" cy="261938"/>
            </a:xfrm>
            <a:custGeom>
              <a:avLst/>
              <a:gdLst>
                <a:gd name="T0" fmla="*/ 158 w 329"/>
                <a:gd name="T1" fmla="*/ 329 h 329"/>
                <a:gd name="T2" fmla="*/ 145 w 329"/>
                <a:gd name="T3" fmla="*/ 326 h 329"/>
                <a:gd name="T4" fmla="*/ 134 w 329"/>
                <a:gd name="T5" fmla="*/ 317 h 329"/>
                <a:gd name="T6" fmla="*/ 130 w 329"/>
                <a:gd name="T7" fmla="*/ 307 h 329"/>
                <a:gd name="T8" fmla="*/ 103 w 329"/>
                <a:gd name="T9" fmla="*/ 254 h 329"/>
                <a:gd name="T10" fmla="*/ 59 w 329"/>
                <a:gd name="T11" fmla="*/ 215 h 329"/>
                <a:gd name="T12" fmla="*/ 22 w 329"/>
                <a:gd name="T13" fmla="*/ 199 h 329"/>
                <a:gd name="T14" fmla="*/ 9 w 329"/>
                <a:gd name="T15" fmla="*/ 193 h 329"/>
                <a:gd name="T16" fmla="*/ 1 w 329"/>
                <a:gd name="T17" fmla="*/ 180 h 329"/>
                <a:gd name="T18" fmla="*/ 0 w 329"/>
                <a:gd name="T19" fmla="*/ 158 h 329"/>
                <a:gd name="T20" fmla="*/ 1 w 329"/>
                <a:gd name="T21" fmla="*/ 149 h 329"/>
                <a:gd name="T22" fmla="*/ 9 w 329"/>
                <a:gd name="T23" fmla="*/ 138 h 329"/>
                <a:gd name="T24" fmla="*/ 22 w 329"/>
                <a:gd name="T25" fmla="*/ 130 h 329"/>
                <a:gd name="T26" fmla="*/ 59 w 329"/>
                <a:gd name="T27" fmla="*/ 115 h 329"/>
                <a:gd name="T28" fmla="*/ 103 w 329"/>
                <a:gd name="T29" fmla="*/ 75 h 329"/>
                <a:gd name="T30" fmla="*/ 130 w 329"/>
                <a:gd name="T31" fmla="*/ 22 h 329"/>
                <a:gd name="T32" fmla="*/ 134 w 329"/>
                <a:gd name="T33" fmla="*/ 13 h 329"/>
                <a:gd name="T34" fmla="*/ 145 w 329"/>
                <a:gd name="T35" fmla="*/ 4 h 329"/>
                <a:gd name="T36" fmla="*/ 158 w 329"/>
                <a:gd name="T37" fmla="*/ 0 h 329"/>
                <a:gd name="T38" fmla="*/ 175 w 329"/>
                <a:gd name="T39" fmla="*/ 0 h 329"/>
                <a:gd name="T40" fmla="*/ 189 w 329"/>
                <a:gd name="T41" fmla="*/ 6 h 329"/>
                <a:gd name="T42" fmla="*/ 197 w 329"/>
                <a:gd name="T43" fmla="*/ 17 h 329"/>
                <a:gd name="T44" fmla="*/ 204 w 329"/>
                <a:gd name="T45" fmla="*/ 41 h 329"/>
                <a:gd name="T46" fmla="*/ 239 w 329"/>
                <a:gd name="T47" fmla="*/ 91 h 329"/>
                <a:gd name="T48" fmla="*/ 287 w 329"/>
                <a:gd name="T49" fmla="*/ 124 h 329"/>
                <a:gd name="T50" fmla="*/ 312 w 329"/>
                <a:gd name="T51" fmla="*/ 132 h 329"/>
                <a:gd name="T52" fmla="*/ 323 w 329"/>
                <a:gd name="T53" fmla="*/ 141 h 329"/>
                <a:gd name="T54" fmla="*/ 329 w 329"/>
                <a:gd name="T55" fmla="*/ 154 h 329"/>
                <a:gd name="T56" fmla="*/ 329 w 329"/>
                <a:gd name="T57" fmla="*/ 171 h 329"/>
                <a:gd name="T58" fmla="*/ 325 w 329"/>
                <a:gd name="T59" fmla="*/ 184 h 329"/>
                <a:gd name="T60" fmla="*/ 315 w 329"/>
                <a:gd name="T61" fmla="*/ 195 h 329"/>
                <a:gd name="T62" fmla="*/ 307 w 329"/>
                <a:gd name="T63" fmla="*/ 199 h 329"/>
                <a:gd name="T64" fmla="*/ 253 w 329"/>
                <a:gd name="T65" fmla="*/ 226 h 329"/>
                <a:gd name="T66" fmla="*/ 214 w 329"/>
                <a:gd name="T67" fmla="*/ 269 h 329"/>
                <a:gd name="T68" fmla="*/ 198 w 329"/>
                <a:gd name="T69" fmla="*/ 307 h 329"/>
                <a:gd name="T70" fmla="*/ 191 w 329"/>
                <a:gd name="T71" fmla="*/ 321 h 329"/>
                <a:gd name="T72" fmla="*/ 180 w 329"/>
                <a:gd name="T73" fmla="*/ 328 h 329"/>
                <a:gd name="T74" fmla="*/ 170 w 329"/>
                <a:gd name="T75" fmla="*/ 329 h 329"/>
                <a:gd name="T76" fmla="*/ 102 w 329"/>
                <a:gd name="T77" fmla="*/ 172 h 329"/>
                <a:gd name="T78" fmla="*/ 133 w 329"/>
                <a:gd name="T79" fmla="*/ 197 h 329"/>
                <a:gd name="T80" fmla="*/ 157 w 329"/>
                <a:gd name="T81" fmla="*/ 228 h 329"/>
                <a:gd name="T82" fmla="*/ 172 w 329"/>
                <a:gd name="T83" fmla="*/ 228 h 329"/>
                <a:gd name="T84" fmla="*/ 197 w 329"/>
                <a:gd name="T85" fmla="*/ 197 h 329"/>
                <a:gd name="T86" fmla="*/ 228 w 329"/>
                <a:gd name="T87" fmla="*/ 172 h 329"/>
                <a:gd name="T88" fmla="*/ 228 w 329"/>
                <a:gd name="T89" fmla="*/ 157 h 329"/>
                <a:gd name="T90" fmla="*/ 197 w 329"/>
                <a:gd name="T91" fmla="*/ 133 h 329"/>
                <a:gd name="T92" fmla="*/ 172 w 329"/>
                <a:gd name="T93" fmla="*/ 102 h 329"/>
                <a:gd name="T94" fmla="*/ 157 w 329"/>
                <a:gd name="T95" fmla="*/ 102 h 329"/>
                <a:gd name="T96" fmla="*/ 133 w 329"/>
                <a:gd name="T97" fmla="*/ 133 h 329"/>
                <a:gd name="T98" fmla="*/ 102 w 329"/>
                <a:gd name="T99" fmla="*/ 157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9" h="329">
                  <a:moveTo>
                    <a:pt x="170" y="329"/>
                  </a:moveTo>
                  <a:lnTo>
                    <a:pt x="158" y="329"/>
                  </a:lnTo>
                  <a:lnTo>
                    <a:pt x="158" y="329"/>
                  </a:lnTo>
                  <a:lnTo>
                    <a:pt x="153" y="329"/>
                  </a:lnTo>
                  <a:lnTo>
                    <a:pt x="148" y="328"/>
                  </a:lnTo>
                  <a:lnTo>
                    <a:pt x="145" y="326"/>
                  </a:lnTo>
                  <a:lnTo>
                    <a:pt x="140" y="323"/>
                  </a:lnTo>
                  <a:lnTo>
                    <a:pt x="137" y="321"/>
                  </a:lnTo>
                  <a:lnTo>
                    <a:pt x="134" y="317"/>
                  </a:lnTo>
                  <a:lnTo>
                    <a:pt x="131" y="312"/>
                  </a:lnTo>
                  <a:lnTo>
                    <a:pt x="130" y="307"/>
                  </a:lnTo>
                  <a:lnTo>
                    <a:pt x="130" y="307"/>
                  </a:lnTo>
                  <a:lnTo>
                    <a:pt x="124" y="288"/>
                  </a:lnTo>
                  <a:lnTo>
                    <a:pt x="114" y="269"/>
                  </a:lnTo>
                  <a:lnTo>
                    <a:pt x="103" y="254"/>
                  </a:lnTo>
                  <a:lnTo>
                    <a:pt x="91" y="239"/>
                  </a:lnTo>
                  <a:lnTo>
                    <a:pt x="75" y="226"/>
                  </a:lnTo>
                  <a:lnTo>
                    <a:pt x="59" y="215"/>
                  </a:lnTo>
                  <a:lnTo>
                    <a:pt x="41" y="205"/>
                  </a:lnTo>
                  <a:lnTo>
                    <a:pt x="22" y="199"/>
                  </a:lnTo>
                  <a:lnTo>
                    <a:pt x="22" y="199"/>
                  </a:lnTo>
                  <a:lnTo>
                    <a:pt x="17" y="197"/>
                  </a:lnTo>
                  <a:lnTo>
                    <a:pt x="13" y="195"/>
                  </a:lnTo>
                  <a:lnTo>
                    <a:pt x="9" y="193"/>
                  </a:lnTo>
                  <a:lnTo>
                    <a:pt x="6" y="189"/>
                  </a:lnTo>
                  <a:lnTo>
                    <a:pt x="3" y="184"/>
                  </a:lnTo>
                  <a:lnTo>
                    <a:pt x="1" y="180"/>
                  </a:lnTo>
                  <a:lnTo>
                    <a:pt x="0" y="176"/>
                  </a:lnTo>
                  <a:lnTo>
                    <a:pt x="0" y="171"/>
                  </a:lnTo>
                  <a:lnTo>
                    <a:pt x="0" y="158"/>
                  </a:lnTo>
                  <a:lnTo>
                    <a:pt x="0" y="158"/>
                  </a:lnTo>
                  <a:lnTo>
                    <a:pt x="0" y="154"/>
                  </a:lnTo>
                  <a:lnTo>
                    <a:pt x="1" y="149"/>
                  </a:lnTo>
                  <a:lnTo>
                    <a:pt x="3" y="145"/>
                  </a:lnTo>
                  <a:lnTo>
                    <a:pt x="6" y="141"/>
                  </a:lnTo>
                  <a:lnTo>
                    <a:pt x="9" y="138"/>
                  </a:lnTo>
                  <a:lnTo>
                    <a:pt x="13" y="134"/>
                  </a:lnTo>
                  <a:lnTo>
                    <a:pt x="17" y="132"/>
                  </a:lnTo>
                  <a:lnTo>
                    <a:pt x="22" y="130"/>
                  </a:lnTo>
                  <a:lnTo>
                    <a:pt x="22" y="130"/>
                  </a:lnTo>
                  <a:lnTo>
                    <a:pt x="41" y="124"/>
                  </a:lnTo>
                  <a:lnTo>
                    <a:pt x="59" y="115"/>
                  </a:lnTo>
                  <a:lnTo>
                    <a:pt x="75" y="104"/>
                  </a:lnTo>
                  <a:lnTo>
                    <a:pt x="91" y="91"/>
                  </a:lnTo>
                  <a:lnTo>
                    <a:pt x="103" y="75"/>
                  </a:lnTo>
                  <a:lnTo>
                    <a:pt x="114" y="60"/>
                  </a:lnTo>
                  <a:lnTo>
                    <a:pt x="124" y="41"/>
                  </a:lnTo>
                  <a:lnTo>
                    <a:pt x="130" y="22"/>
                  </a:lnTo>
                  <a:lnTo>
                    <a:pt x="130" y="22"/>
                  </a:lnTo>
                  <a:lnTo>
                    <a:pt x="131" y="17"/>
                  </a:lnTo>
                  <a:lnTo>
                    <a:pt x="134" y="13"/>
                  </a:lnTo>
                  <a:lnTo>
                    <a:pt x="137" y="10"/>
                  </a:lnTo>
                  <a:lnTo>
                    <a:pt x="140" y="6"/>
                  </a:lnTo>
                  <a:lnTo>
                    <a:pt x="145" y="4"/>
                  </a:lnTo>
                  <a:lnTo>
                    <a:pt x="148" y="1"/>
                  </a:lnTo>
                  <a:lnTo>
                    <a:pt x="153" y="0"/>
                  </a:lnTo>
                  <a:lnTo>
                    <a:pt x="158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75" y="0"/>
                  </a:lnTo>
                  <a:lnTo>
                    <a:pt x="180" y="1"/>
                  </a:lnTo>
                  <a:lnTo>
                    <a:pt x="184" y="4"/>
                  </a:lnTo>
                  <a:lnTo>
                    <a:pt x="189" y="6"/>
                  </a:lnTo>
                  <a:lnTo>
                    <a:pt x="191" y="10"/>
                  </a:lnTo>
                  <a:lnTo>
                    <a:pt x="195" y="13"/>
                  </a:lnTo>
                  <a:lnTo>
                    <a:pt x="197" y="17"/>
                  </a:lnTo>
                  <a:lnTo>
                    <a:pt x="198" y="22"/>
                  </a:lnTo>
                  <a:lnTo>
                    <a:pt x="198" y="22"/>
                  </a:lnTo>
                  <a:lnTo>
                    <a:pt x="204" y="41"/>
                  </a:lnTo>
                  <a:lnTo>
                    <a:pt x="214" y="60"/>
                  </a:lnTo>
                  <a:lnTo>
                    <a:pt x="225" y="75"/>
                  </a:lnTo>
                  <a:lnTo>
                    <a:pt x="239" y="91"/>
                  </a:lnTo>
                  <a:lnTo>
                    <a:pt x="253" y="104"/>
                  </a:lnTo>
                  <a:lnTo>
                    <a:pt x="269" y="115"/>
                  </a:lnTo>
                  <a:lnTo>
                    <a:pt x="287" y="124"/>
                  </a:lnTo>
                  <a:lnTo>
                    <a:pt x="307" y="130"/>
                  </a:lnTo>
                  <a:lnTo>
                    <a:pt x="307" y="130"/>
                  </a:lnTo>
                  <a:lnTo>
                    <a:pt x="312" y="132"/>
                  </a:lnTo>
                  <a:lnTo>
                    <a:pt x="315" y="134"/>
                  </a:lnTo>
                  <a:lnTo>
                    <a:pt x="320" y="138"/>
                  </a:lnTo>
                  <a:lnTo>
                    <a:pt x="323" y="141"/>
                  </a:lnTo>
                  <a:lnTo>
                    <a:pt x="325" y="145"/>
                  </a:lnTo>
                  <a:lnTo>
                    <a:pt x="328" y="149"/>
                  </a:lnTo>
                  <a:lnTo>
                    <a:pt x="329" y="154"/>
                  </a:lnTo>
                  <a:lnTo>
                    <a:pt x="329" y="158"/>
                  </a:lnTo>
                  <a:lnTo>
                    <a:pt x="329" y="171"/>
                  </a:lnTo>
                  <a:lnTo>
                    <a:pt x="329" y="171"/>
                  </a:lnTo>
                  <a:lnTo>
                    <a:pt x="329" y="176"/>
                  </a:lnTo>
                  <a:lnTo>
                    <a:pt x="328" y="180"/>
                  </a:lnTo>
                  <a:lnTo>
                    <a:pt x="325" y="184"/>
                  </a:lnTo>
                  <a:lnTo>
                    <a:pt x="323" y="189"/>
                  </a:lnTo>
                  <a:lnTo>
                    <a:pt x="320" y="193"/>
                  </a:lnTo>
                  <a:lnTo>
                    <a:pt x="315" y="195"/>
                  </a:lnTo>
                  <a:lnTo>
                    <a:pt x="312" y="197"/>
                  </a:lnTo>
                  <a:lnTo>
                    <a:pt x="307" y="199"/>
                  </a:lnTo>
                  <a:lnTo>
                    <a:pt x="307" y="199"/>
                  </a:lnTo>
                  <a:lnTo>
                    <a:pt x="287" y="205"/>
                  </a:lnTo>
                  <a:lnTo>
                    <a:pt x="269" y="215"/>
                  </a:lnTo>
                  <a:lnTo>
                    <a:pt x="253" y="226"/>
                  </a:lnTo>
                  <a:lnTo>
                    <a:pt x="239" y="239"/>
                  </a:lnTo>
                  <a:lnTo>
                    <a:pt x="225" y="254"/>
                  </a:lnTo>
                  <a:lnTo>
                    <a:pt x="214" y="269"/>
                  </a:lnTo>
                  <a:lnTo>
                    <a:pt x="204" y="288"/>
                  </a:lnTo>
                  <a:lnTo>
                    <a:pt x="198" y="307"/>
                  </a:lnTo>
                  <a:lnTo>
                    <a:pt x="198" y="307"/>
                  </a:lnTo>
                  <a:lnTo>
                    <a:pt x="197" y="312"/>
                  </a:lnTo>
                  <a:lnTo>
                    <a:pt x="195" y="317"/>
                  </a:lnTo>
                  <a:lnTo>
                    <a:pt x="191" y="321"/>
                  </a:lnTo>
                  <a:lnTo>
                    <a:pt x="189" y="323"/>
                  </a:lnTo>
                  <a:lnTo>
                    <a:pt x="184" y="326"/>
                  </a:lnTo>
                  <a:lnTo>
                    <a:pt x="180" y="328"/>
                  </a:lnTo>
                  <a:lnTo>
                    <a:pt x="175" y="329"/>
                  </a:lnTo>
                  <a:lnTo>
                    <a:pt x="170" y="329"/>
                  </a:lnTo>
                  <a:lnTo>
                    <a:pt x="170" y="329"/>
                  </a:lnTo>
                  <a:close/>
                  <a:moveTo>
                    <a:pt x="90" y="165"/>
                  </a:moveTo>
                  <a:lnTo>
                    <a:pt x="90" y="165"/>
                  </a:lnTo>
                  <a:lnTo>
                    <a:pt x="102" y="172"/>
                  </a:lnTo>
                  <a:lnTo>
                    <a:pt x="112" y="179"/>
                  </a:lnTo>
                  <a:lnTo>
                    <a:pt x="123" y="188"/>
                  </a:lnTo>
                  <a:lnTo>
                    <a:pt x="133" y="197"/>
                  </a:lnTo>
                  <a:lnTo>
                    <a:pt x="141" y="207"/>
                  </a:lnTo>
                  <a:lnTo>
                    <a:pt x="150" y="217"/>
                  </a:lnTo>
                  <a:lnTo>
                    <a:pt x="157" y="228"/>
                  </a:lnTo>
                  <a:lnTo>
                    <a:pt x="164" y="239"/>
                  </a:lnTo>
                  <a:lnTo>
                    <a:pt x="164" y="239"/>
                  </a:lnTo>
                  <a:lnTo>
                    <a:pt x="172" y="228"/>
                  </a:lnTo>
                  <a:lnTo>
                    <a:pt x="179" y="217"/>
                  </a:lnTo>
                  <a:lnTo>
                    <a:pt x="187" y="207"/>
                  </a:lnTo>
                  <a:lnTo>
                    <a:pt x="197" y="197"/>
                  </a:lnTo>
                  <a:lnTo>
                    <a:pt x="206" y="188"/>
                  </a:lnTo>
                  <a:lnTo>
                    <a:pt x="217" y="179"/>
                  </a:lnTo>
                  <a:lnTo>
                    <a:pt x="228" y="172"/>
                  </a:lnTo>
                  <a:lnTo>
                    <a:pt x="239" y="165"/>
                  </a:lnTo>
                  <a:lnTo>
                    <a:pt x="239" y="165"/>
                  </a:lnTo>
                  <a:lnTo>
                    <a:pt x="228" y="157"/>
                  </a:lnTo>
                  <a:lnTo>
                    <a:pt x="217" y="150"/>
                  </a:lnTo>
                  <a:lnTo>
                    <a:pt x="206" y="141"/>
                  </a:lnTo>
                  <a:lnTo>
                    <a:pt x="197" y="133"/>
                  </a:lnTo>
                  <a:lnTo>
                    <a:pt x="187" y="123"/>
                  </a:lnTo>
                  <a:lnTo>
                    <a:pt x="179" y="112"/>
                  </a:lnTo>
                  <a:lnTo>
                    <a:pt x="172" y="102"/>
                  </a:lnTo>
                  <a:lnTo>
                    <a:pt x="164" y="90"/>
                  </a:lnTo>
                  <a:lnTo>
                    <a:pt x="164" y="90"/>
                  </a:lnTo>
                  <a:lnTo>
                    <a:pt x="157" y="102"/>
                  </a:lnTo>
                  <a:lnTo>
                    <a:pt x="150" y="112"/>
                  </a:lnTo>
                  <a:lnTo>
                    <a:pt x="141" y="123"/>
                  </a:lnTo>
                  <a:lnTo>
                    <a:pt x="133" y="133"/>
                  </a:lnTo>
                  <a:lnTo>
                    <a:pt x="123" y="141"/>
                  </a:lnTo>
                  <a:lnTo>
                    <a:pt x="112" y="150"/>
                  </a:lnTo>
                  <a:lnTo>
                    <a:pt x="102" y="157"/>
                  </a:lnTo>
                  <a:lnTo>
                    <a:pt x="90" y="165"/>
                  </a:lnTo>
                  <a:lnTo>
                    <a:pt x="90" y="1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2" name="Freeform 12"/>
            <p:cNvSpPr>
              <a:spLocks/>
            </p:cNvSpPr>
            <p:nvPr userDrawn="1"/>
          </p:nvSpPr>
          <p:spPr bwMode="auto">
            <a:xfrm>
              <a:off x="3011488" y="3695700"/>
              <a:ext cx="1228725" cy="47625"/>
            </a:xfrm>
            <a:custGeom>
              <a:avLst/>
              <a:gdLst>
                <a:gd name="T0" fmla="*/ 1548 w 1548"/>
                <a:gd name="T1" fmla="*/ 30 h 61"/>
                <a:gd name="T2" fmla="*/ 1548 w 1548"/>
                <a:gd name="T3" fmla="*/ 30 h 61"/>
                <a:gd name="T4" fmla="*/ 1548 w 1548"/>
                <a:gd name="T5" fmla="*/ 37 h 61"/>
                <a:gd name="T6" fmla="*/ 1545 w 1548"/>
                <a:gd name="T7" fmla="*/ 43 h 61"/>
                <a:gd name="T8" fmla="*/ 1543 w 1548"/>
                <a:gd name="T9" fmla="*/ 48 h 61"/>
                <a:gd name="T10" fmla="*/ 1539 w 1548"/>
                <a:gd name="T11" fmla="*/ 51 h 61"/>
                <a:gd name="T12" fmla="*/ 1534 w 1548"/>
                <a:gd name="T13" fmla="*/ 55 h 61"/>
                <a:gd name="T14" fmla="*/ 1530 w 1548"/>
                <a:gd name="T15" fmla="*/ 59 h 61"/>
                <a:gd name="T16" fmla="*/ 1523 w 1548"/>
                <a:gd name="T17" fmla="*/ 60 h 61"/>
                <a:gd name="T18" fmla="*/ 1517 w 1548"/>
                <a:gd name="T19" fmla="*/ 61 h 61"/>
                <a:gd name="T20" fmla="*/ 29 w 1548"/>
                <a:gd name="T21" fmla="*/ 61 h 61"/>
                <a:gd name="T22" fmla="*/ 29 w 1548"/>
                <a:gd name="T23" fmla="*/ 61 h 61"/>
                <a:gd name="T24" fmla="*/ 24 w 1548"/>
                <a:gd name="T25" fmla="*/ 60 h 61"/>
                <a:gd name="T26" fmla="*/ 18 w 1548"/>
                <a:gd name="T27" fmla="*/ 59 h 61"/>
                <a:gd name="T28" fmla="*/ 13 w 1548"/>
                <a:gd name="T29" fmla="*/ 55 h 61"/>
                <a:gd name="T30" fmla="*/ 8 w 1548"/>
                <a:gd name="T31" fmla="*/ 51 h 61"/>
                <a:gd name="T32" fmla="*/ 5 w 1548"/>
                <a:gd name="T33" fmla="*/ 48 h 61"/>
                <a:gd name="T34" fmla="*/ 2 w 1548"/>
                <a:gd name="T35" fmla="*/ 43 h 61"/>
                <a:gd name="T36" fmla="*/ 0 w 1548"/>
                <a:gd name="T37" fmla="*/ 37 h 61"/>
                <a:gd name="T38" fmla="*/ 0 w 1548"/>
                <a:gd name="T39" fmla="*/ 30 h 61"/>
                <a:gd name="T40" fmla="*/ 0 w 1548"/>
                <a:gd name="T41" fmla="*/ 30 h 61"/>
                <a:gd name="T42" fmla="*/ 0 w 1548"/>
                <a:gd name="T43" fmla="*/ 30 h 61"/>
                <a:gd name="T44" fmla="*/ 0 w 1548"/>
                <a:gd name="T45" fmla="*/ 24 h 61"/>
                <a:gd name="T46" fmla="*/ 2 w 1548"/>
                <a:gd name="T47" fmla="*/ 18 h 61"/>
                <a:gd name="T48" fmla="*/ 5 w 1548"/>
                <a:gd name="T49" fmla="*/ 13 h 61"/>
                <a:gd name="T50" fmla="*/ 8 w 1548"/>
                <a:gd name="T51" fmla="*/ 9 h 61"/>
                <a:gd name="T52" fmla="*/ 13 w 1548"/>
                <a:gd name="T53" fmla="*/ 5 h 61"/>
                <a:gd name="T54" fmla="*/ 18 w 1548"/>
                <a:gd name="T55" fmla="*/ 2 h 61"/>
                <a:gd name="T56" fmla="*/ 24 w 1548"/>
                <a:gd name="T57" fmla="*/ 1 h 61"/>
                <a:gd name="T58" fmla="*/ 29 w 1548"/>
                <a:gd name="T59" fmla="*/ 0 h 61"/>
                <a:gd name="T60" fmla="*/ 1517 w 1548"/>
                <a:gd name="T61" fmla="*/ 0 h 61"/>
                <a:gd name="T62" fmla="*/ 1517 w 1548"/>
                <a:gd name="T63" fmla="*/ 0 h 61"/>
                <a:gd name="T64" fmla="*/ 1523 w 1548"/>
                <a:gd name="T65" fmla="*/ 1 h 61"/>
                <a:gd name="T66" fmla="*/ 1530 w 1548"/>
                <a:gd name="T67" fmla="*/ 2 h 61"/>
                <a:gd name="T68" fmla="*/ 1534 w 1548"/>
                <a:gd name="T69" fmla="*/ 5 h 61"/>
                <a:gd name="T70" fmla="*/ 1539 w 1548"/>
                <a:gd name="T71" fmla="*/ 9 h 61"/>
                <a:gd name="T72" fmla="*/ 1543 w 1548"/>
                <a:gd name="T73" fmla="*/ 13 h 61"/>
                <a:gd name="T74" fmla="*/ 1545 w 1548"/>
                <a:gd name="T75" fmla="*/ 18 h 61"/>
                <a:gd name="T76" fmla="*/ 1548 w 1548"/>
                <a:gd name="T77" fmla="*/ 24 h 61"/>
                <a:gd name="T78" fmla="*/ 1548 w 1548"/>
                <a:gd name="T79" fmla="*/ 30 h 61"/>
                <a:gd name="T80" fmla="*/ 1548 w 1548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8" h="61">
                  <a:moveTo>
                    <a:pt x="1548" y="30"/>
                  </a:moveTo>
                  <a:lnTo>
                    <a:pt x="1548" y="30"/>
                  </a:lnTo>
                  <a:lnTo>
                    <a:pt x="1548" y="37"/>
                  </a:lnTo>
                  <a:lnTo>
                    <a:pt x="1545" y="43"/>
                  </a:lnTo>
                  <a:lnTo>
                    <a:pt x="1543" y="48"/>
                  </a:lnTo>
                  <a:lnTo>
                    <a:pt x="1539" y="51"/>
                  </a:lnTo>
                  <a:lnTo>
                    <a:pt x="1534" y="55"/>
                  </a:lnTo>
                  <a:lnTo>
                    <a:pt x="1530" y="59"/>
                  </a:lnTo>
                  <a:lnTo>
                    <a:pt x="1523" y="60"/>
                  </a:lnTo>
                  <a:lnTo>
                    <a:pt x="1517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1"/>
                  </a:lnTo>
                  <a:lnTo>
                    <a:pt x="29" y="0"/>
                  </a:lnTo>
                  <a:lnTo>
                    <a:pt x="1517" y="0"/>
                  </a:lnTo>
                  <a:lnTo>
                    <a:pt x="1517" y="0"/>
                  </a:lnTo>
                  <a:lnTo>
                    <a:pt x="1523" y="1"/>
                  </a:lnTo>
                  <a:lnTo>
                    <a:pt x="1530" y="2"/>
                  </a:lnTo>
                  <a:lnTo>
                    <a:pt x="1534" y="5"/>
                  </a:lnTo>
                  <a:lnTo>
                    <a:pt x="1539" y="9"/>
                  </a:lnTo>
                  <a:lnTo>
                    <a:pt x="1543" y="13"/>
                  </a:lnTo>
                  <a:lnTo>
                    <a:pt x="1545" y="18"/>
                  </a:lnTo>
                  <a:lnTo>
                    <a:pt x="1548" y="24"/>
                  </a:lnTo>
                  <a:lnTo>
                    <a:pt x="1548" y="30"/>
                  </a:lnTo>
                  <a:lnTo>
                    <a:pt x="1548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" name="Freeform 13"/>
            <p:cNvSpPr>
              <a:spLocks/>
            </p:cNvSpPr>
            <p:nvPr userDrawn="1"/>
          </p:nvSpPr>
          <p:spPr bwMode="auto">
            <a:xfrm>
              <a:off x="2720975" y="3821113"/>
              <a:ext cx="582612" cy="47625"/>
            </a:xfrm>
            <a:custGeom>
              <a:avLst/>
              <a:gdLst>
                <a:gd name="T0" fmla="*/ 735 w 735"/>
                <a:gd name="T1" fmla="*/ 30 h 59"/>
                <a:gd name="T2" fmla="*/ 735 w 735"/>
                <a:gd name="T3" fmla="*/ 30 h 59"/>
                <a:gd name="T4" fmla="*/ 734 w 735"/>
                <a:gd name="T5" fmla="*/ 35 h 59"/>
                <a:gd name="T6" fmla="*/ 732 w 735"/>
                <a:gd name="T7" fmla="*/ 41 h 59"/>
                <a:gd name="T8" fmla="*/ 730 w 735"/>
                <a:gd name="T9" fmla="*/ 46 h 59"/>
                <a:gd name="T10" fmla="*/ 726 w 735"/>
                <a:gd name="T11" fmla="*/ 51 h 59"/>
                <a:gd name="T12" fmla="*/ 721 w 735"/>
                <a:gd name="T13" fmla="*/ 54 h 59"/>
                <a:gd name="T14" fmla="*/ 717 w 735"/>
                <a:gd name="T15" fmla="*/ 57 h 59"/>
                <a:gd name="T16" fmla="*/ 711 w 735"/>
                <a:gd name="T17" fmla="*/ 59 h 59"/>
                <a:gd name="T18" fmla="*/ 704 w 735"/>
                <a:gd name="T19" fmla="*/ 59 h 59"/>
                <a:gd name="T20" fmla="*/ 30 w 735"/>
                <a:gd name="T21" fmla="*/ 59 h 59"/>
                <a:gd name="T22" fmla="*/ 30 w 735"/>
                <a:gd name="T23" fmla="*/ 59 h 59"/>
                <a:gd name="T24" fmla="*/ 24 w 735"/>
                <a:gd name="T25" fmla="*/ 59 h 59"/>
                <a:gd name="T26" fmla="*/ 18 w 735"/>
                <a:gd name="T27" fmla="*/ 57 h 59"/>
                <a:gd name="T28" fmla="*/ 13 w 735"/>
                <a:gd name="T29" fmla="*/ 54 h 59"/>
                <a:gd name="T30" fmla="*/ 8 w 735"/>
                <a:gd name="T31" fmla="*/ 51 h 59"/>
                <a:gd name="T32" fmla="*/ 5 w 735"/>
                <a:gd name="T33" fmla="*/ 46 h 59"/>
                <a:gd name="T34" fmla="*/ 2 w 735"/>
                <a:gd name="T35" fmla="*/ 41 h 59"/>
                <a:gd name="T36" fmla="*/ 1 w 735"/>
                <a:gd name="T37" fmla="*/ 35 h 59"/>
                <a:gd name="T38" fmla="*/ 0 w 735"/>
                <a:gd name="T39" fmla="*/ 30 h 59"/>
                <a:gd name="T40" fmla="*/ 0 w 735"/>
                <a:gd name="T41" fmla="*/ 30 h 59"/>
                <a:gd name="T42" fmla="*/ 0 w 735"/>
                <a:gd name="T43" fmla="*/ 30 h 59"/>
                <a:gd name="T44" fmla="*/ 1 w 735"/>
                <a:gd name="T45" fmla="*/ 24 h 59"/>
                <a:gd name="T46" fmla="*/ 2 w 735"/>
                <a:gd name="T47" fmla="*/ 18 h 59"/>
                <a:gd name="T48" fmla="*/ 5 w 735"/>
                <a:gd name="T49" fmla="*/ 13 h 59"/>
                <a:gd name="T50" fmla="*/ 8 w 735"/>
                <a:gd name="T51" fmla="*/ 8 h 59"/>
                <a:gd name="T52" fmla="*/ 13 w 735"/>
                <a:gd name="T53" fmla="*/ 4 h 59"/>
                <a:gd name="T54" fmla="*/ 18 w 735"/>
                <a:gd name="T55" fmla="*/ 2 h 59"/>
                <a:gd name="T56" fmla="*/ 24 w 735"/>
                <a:gd name="T57" fmla="*/ 0 h 59"/>
                <a:gd name="T58" fmla="*/ 30 w 735"/>
                <a:gd name="T59" fmla="*/ 0 h 59"/>
                <a:gd name="T60" fmla="*/ 704 w 735"/>
                <a:gd name="T61" fmla="*/ 0 h 59"/>
                <a:gd name="T62" fmla="*/ 704 w 735"/>
                <a:gd name="T63" fmla="*/ 0 h 59"/>
                <a:gd name="T64" fmla="*/ 711 w 735"/>
                <a:gd name="T65" fmla="*/ 0 h 59"/>
                <a:gd name="T66" fmla="*/ 717 w 735"/>
                <a:gd name="T67" fmla="*/ 2 h 59"/>
                <a:gd name="T68" fmla="*/ 721 w 735"/>
                <a:gd name="T69" fmla="*/ 4 h 59"/>
                <a:gd name="T70" fmla="*/ 726 w 735"/>
                <a:gd name="T71" fmla="*/ 8 h 59"/>
                <a:gd name="T72" fmla="*/ 730 w 735"/>
                <a:gd name="T73" fmla="*/ 13 h 59"/>
                <a:gd name="T74" fmla="*/ 732 w 735"/>
                <a:gd name="T75" fmla="*/ 18 h 59"/>
                <a:gd name="T76" fmla="*/ 734 w 735"/>
                <a:gd name="T77" fmla="*/ 24 h 59"/>
                <a:gd name="T78" fmla="*/ 735 w 735"/>
                <a:gd name="T79" fmla="*/ 30 h 59"/>
                <a:gd name="T80" fmla="*/ 735 w 735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35" h="59">
                  <a:moveTo>
                    <a:pt x="735" y="30"/>
                  </a:moveTo>
                  <a:lnTo>
                    <a:pt x="735" y="30"/>
                  </a:lnTo>
                  <a:lnTo>
                    <a:pt x="734" y="35"/>
                  </a:lnTo>
                  <a:lnTo>
                    <a:pt x="732" y="41"/>
                  </a:lnTo>
                  <a:lnTo>
                    <a:pt x="730" y="46"/>
                  </a:lnTo>
                  <a:lnTo>
                    <a:pt x="726" y="51"/>
                  </a:lnTo>
                  <a:lnTo>
                    <a:pt x="721" y="54"/>
                  </a:lnTo>
                  <a:lnTo>
                    <a:pt x="717" y="57"/>
                  </a:lnTo>
                  <a:lnTo>
                    <a:pt x="711" y="59"/>
                  </a:lnTo>
                  <a:lnTo>
                    <a:pt x="704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4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4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11" y="0"/>
                  </a:lnTo>
                  <a:lnTo>
                    <a:pt x="717" y="2"/>
                  </a:lnTo>
                  <a:lnTo>
                    <a:pt x="721" y="4"/>
                  </a:lnTo>
                  <a:lnTo>
                    <a:pt x="726" y="8"/>
                  </a:lnTo>
                  <a:lnTo>
                    <a:pt x="730" y="13"/>
                  </a:lnTo>
                  <a:lnTo>
                    <a:pt x="732" y="18"/>
                  </a:lnTo>
                  <a:lnTo>
                    <a:pt x="734" y="24"/>
                  </a:lnTo>
                  <a:lnTo>
                    <a:pt x="735" y="30"/>
                  </a:lnTo>
                  <a:lnTo>
                    <a:pt x="735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" name="Freeform 14"/>
            <p:cNvSpPr>
              <a:spLocks/>
            </p:cNvSpPr>
            <p:nvPr userDrawn="1"/>
          </p:nvSpPr>
          <p:spPr bwMode="auto">
            <a:xfrm>
              <a:off x="4292600" y="3938588"/>
              <a:ext cx="212725" cy="47625"/>
            </a:xfrm>
            <a:custGeom>
              <a:avLst/>
              <a:gdLst>
                <a:gd name="T0" fmla="*/ 268 w 268"/>
                <a:gd name="T1" fmla="*/ 31 h 61"/>
                <a:gd name="T2" fmla="*/ 268 w 268"/>
                <a:gd name="T3" fmla="*/ 31 h 61"/>
                <a:gd name="T4" fmla="*/ 268 w 268"/>
                <a:gd name="T5" fmla="*/ 37 h 61"/>
                <a:gd name="T6" fmla="*/ 266 w 268"/>
                <a:gd name="T7" fmla="*/ 43 h 61"/>
                <a:gd name="T8" fmla="*/ 263 w 268"/>
                <a:gd name="T9" fmla="*/ 48 h 61"/>
                <a:gd name="T10" fmla="*/ 260 w 268"/>
                <a:gd name="T11" fmla="*/ 52 h 61"/>
                <a:gd name="T12" fmla="*/ 255 w 268"/>
                <a:gd name="T13" fmla="*/ 55 h 61"/>
                <a:gd name="T14" fmla="*/ 250 w 268"/>
                <a:gd name="T15" fmla="*/ 59 h 61"/>
                <a:gd name="T16" fmla="*/ 245 w 268"/>
                <a:gd name="T17" fmla="*/ 60 h 61"/>
                <a:gd name="T18" fmla="*/ 239 w 268"/>
                <a:gd name="T19" fmla="*/ 61 h 61"/>
                <a:gd name="T20" fmla="*/ 30 w 268"/>
                <a:gd name="T21" fmla="*/ 61 h 61"/>
                <a:gd name="T22" fmla="*/ 30 w 268"/>
                <a:gd name="T23" fmla="*/ 61 h 61"/>
                <a:gd name="T24" fmla="*/ 24 w 268"/>
                <a:gd name="T25" fmla="*/ 60 h 61"/>
                <a:gd name="T26" fmla="*/ 18 w 268"/>
                <a:gd name="T27" fmla="*/ 59 h 61"/>
                <a:gd name="T28" fmla="*/ 13 w 268"/>
                <a:gd name="T29" fmla="*/ 55 h 61"/>
                <a:gd name="T30" fmla="*/ 8 w 268"/>
                <a:gd name="T31" fmla="*/ 52 h 61"/>
                <a:gd name="T32" fmla="*/ 5 w 268"/>
                <a:gd name="T33" fmla="*/ 48 h 61"/>
                <a:gd name="T34" fmla="*/ 2 w 268"/>
                <a:gd name="T35" fmla="*/ 43 h 61"/>
                <a:gd name="T36" fmla="*/ 0 w 268"/>
                <a:gd name="T37" fmla="*/ 37 h 61"/>
                <a:gd name="T38" fmla="*/ 0 w 268"/>
                <a:gd name="T39" fmla="*/ 31 h 61"/>
                <a:gd name="T40" fmla="*/ 0 w 268"/>
                <a:gd name="T41" fmla="*/ 31 h 61"/>
                <a:gd name="T42" fmla="*/ 0 w 268"/>
                <a:gd name="T43" fmla="*/ 31 h 61"/>
                <a:gd name="T44" fmla="*/ 0 w 268"/>
                <a:gd name="T45" fmla="*/ 25 h 61"/>
                <a:gd name="T46" fmla="*/ 2 w 268"/>
                <a:gd name="T47" fmla="*/ 19 h 61"/>
                <a:gd name="T48" fmla="*/ 5 w 268"/>
                <a:gd name="T49" fmla="*/ 14 h 61"/>
                <a:gd name="T50" fmla="*/ 8 w 268"/>
                <a:gd name="T51" fmla="*/ 10 h 61"/>
                <a:gd name="T52" fmla="*/ 13 w 268"/>
                <a:gd name="T53" fmla="*/ 6 h 61"/>
                <a:gd name="T54" fmla="*/ 18 w 268"/>
                <a:gd name="T55" fmla="*/ 3 h 61"/>
                <a:gd name="T56" fmla="*/ 24 w 268"/>
                <a:gd name="T57" fmla="*/ 2 h 61"/>
                <a:gd name="T58" fmla="*/ 30 w 268"/>
                <a:gd name="T59" fmla="*/ 0 h 61"/>
                <a:gd name="T60" fmla="*/ 239 w 268"/>
                <a:gd name="T61" fmla="*/ 0 h 61"/>
                <a:gd name="T62" fmla="*/ 239 w 268"/>
                <a:gd name="T63" fmla="*/ 0 h 61"/>
                <a:gd name="T64" fmla="*/ 245 w 268"/>
                <a:gd name="T65" fmla="*/ 2 h 61"/>
                <a:gd name="T66" fmla="*/ 250 w 268"/>
                <a:gd name="T67" fmla="*/ 3 h 61"/>
                <a:gd name="T68" fmla="*/ 255 w 268"/>
                <a:gd name="T69" fmla="*/ 6 h 61"/>
                <a:gd name="T70" fmla="*/ 260 w 268"/>
                <a:gd name="T71" fmla="*/ 10 h 61"/>
                <a:gd name="T72" fmla="*/ 263 w 268"/>
                <a:gd name="T73" fmla="*/ 14 h 61"/>
                <a:gd name="T74" fmla="*/ 266 w 268"/>
                <a:gd name="T75" fmla="*/ 19 h 61"/>
                <a:gd name="T76" fmla="*/ 268 w 268"/>
                <a:gd name="T77" fmla="*/ 25 h 61"/>
                <a:gd name="T78" fmla="*/ 268 w 268"/>
                <a:gd name="T79" fmla="*/ 31 h 61"/>
                <a:gd name="T80" fmla="*/ 268 w 268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8" h="61">
                  <a:moveTo>
                    <a:pt x="268" y="31"/>
                  </a:moveTo>
                  <a:lnTo>
                    <a:pt x="268" y="31"/>
                  </a:lnTo>
                  <a:lnTo>
                    <a:pt x="268" y="37"/>
                  </a:lnTo>
                  <a:lnTo>
                    <a:pt x="266" y="43"/>
                  </a:lnTo>
                  <a:lnTo>
                    <a:pt x="263" y="48"/>
                  </a:lnTo>
                  <a:lnTo>
                    <a:pt x="260" y="52"/>
                  </a:lnTo>
                  <a:lnTo>
                    <a:pt x="255" y="55"/>
                  </a:lnTo>
                  <a:lnTo>
                    <a:pt x="250" y="59"/>
                  </a:lnTo>
                  <a:lnTo>
                    <a:pt x="245" y="60"/>
                  </a:lnTo>
                  <a:lnTo>
                    <a:pt x="239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2"/>
                  </a:lnTo>
                  <a:lnTo>
                    <a:pt x="5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8" y="10"/>
                  </a:lnTo>
                  <a:lnTo>
                    <a:pt x="13" y="6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9" y="0"/>
                  </a:lnTo>
                  <a:lnTo>
                    <a:pt x="239" y="0"/>
                  </a:lnTo>
                  <a:lnTo>
                    <a:pt x="245" y="2"/>
                  </a:lnTo>
                  <a:lnTo>
                    <a:pt x="250" y="3"/>
                  </a:lnTo>
                  <a:lnTo>
                    <a:pt x="255" y="6"/>
                  </a:lnTo>
                  <a:lnTo>
                    <a:pt x="260" y="10"/>
                  </a:lnTo>
                  <a:lnTo>
                    <a:pt x="263" y="14"/>
                  </a:lnTo>
                  <a:lnTo>
                    <a:pt x="266" y="19"/>
                  </a:lnTo>
                  <a:lnTo>
                    <a:pt x="268" y="25"/>
                  </a:lnTo>
                  <a:lnTo>
                    <a:pt x="268" y="31"/>
                  </a:lnTo>
                  <a:lnTo>
                    <a:pt x="26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5" name="Freeform 15"/>
            <p:cNvSpPr>
              <a:spLocks/>
            </p:cNvSpPr>
            <p:nvPr userDrawn="1"/>
          </p:nvSpPr>
          <p:spPr bwMode="auto">
            <a:xfrm>
              <a:off x="4356100" y="4057650"/>
              <a:ext cx="411162" cy="46038"/>
            </a:xfrm>
            <a:custGeom>
              <a:avLst/>
              <a:gdLst>
                <a:gd name="T0" fmla="*/ 518 w 518"/>
                <a:gd name="T1" fmla="*/ 31 h 60"/>
                <a:gd name="T2" fmla="*/ 518 w 518"/>
                <a:gd name="T3" fmla="*/ 31 h 60"/>
                <a:gd name="T4" fmla="*/ 517 w 518"/>
                <a:gd name="T5" fmla="*/ 37 h 60"/>
                <a:gd name="T6" fmla="*/ 515 w 518"/>
                <a:gd name="T7" fmla="*/ 42 h 60"/>
                <a:gd name="T8" fmla="*/ 512 w 518"/>
                <a:gd name="T9" fmla="*/ 46 h 60"/>
                <a:gd name="T10" fmla="*/ 508 w 518"/>
                <a:gd name="T11" fmla="*/ 51 h 60"/>
                <a:gd name="T12" fmla="*/ 505 w 518"/>
                <a:gd name="T13" fmla="*/ 55 h 60"/>
                <a:gd name="T14" fmla="*/ 500 w 518"/>
                <a:gd name="T15" fmla="*/ 57 h 60"/>
                <a:gd name="T16" fmla="*/ 494 w 518"/>
                <a:gd name="T17" fmla="*/ 60 h 60"/>
                <a:gd name="T18" fmla="*/ 487 w 518"/>
                <a:gd name="T19" fmla="*/ 60 h 60"/>
                <a:gd name="T20" fmla="*/ 30 w 518"/>
                <a:gd name="T21" fmla="*/ 60 h 60"/>
                <a:gd name="T22" fmla="*/ 30 w 518"/>
                <a:gd name="T23" fmla="*/ 60 h 60"/>
                <a:gd name="T24" fmla="*/ 24 w 518"/>
                <a:gd name="T25" fmla="*/ 60 h 60"/>
                <a:gd name="T26" fmla="*/ 18 w 518"/>
                <a:gd name="T27" fmla="*/ 57 h 60"/>
                <a:gd name="T28" fmla="*/ 13 w 518"/>
                <a:gd name="T29" fmla="*/ 55 h 60"/>
                <a:gd name="T30" fmla="*/ 8 w 518"/>
                <a:gd name="T31" fmla="*/ 51 h 60"/>
                <a:gd name="T32" fmla="*/ 5 w 518"/>
                <a:gd name="T33" fmla="*/ 46 h 60"/>
                <a:gd name="T34" fmla="*/ 2 w 518"/>
                <a:gd name="T35" fmla="*/ 42 h 60"/>
                <a:gd name="T36" fmla="*/ 1 w 518"/>
                <a:gd name="T37" fmla="*/ 37 h 60"/>
                <a:gd name="T38" fmla="*/ 0 w 518"/>
                <a:gd name="T39" fmla="*/ 31 h 60"/>
                <a:gd name="T40" fmla="*/ 0 w 518"/>
                <a:gd name="T41" fmla="*/ 31 h 60"/>
                <a:gd name="T42" fmla="*/ 0 w 518"/>
                <a:gd name="T43" fmla="*/ 31 h 60"/>
                <a:gd name="T44" fmla="*/ 1 w 518"/>
                <a:gd name="T45" fmla="*/ 24 h 60"/>
                <a:gd name="T46" fmla="*/ 2 w 518"/>
                <a:gd name="T47" fmla="*/ 18 h 60"/>
                <a:gd name="T48" fmla="*/ 5 w 518"/>
                <a:gd name="T49" fmla="*/ 13 h 60"/>
                <a:gd name="T50" fmla="*/ 8 w 518"/>
                <a:gd name="T51" fmla="*/ 9 h 60"/>
                <a:gd name="T52" fmla="*/ 13 w 518"/>
                <a:gd name="T53" fmla="*/ 5 h 60"/>
                <a:gd name="T54" fmla="*/ 18 w 518"/>
                <a:gd name="T55" fmla="*/ 2 h 60"/>
                <a:gd name="T56" fmla="*/ 24 w 518"/>
                <a:gd name="T57" fmla="*/ 0 h 60"/>
                <a:gd name="T58" fmla="*/ 30 w 518"/>
                <a:gd name="T59" fmla="*/ 0 h 60"/>
                <a:gd name="T60" fmla="*/ 487 w 518"/>
                <a:gd name="T61" fmla="*/ 0 h 60"/>
                <a:gd name="T62" fmla="*/ 487 w 518"/>
                <a:gd name="T63" fmla="*/ 0 h 60"/>
                <a:gd name="T64" fmla="*/ 494 w 518"/>
                <a:gd name="T65" fmla="*/ 0 h 60"/>
                <a:gd name="T66" fmla="*/ 500 w 518"/>
                <a:gd name="T67" fmla="*/ 2 h 60"/>
                <a:gd name="T68" fmla="*/ 505 w 518"/>
                <a:gd name="T69" fmla="*/ 5 h 60"/>
                <a:gd name="T70" fmla="*/ 508 w 518"/>
                <a:gd name="T71" fmla="*/ 9 h 60"/>
                <a:gd name="T72" fmla="*/ 512 w 518"/>
                <a:gd name="T73" fmla="*/ 13 h 60"/>
                <a:gd name="T74" fmla="*/ 515 w 518"/>
                <a:gd name="T75" fmla="*/ 18 h 60"/>
                <a:gd name="T76" fmla="*/ 517 w 518"/>
                <a:gd name="T77" fmla="*/ 24 h 60"/>
                <a:gd name="T78" fmla="*/ 518 w 518"/>
                <a:gd name="T79" fmla="*/ 31 h 60"/>
                <a:gd name="T80" fmla="*/ 518 w 518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18" h="60">
                  <a:moveTo>
                    <a:pt x="518" y="31"/>
                  </a:moveTo>
                  <a:lnTo>
                    <a:pt x="518" y="31"/>
                  </a:lnTo>
                  <a:lnTo>
                    <a:pt x="517" y="37"/>
                  </a:lnTo>
                  <a:lnTo>
                    <a:pt x="515" y="42"/>
                  </a:lnTo>
                  <a:lnTo>
                    <a:pt x="512" y="46"/>
                  </a:lnTo>
                  <a:lnTo>
                    <a:pt x="508" y="51"/>
                  </a:lnTo>
                  <a:lnTo>
                    <a:pt x="505" y="55"/>
                  </a:lnTo>
                  <a:lnTo>
                    <a:pt x="500" y="57"/>
                  </a:lnTo>
                  <a:lnTo>
                    <a:pt x="494" y="60"/>
                  </a:lnTo>
                  <a:lnTo>
                    <a:pt x="48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494" y="0"/>
                  </a:lnTo>
                  <a:lnTo>
                    <a:pt x="500" y="2"/>
                  </a:lnTo>
                  <a:lnTo>
                    <a:pt x="505" y="5"/>
                  </a:lnTo>
                  <a:lnTo>
                    <a:pt x="508" y="9"/>
                  </a:lnTo>
                  <a:lnTo>
                    <a:pt x="512" y="13"/>
                  </a:lnTo>
                  <a:lnTo>
                    <a:pt x="515" y="18"/>
                  </a:lnTo>
                  <a:lnTo>
                    <a:pt x="517" y="24"/>
                  </a:lnTo>
                  <a:lnTo>
                    <a:pt x="518" y="31"/>
                  </a:lnTo>
                  <a:lnTo>
                    <a:pt x="518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6" name="Freeform 16"/>
            <p:cNvSpPr>
              <a:spLocks/>
            </p:cNvSpPr>
            <p:nvPr userDrawn="1"/>
          </p:nvSpPr>
          <p:spPr bwMode="auto">
            <a:xfrm>
              <a:off x="2794000" y="4379913"/>
              <a:ext cx="125412" cy="47625"/>
            </a:xfrm>
            <a:custGeom>
              <a:avLst/>
              <a:gdLst>
                <a:gd name="T0" fmla="*/ 157 w 157"/>
                <a:gd name="T1" fmla="*/ 30 h 60"/>
                <a:gd name="T2" fmla="*/ 157 w 157"/>
                <a:gd name="T3" fmla="*/ 30 h 60"/>
                <a:gd name="T4" fmla="*/ 156 w 157"/>
                <a:gd name="T5" fmla="*/ 36 h 60"/>
                <a:gd name="T6" fmla="*/ 154 w 157"/>
                <a:gd name="T7" fmla="*/ 42 h 60"/>
                <a:gd name="T8" fmla="*/ 152 w 157"/>
                <a:gd name="T9" fmla="*/ 47 h 60"/>
                <a:gd name="T10" fmla="*/ 148 w 157"/>
                <a:gd name="T11" fmla="*/ 51 h 60"/>
                <a:gd name="T12" fmla="*/ 143 w 157"/>
                <a:gd name="T13" fmla="*/ 55 h 60"/>
                <a:gd name="T14" fmla="*/ 138 w 157"/>
                <a:gd name="T15" fmla="*/ 58 h 60"/>
                <a:gd name="T16" fmla="*/ 132 w 157"/>
                <a:gd name="T17" fmla="*/ 60 h 60"/>
                <a:gd name="T18" fmla="*/ 126 w 157"/>
                <a:gd name="T19" fmla="*/ 60 h 60"/>
                <a:gd name="T20" fmla="*/ 29 w 157"/>
                <a:gd name="T21" fmla="*/ 60 h 60"/>
                <a:gd name="T22" fmla="*/ 29 w 157"/>
                <a:gd name="T23" fmla="*/ 60 h 60"/>
                <a:gd name="T24" fmla="*/ 23 w 157"/>
                <a:gd name="T25" fmla="*/ 60 h 60"/>
                <a:gd name="T26" fmla="*/ 18 w 157"/>
                <a:gd name="T27" fmla="*/ 58 h 60"/>
                <a:gd name="T28" fmla="*/ 12 w 157"/>
                <a:gd name="T29" fmla="*/ 55 h 60"/>
                <a:gd name="T30" fmla="*/ 8 w 157"/>
                <a:gd name="T31" fmla="*/ 51 h 60"/>
                <a:gd name="T32" fmla="*/ 4 w 157"/>
                <a:gd name="T33" fmla="*/ 47 h 60"/>
                <a:gd name="T34" fmla="*/ 2 w 157"/>
                <a:gd name="T35" fmla="*/ 42 h 60"/>
                <a:gd name="T36" fmla="*/ 0 w 157"/>
                <a:gd name="T37" fmla="*/ 36 h 60"/>
                <a:gd name="T38" fmla="*/ 0 w 157"/>
                <a:gd name="T39" fmla="*/ 30 h 60"/>
                <a:gd name="T40" fmla="*/ 0 w 157"/>
                <a:gd name="T41" fmla="*/ 30 h 60"/>
                <a:gd name="T42" fmla="*/ 0 w 157"/>
                <a:gd name="T43" fmla="*/ 30 h 60"/>
                <a:gd name="T44" fmla="*/ 0 w 157"/>
                <a:gd name="T45" fmla="*/ 23 h 60"/>
                <a:gd name="T46" fmla="*/ 2 w 157"/>
                <a:gd name="T47" fmla="*/ 19 h 60"/>
                <a:gd name="T48" fmla="*/ 4 w 157"/>
                <a:gd name="T49" fmla="*/ 14 h 60"/>
                <a:gd name="T50" fmla="*/ 8 w 157"/>
                <a:gd name="T51" fmla="*/ 9 h 60"/>
                <a:gd name="T52" fmla="*/ 12 w 157"/>
                <a:gd name="T53" fmla="*/ 5 h 60"/>
                <a:gd name="T54" fmla="*/ 18 w 157"/>
                <a:gd name="T55" fmla="*/ 3 h 60"/>
                <a:gd name="T56" fmla="*/ 23 w 157"/>
                <a:gd name="T57" fmla="*/ 0 h 60"/>
                <a:gd name="T58" fmla="*/ 29 w 157"/>
                <a:gd name="T59" fmla="*/ 0 h 60"/>
                <a:gd name="T60" fmla="*/ 126 w 157"/>
                <a:gd name="T61" fmla="*/ 0 h 60"/>
                <a:gd name="T62" fmla="*/ 126 w 157"/>
                <a:gd name="T63" fmla="*/ 0 h 60"/>
                <a:gd name="T64" fmla="*/ 132 w 157"/>
                <a:gd name="T65" fmla="*/ 0 h 60"/>
                <a:gd name="T66" fmla="*/ 138 w 157"/>
                <a:gd name="T67" fmla="*/ 3 h 60"/>
                <a:gd name="T68" fmla="*/ 143 w 157"/>
                <a:gd name="T69" fmla="*/ 5 h 60"/>
                <a:gd name="T70" fmla="*/ 148 w 157"/>
                <a:gd name="T71" fmla="*/ 9 h 60"/>
                <a:gd name="T72" fmla="*/ 152 w 157"/>
                <a:gd name="T73" fmla="*/ 14 h 60"/>
                <a:gd name="T74" fmla="*/ 154 w 157"/>
                <a:gd name="T75" fmla="*/ 19 h 60"/>
                <a:gd name="T76" fmla="*/ 156 w 157"/>
                <a:gd name="T77" fmla="*/ 23 h 60"/>
                <a:gd name="T78" fmla="*/ 157 w 157"/>
                <a:gd name="T79" fmla="*/ 30 h 60"/>
                <a:gd name="T80" fmla="*/ 157 w 157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7" h="60">
                  <a:moveTo>
                    <a:pt x="157" y="30"/>
                  </a:moveTo>
                  <a:lnTo>
                    <a:pt x="157" y="30"/>
                  </a:lnTo>
                  <a:lnTo>
                    <a:pt x="156" y="36"/>
                  </a:lnTo>
                  <a:lnTo>
                    <a:pt x="154" y="42"/>
                  </a:lnTo>
                  <a:lnTo>
                    <a:pt x="152" y="47"/>
                  </a:lnTo>
                  <a:lnTo>
                    <a:pt x="148" y="51"/>
                  </a:lnTo>
                  <a:lnTo>
                    <a:pt x="143" y="55"/>
                  </a:lnTo>
                  <a:lnTo>
                    <a:pt x="138" y="58"/>
                  </a:lnTo>
                  <a:lnTo>
                    <a:pt x="132" y="60"/>
                  </a:lnTo>
                  <a:lnTo>
                    <a:pt x="126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8"/>
                  </a:lnTo>
                  <a:lnTo>
                    <a:pt x="12" y="55"/>
                  </a:lnTo>
                  <a:lnTo>
                    <a:pt x="8" y="51"/>
                  </a:lnTo>
                  <a:lnTo>
                    <a:pt x="4" y="47"/>
                  </a:lnTo>
                  <a:lnTo>
                    <a:pt x="2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2" y="19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2" y="5"/>
                  </a:lnTo>
                  <a:lnTo>
                    <a:pt x="18" y="3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126" y="0"/>
                  </a:lnTo>
                  <a:lnTo>
                    <a:pt x="126" y="0"/>
                  </a:lnTo>
                  <a:lnTo>
                    <a:pt x="132" y="0"/>
                  </a:lnTo>
                  <a:lnTo>
                    <a:pt x="138" y="3"/>
                  </a:lnTo>
                  <a:lnTo>
                    <a:pt x="143" y="5"/>
                  </a:lnTo>
                  <a:lnTo>
                    <a:pt x="148" y="9"/>
                  </a:lnTo>
                  <a:lnTo>
                    <a:pt x="152" y="14"/>
                  </a:lnTo>
                  <a:lnTo>
                    <a:pt x="154" y="19"/>
                  </a:lnTo>
                  <a:lnTo>
                    <a:pt x="156" y="23"/>
                  </a:lnTo>
                  <a:lnTo>
                    <a:pt x="157" y="30"/>
                  </a:lnTo>
                  <a:lnTo>
                    <a:pt x="157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7" name="Freeform 17"/>
            <p:cNvSpPr>
              <a:spLocks/>
            </p:cNvSpPr>
            <p:nvPr userDrawn="1"/>
          </p:nvSpPr>
          <p:spPr bwMode="auto">
            <a:xfrm>
              <a:off x="2179638" y="4391025"/>
              <a:ext cx="346075" cy="47625"/>
            </a:xfrm>
            <a:custGeom>
              <a:avLst/>
              <a:gdLst>
                <a:gd name="T0" fmla="*/ 436 w 436"/>
                <a:gd name="T1" fmla="*/ 29 h 60"/>
                <a:gd name="T2" fmla="*/ 436 w 436"/>
                <a:gd name="T3" fmla="*/ 29 h 60"/>
                <a:gd name="T4" fmla="*/ 436 w 436"/>
                <a:gd name="T5" fmla="*/ 35 h 60"/>
                <a:gd name="T6" fmla="*/ 433 w 436"/>
                <a:gd name="T7" fmla="*/ 41 h 60"/>
                <a:gd name="T8" fmla="*/ 431 w 436"/>
                <a:gd name="T9" fmla="*/ 46 h 60"/>
                <a:gd name="T10" fmla="*/ 427 w 436"/>
                <a:gd name="T11" fmla="*/ 51 h 60"/>
                <a:gd name="T12" fmla="*/ 422 w 436"/>
                <a:gd name="T13" fmla="*/ 55 h 60"/>
                <a:gd name="T14" fmla="*/ 417 w 436"/>
                <a:gd name="T15" fmla="*/ 57 h 60"/>
                <a:gd name="T16" fmla="*/ 412 w 436"/>
                <a:gd name="T17" fmla="*/ 60 h 60"/>
                <a:gd name="T18" fmla="*/ 406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20 w 436"/>
                <a:gd name="T27" fmla="*/ 57 h 60"/>
                <a:gd name="T28" fmla="*/ 14 w 436"/>
                <a:gd name="T29" fmla="*/ 55 h 60"/>
                <a:gd name="T30" fmla="*/ 10 w 436"/>
                <a:gd name="T31" fmla="*/ 51 h 60"/>
                <a:gd name="T32" fmla="*/ 7 w 436"/>
                <a:gd name="T33" fmla="*/ 46 h 60"/>
                <a:gd name="T34" fmla="*/ 3 w 436"/>
                <a:gd name="T35" fmla="*/ 41 h 60"/>
                <a:gd name="T36" fmla="*/ 2 w 436"/>
                <a:gd name="T37" fmla="*/ 35 h 60"/>
                <a:gd name="T38" fmla="*/ 0 w 436"/>
                <a:gd name="T39" fmla="*/ 29 h 60"/>
                <a:gd name="T40" fmla="*/ 0 w 436"/>
                <a:gd name="T41" fmla="*/ 29 h 60"/>
                <a:gd name="T42" fmla="*/ 0 w 436"/>
                <a:gd name="T43" fmla="*/ 29 h 60"/>
                <a:gd name="T44" fmla="*/ 2 w 436"/>
                <a:gd name="T45" fmla="*/ 23 h 60"/>
                <a:gd name="T46" fmla="*/ 3 w 436"/>
                <a:gd name="T47" fmla="*/ 18 h 60"/>
                <a:gd name="T48" fmla="*/ 7 w 436"/>
                <a:gd name="T49" fmla="*/ 13 h 60"/>
                <a:gd name="T50" fmla="*/ 10 w 436"/>
                <a:gd name="T51" fmla="*/ 8 h 60"/>
                <a:gd name="T52" fmla="*/ 14 w 436"/>
                <a:gd name="T53" fmla="*/ 5 h 60"/>
                <a:gd name="T54" fmla="*/ 20 w 436"/>
                <a:gd name="T55" fmla="*/ 2 h 60"/>
                <a:gd name="T56" fmla="*/ 25 w 436"/>
                <a:gd name="T57" fmla="*/ 0 h 60"/>
                <a:gd name="T58" fmla="*/ 31 w 436"/>
                <a:gd name="T59" fmla="*/ 0 h 60"/>
                <a:gd name="T60" fmla="*/ 406 w 436"/>
                <a:gd name="T61" fmla="*/ 0 h 60"/>
                <a:gd name="T62" fmla="*/ 406 w 436"/>
                <a:gd name="T63" fmla="*/ 0 h 60"/>
                <a:gd name="T64" fmla="*/ 412 w 436"/>
                <a:gd name="T65" fmla="*/ 0 h 60"/>
                <a:gd name="T66" fmla="*/ 417 w 436"/>
                <a:gd name="T67" fmla="*/ 2 h 60"/>
                <a:gd name="T68" fmla="*/ 422 w 436"/>
                <a:gd name="T69" fmla="*/ 5 h 60"/>
                <a:gd name="T70" fmla="*/ 427 w 436"/>
                <a:gd name="T71" fmla="*/ 8 h 60"/>
                <a:gd name="T72" fmla="*/ 431 w 436"/>
                <a:gd name="T73" fmla="*/ 13 h 60"/>
                <a:gd name="T74" fmla="*/ 433 w 436"/>
                <a:gd name="T75" fmla="*/ 18 h 60"/>
                <a:gd name="T76" fmla="*/ 436 w 436"/>
                <a:gd name="T77" fmla="*/ 23 h 60"/>
                <a:gd name="T78" fmla="*/ 436 w 436"/>
                <a:gd name="T79" fmla="*/ 29 h 60"/>
                <a:gd name="T80" fmla="*/ 436 w 436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29"/>
                  </a:moveTo>
                  <a:lnTo>
                    <a:pt x="436" y="29"/>
                  </a:lnTo>
                  <a:lnTo>
                    <a:pt x="436" y="35"/>
                  </a:lnTo>
                  <a:lnTo>
                    <a:pt x="433" y="41"/>
                  </a:lnTo>
                  <a:lnTo>
                    <a:pt x="431" y="46"/>
                  </a:lnTo>
                  <a:lnTo>
                    <a:pt x="427" y="51"/>
                  </a:lnTo>
                  <a:lnTo>
                    <a:pt x="422" y="55"/>
                  </a:lnTo>
                  <a:lnTo>
                    <a:pt x="417" y="57"/>
                  </a:lnTo>
                  <a:lnTo>
                    <a:pt x="412" y="60"/>
                  </a:lnTo>
                  <a:lnTo>
                    <a:pt x="40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20" y="57"/>
                  </a:lnTo>
                  <a:lnTo>
                    <a:pt x="14" y="55"/>
                  </a:lnTo>
                  <a:lnTo>
                    <a:pt x="10" y="51"/>
                  </a:lnTo>
                  <a:lnTo>
                    <a:pt x="7" y="46"/>
                  </a:lnTo>
                  <a:lnTo>
                    <a:pt x="3" y="41"/>
                  </a:lnTo>
                  <a:lnTo>
                    <a:pt x="2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2" y="23"/>
                  </a:lnTo>
                  <a:lnTo>
                    <a:pt x="3" y="18"/>
                  </a:lnTo>
                  <a:lnTo>
                    <a:pt x="7" y="13"/>
                  </a:lnTo>
                  <a:lnTo>
                    <a:pt x="10" y="8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6" y="0"/>
                  </a:lnTo>
                  <a:lnTo>
                    <a:pt x="406" y="0"/>
                  </a:lnTo>
                  <a:lnTo>
                    <a:pt x="412" y="0"/>
                  </a:lnTo>
                  <a:lnTo>
                    <a:pt x="417" y="2"/>
                  </a:lnTo>
                  <a:lnTo>
                    <a:pt x="422" y="5"/>
                  </a:lnTo>
                  <a:lnTo>
                    <a:pt x="427" y="8"/>
                  </a:lnTo>
                  <a:lnTo>
                    <a:pt x="431" y="13"/>
                  </a:lnTo>
                  <a:lnTo>
                    <a:pt x="433" y="18"/>
                  </a:lnTo>
                  <a:lnTo>
                    <a:pt x="436" y="23"/>
                  </a:lnTo>
                  <a:lnTo>
                    <a:pt x="436" y="29"/>
                  </a:lnTo>
                  <a:lnTo>
                    <a:pt x="436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8" name="Freeform 18"/>
            <p:cNvSpPr>
              <a:spLocks/>
            </p:cNvSpPr>
            <p:nvPr userDrawn="1"/>
          </p:nvSpPr>
          <p:spPr bwMode="auto">
            <a:xfrm>
              <a:off x="2343150" y="5032375"/>
              <a:ext cx="346075" cy="47625"/>
            </a:xfrm>
            <a:custGeom>
              <a:avLst/>
              <a:gdLst>
                <a:gd name="T0" fmla="*/ 436 w 436"/>
                <a:gd name="T1" fmla="*/ 30 h 60"/>
                <a:gd name="T2" fmla="*/ 436 w 436"/>
                <a:gd name="T3" fmla="*/ 30 h 60"/>
                <a:gd name="T4" fmla="*/ 434 w 436"/>
                <a:gd name="T5" fmla="*/ 36 h 60"/>
                <a:gd name="T6" fmla="*/ 433 w 436"/>
                <a:gd name="T7" fmla="*/ 42 h 60"/>
                <a:gd name="T8" fmla="*/ 430 w 436"/>
                <a:gd name="T9" fmla="*/ 47 h 60"/>
                <a:gd name="T10" fmla="*/ 426 w 436"/>
                <a:gd name="T11" fmla="*/ 52 h 60"/>
                <a:gd name="T12" fmla="*/ 422 w 436"/>
                <a:gd name="T13" fmla="*/ 55 h 60"/>
                <a:gd name="T14" fmla="*/ 417 w 436"/>
                <a:gd name="T15" fmla="*/ 58 h 60"/>
                <a:gd name="T16" fmla="*/ 411 w 436"/>
                <a:gd name="T17" fmla="*/ 60 h 60"/>
                <a:gd name="T18" fmla="*/ 405 w 436"/>
                <a:gd name="T19" fmla="*/ 60 h 60"/>
                <a:gd name="T20" fmla="*/ 31 w 436"/>
                <a:gd name="T21" fmla="*/ 60 h 60"/>
                <a:gd name="T22" fmla="*/ 31 w 436"/>
                <a:gd name="T23" fmla="*/ 60 h 60"/>
                <a:gd name="T24" fmla="*/ 25 w 436"/>
                <a:gd name="T25" fmla="*/ 60 h 60"/>
                <a:gd name="T26" fmla="*/ 19 w 436"/>
                <a:gd name="T27" fmla="*/ 58 h 60"/>
                <a:gd name="T28" fmla="*/ 14 w 436"/>
                <a:gd name="T29" fmla="*/ 55 h 60"/>
                <a:gd name="T30" fmla="*/ 9 w 436"/>
                <a:gd name="T31" fmla="*/ 52 h 60"/>
                <a:gd name="T32" fmla="*/ 5 w 436"/>
                <a:gd name="T33" fmla="*/ 47 h 60"/>
                <a:gd name="T34" fmla="*/ 3 w 436"/>
                <a:gd name="T35" fmla="*/ 42 h 60"/>
                <a:gd name="T36" fmla="*/ 0 w 436"/>
                <a:gd name="T37" fmla="*/ 36 h 60"/>
                <a:gd name="T38" fmla="*/ 0 w 436"/>
                <a:gd name="T39" fmla="*/ 30 h 60"/>
                <a:gd name="T40" fmla="*/ 0 w 436"/>
                <a:gd name="T41" fmla="*/ 30 h 60"/>
                <a:gd name="T42" fmla="*/ 0 w 436"/>
                <a:gd name="T43" fmla="*/ 30 h 60"/>
                <a:gd name="T44" fmla="*/ 0 w 436"/>
                <a:gd name="T45" fmla="*/ 24 h 60"/>
                <a:gd name="T46" fmla="*/ 3 w 436"/>
                <a:gd name="T47" fmla="*/ 19 h 60"/>
                <a:gd name="T48" fmla="*/ 5 w 436"/>
                <a:gd name="T49" fmla="*/ 14 h 60"/>
                <a:gd name="T50" fmla="*/ 9 w 436"/>
                <a:gd name="T51" fmla="*/ 9 h 60"/>
                <a:gd name="T52" fmla="*/ 14 w 436"/>
                <a:gd name="T53" fmla="*/ 5 h 60"/>
                <a:gd name="T54" fmla="*/ 19 w 436"/>
                <a:gd name="T55" fmla="*/ 3 h 60"/>
                <a:gd name="T56" fmla="*/ 25 w 436"/>
                <a:gd name="T57" fmla="*/ 0 h 60"/>
                <a:gd name="T58" fmla="*/ 31 w 436"/>
                <a:gd name="T59" fmla="*/ 0 h 60"/>
                <a:gd name="T60" fmla="*/ 405 w 436"/>
                <a:gd name="T61" fmla="*/ 0 h 60"/>
                <a:gd name="T62" fmla="*/ 405 w 436"/>
                <a:gd name="T63" fmla="*/ 0 h 60"/>
                <a:gd name="T64" fmla="*/ 411 w 436"/>
                <a:gd name="T65" fmla="*/ 0 h 60"/>
                <a:gd name="T66" fmla="*/ 417 w 436"/>
                <a:gd name="T67" fmla="*/ 3 h 60"/>
                <a:gd name="T68" fmla="*/ 422 w 436"/>
                <a:gd name="T69" fmla="*/ 5 h 60"/>
                <a:gd name="T70" fmla="*/ 426 w 436"/>
                <a:gd name="T71" fmla="*/ 9 h 60"/>
                <a:gd name="T72" fmla="*/ 430 w 436"/>
                <a:gd name="T73" fmla="*/ 14 h 60"/>
                <a:gd name="T74" fmla="*/ 433 w 436"/>
                <a:gd name="T75" fmla="*/ 19 h 60"/>
                <a:gd name="T76" fmla="*/ 434 w 436"/>
                <a:gd name="T77" fmla="*/ 24 h 60"/>
                <a:gd name="T78" fmla="*/ 436 w 436"/>
                <a:gd name="T79" fmla="*/ 30 h 60"/>
                <a:gd name="T80" fmla="*/ 436 w 436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36" h="60">
                  <a:moveTo>
                    <a:pt x="436" y="30"/>
                  </a:moveTo>
                  <a:lnTo>
                    <a:pt x="436" y="30"/>
                  </a:lnTo>
                  <a:lnTo>
                    <a:pt x="434" y="36"/>
                  </a:lnTo>
                  <a:lnTo>
                    <a:pt x="433" y="42"/>
                  </a:lnTo>
                  <a:lnTo>
                    <a:pt x="430" y="47"/>
                  </a:lnTo>
                  <a:lnTo>
                    <a:pt x="426" y="52"/>
                  </a:lnTo>
                  <a:lnTo>
                    <a:pt x="422" y="55"/>
                  </a:lnTo>
                  <a:lnTo>
                    <a:pt x="417" y="58"/>
                  </a:lnTo>
                  <a:lnTo>
                    <a:pt x="411" y="60"/>
                  </a:lnTo>
                  <a:lnTo>
                    <a:pt x="40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405" y="0"/>
                  </a:lnTo>
                  <a:lnTo>
                    <a:pt x="405" y="0"/>
                  </a:lnTo>
                  <a:lnTo>
                    <a:pt x="411" y="0"/>
                  </a:lnTo>
                  <a:lnTo>
                    <a:pt x="417" y="3"/>
                  </a:lnTo>
                  <a:lnTo>
                    <a:pt x="422" y="5"/>
                  </a:lnTo>
                  <a:lnTo>
                    <a:pt x="426" y="9"/>
                  </a:lnTo>
                  <a:lnTo>
                    <a:pt x="430" y="14"/>
                  </a:lnTo>
                  <a:lnTo>
                    <a:pt x="433" y="19"/>
                  </a:lnTo>
                  <a:lnTo>
                    <a:pt x="434" y="24"/>
                  </a:lnTo>
                  <a:lnTo>
                    <a:pt x="436" y="30"/>
                  </a:lnTo>
                  <a:lnTo>
                    <a:pt x="43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9" name="Freeform 19"/>
            <p:cNvSpPr>
              <a:spLocks/>
            </p:cNvSpPr>
            <p:nvPr userDrawn="1"/>
          </p:nvSpPr>
          <p:spPr bwMode="auto">
            <a:xfrm>
              <a:off x="2287588" y="4575175"/>
              <a:ext cx="590550" cy="47625"/>
            </a:xfrm>
            <a:custGeom>
              <a:avLst/>
              <a:gdLst>
                <a:gd name="T0" fmla="*/ 742 w 742"/>
                <a:gd name="T1" fmla="*/ 30 h 59"/>
                <a:gd name="T2" fmla="*/ 742 w 742"/>
                <a:gd name="T3" fmla="*/ 30 h 59"/>
                <a:gd name="T4" fmla="*/ 741 w 742"/>
                <a:gd name="T5" fmla="*/ 35 h 59"/>
                <a:gd name="T6" fmla="*/ 740 w 742"/>
                <a:gd name="T7" fmla="*/ 41 h 59"/>
                <a:gd name="T8" fmla="*/ 737 w 742"/>
                <a:gd name="T9" fmla="*/ 46 h 59"/>
                <a:gd name="T10" fmla="*/ 734 w 742"/>
                <a:gd name="T11" fmla="*/ 51 h 59"/>
                <a:gd name="T12" fmla="*/ 729 w 742"/>
                <a:gd name="T13" fmla="*/ 55 h 59"/>
                <a:gd name="T14" fmla="*/ 724 w 742"/>
                <a:gd name="T15" fmla="*/ 57 h 59"/>
                <a:gd name="T16" fmla="*/ 718 w 742"/>
                <a:gd name="T17" fmla="*/ 59 h 59"/>
                <a:gd name="T18" fmla="*/ 712 w 742"/>
                <a:gd name="T19" fmla="*/ 59 h 59"/>
                <a:gd name="T20" fmla="*/ 30 w 742"/>
                <a:gd name="T21" fmla="*/ 59 h 59"/>
                <a:gd name="T22" fmla="*/ 30 w 742"/>
                <a:gd name="T23" fmla="*/ 59 h 59"/>
                <a:gd name="T24" fmla="*/ 24 w 742"/>
                <a:gd name="T25" fmla="*/ 59 h 59"/>
                <a:gd name="T26" fmla="*/ 18 w 742"/>
                <a:gd name="T27" fmla="*/ 57 h 59"/>
                <a:gd name="T28" fmla="*/ 13 w 742"/>
                <a:gd name="T29" fmla="*/ 55 h 59"/>
                <a:gd name="T30" fmla="*/ 9 w 742"/>
                <a:gd name="T31" fmla="*/ 51 h 59"/>
                <a:gd name="T32" fmla="*/ 5 w 742"/>
                <a:gd name="T33" fmla="*/ 46 h 59"/>
                <a:gd name="T34" fmla="*/ 2 w 742"/>
                <a:gd name="T35" fmla="*/ 41 h 59"/>
                <a:gd name="T36" fmla="*/ 0 w 742"/>
                <a:gd name="T37" fmla="*/ 35 h 59"/>
                <a:gd name="T38" fmla="*/ 0 w 742"/>
                <a:gd name="T39" fmla="*/ 30 h 59"/>
                <a:gd name="T40" fmla="*/ 0 w 742"/>
                <a:gd name="T41" fmla="*/ 30 h 59"/>
                <a:gd name="T42" fmla="*/ 0 w 742"/>
                <a:gd name="T43" fmla="*/ 30 h 59"/>
                <a:gd name="T44" fmla="*/ 0 w 742"/>
                <a:gd name="T45" fmla="*/ 24 h 59"/>
                <a:gd name="T46" fmla="*/ 2 w 742"/>
                <a:gd name="T47" fmla="*/ 18 h 59"/>
                <a:gd name="T48" fmla="*/ 5 w 742"/>
                <a:gd name="T49" fmla="*/ 13 h 59"/>
                <a:gd name="T50" fmla="*/ 9 w 742"/>
                <a:gd name="T51" fmla="*/ 8 h 59"/>
                <a:gd name="T52" fmla="*/ 13 w 742"/>
                <a:gd name="T53" fmla="*/ 5 h 59"/>
                <a:gd name="T54" fmla="*/ 18 w 742"/>
                <a:gd name="T55" fmla="*/ 2 h 59"/>
                <a:gd name="T56" fmla="*/ 24 w 742"/>
                <a:gd name="T57" fmla="*/ 0 h 59"/>
                <a:gd name="T58" fmla="*/ 30 w 742"/>
                <a:gd name="T59" fmla="*/ 0 h 59"/>
                <a:gd name="T60" fmla="*/ 712 w 742"/>
                <a:gd name="T61" fmla="*/ 0 h 59"/>
                <a:gd name="T62" fmla="*/ 712 w 742"/>
                <a:gd name="T63" fmla="*/ 0 h 59"/>
                <a:gd name="T64" fmla="*/ 718 w 742"/>
                <a:gd name="T65" fmla="*/ 0 h 59"/>
                <a:gd name="T66" fmla="*/ 724 w 742"/>
                <a:gd name="T67" fmla="*/ 2 h 59"/>
                <a:gd name="T68" fmla="*/ 729 w 742"/>
                <a:gd name="T69" fmla="*/ 5 h 59"/>
                <a:gd name="T70" fmla="*/ 734 w 742"/>
                <a:gd name="T71" fmla="*/ 8 h 59"/>
                <a:gd name="T72" fmla="*/ 737 w 742"/>
                <a:gd name="T73" fmla="*/ 13 h 59"/>
                <a:gd name="T74" fmla="*/ 740 w 742"/>
                <a:gd name="T75" fmla="*/ 18 h 59"/>
                <a:gd name="T76" fmla="*/ 741 w 742"/>
                <a:gd name="T77" fmla="*/ 24 h 59"/>
                <a:gd name="T78" fmla="*/ 742 w 742"/>
                <a:gd name="T79" fmla="*/ 30 h 59"/>
                <a:gd name="T80" fmla="*/ 742 w 742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42" h="59">
                  <a:moveTo>
                    <a:pt x="742" y="30"/>
                  </a:moveTo>
                  <a:lnTo>
                    <a:pt x="742" y="30"/>
                  </a:lnTo>
                  <a:lnTo>
                    <a:pt x="741" y="35"/>
                  </a:lnTo>
                  <a:lnTo>
                    <a:pt x="740" y="41"/>
                  </a:lnTo>
                  <a:lnTo>
                    <a:pt x="737" y="46"/>
                  </a:lnTo>
                  <a:lnTo>
                    <a:pt x="734" y="51"/>
                  </a:lnTo>
                  <a:lnTo>
                    <a:pt x="729" y="55"/>
                  </a:lnTo>
                  <a:lnTo>
                    <a:pt x="724" y="57"/>
                  </a:lnTo>
                  <a:lnTo>
                    <a:pt x="718" y="59"/>
                  </a:lnTo>
                  <a:lnTo>
                    <a:pt x="712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4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712" y="0"/>
                  </a:lnTo>
                  <a:lnTo>
                    <a:pt x="712" y="0"/>
                  </a:lnTo>
                  <a:lnTo>
                    <a:pt x="718" y="0"/>
                  </a:lnTo>
                  <a:lnTo>
                    <a:pt x="724" y="2"/>
                  </a:lnTo>
                  <a:lnTo>
                    <a:pt x="729" y="5"/>
                  </a:lnTo>
                  <a:lnTo>
                    <a:pt x="734" y="8"/>
                  </a:lnTo>
                  <a:lnTo>
                    <a:pt x="737" y="13"/>
                  </a:lnTo>
                  <a:lnTo>
                    <a:pt x="740" y="18"/>
                  </a:lnTo>
                  <a:lnTo>
                    <a:pt x="741" y="24"/>
                  </a:lnTo>
                  <a:lnTo>
                    <a:pt x="742" y="30"/>
                  </a:lnTo>
                  <a:lnTo>
                    <a:pt x="74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0" name="Freeform 20"/>
            <p:cNvSpPr>
              <a:spLocks/>
            </p:cNvSpPr>
            <p:nvPr userDrawn="1"/>
          </p:nvSpPr>
          <p:spPr bwMode="auto">
            <a:xfrm>
              <a:off x="2433638" y="4719638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1" name="Freeform 21"/>
            <p:cNvSpPr>
              <a:spLocks/>
            </p:cNvSpPr>
            <p:nvPr userDrawn="1"/>
          </p:nvSpPr>
          <p:spPr bwMode="auto">
            <a:xfrm>
              <a:off x="2732088" y="5318125"/>
              <a:ext cx="160337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3 w 203"/>
                <a:gd name="T5" fmla="*/ 37 h 61"/>
                <a:gd name="T6" fmla="*/ 201 w 203"/>
                <a:gd name="T7" fmla="*/ 43 h 61"/>
                <a:gd name="T8" fmla="*/ 198 w 203"/>
                <a:gd name="T9" fmla="*/ 48 h 61"/>
                <a:gd name="T10" fmla="*/ 194 w 203"/>
                <a:gd name="T11" fmla="*/ 52 h 61"/>
                <a:gd name="T12" fmla="*/ 190 w 203"/>
                <a:gd name="T13" fmla="*/ 55 h 61"/>
                <a:gd name="T14" fmla="*/ 184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1 w 203"/>
                <a:gd name="T21" fmla="*/ 61 h 61"/>
                <a:gd name="T22" fmla="*/ 31 w 203"/>
                <a:gd name="T23" fmla="*/ 61 h 61"/>
                <a:gd name="T24" fmla="*/ 25 w 203"/>
                <a:gd name="T25" fmla="*/ 60 h 61"/>
                <a:gd name="T26" fmla="*/ 19 w 203"/>
                <a:gd name="T27" fmla="*/ 59 h 61"/>
                <a:gd name="T28" fmla="*/ 14 w 203"/>
                <a:gd name="T29" fmla="*/ 55 h 61"/>
                <a:gd name="T30" fmla="*/ 9 w 203"/>
                <a:gd name="T31" fmla="*/ 52 h 61"/>
                <a:gd name="T32" fmla="*/ 5 w 203"/>
                <a:gd name="T33" fmla="*/ 48 h 61"/>
                <a:gd name="T34" fmla="*/ 3 w 203"/>
                <a:gd name="T35" fmla="*/ 43 h 61"/>
                <a:gd name="T36" fmla="*/ 0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0 w 203"/>
                <a:gd name="T45" fmla="*/ 25 h 61"/>
                <a:gd name="T46" fmla="*/ 3 w 203"/>
                <a:gd name="T47" fmla="*/ 19 h 61"/>
                <a:gd name="T48" fmla="*/ 5 w 203"/>
                <a:gd name="T49" fmla="*/ 14 h 61"/>
                <a:gd name="T50" fmla="*/ 9 w 203"/>
                <a:gd name="T51" fmla="*/ 9 h 61"/>
                <a:gd name="T52" fmla="*/ 14 w 203"/>
                <a:gd name="T53" fmla="*/ 5 h 61"/>
                <a:gd name="T54" fmla="*/ 19 w 203"/>
                <a:gd name="T55" fmla="*/ 3 h 61"/>
                <a:gd name="T56" fmla="*/ 25 w 203"/>
                <a:gd name="T57" fmla="*/ 2 h 61"/>
                <a:gd name="T58" fmla="*/ 31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4 w 203"/>
                <a:gd name="T67" fmla="*/ 3 h 61"/>
                <a:gd name="T68" fmla="*/ 190 w 203"/>
                <a:gd name="T69" fmla="*/ 5 h 61"/>
                <a:gd name="T70" fmla="*/ 194 w 203"/>
                <a:gd name="T71" fmla="*/ 9 h 61"/>
                <a:gd name="T72" fmla="*/ 198 w 203"/>
                <a:gd name="T73" fmla="*/ 14 h 61"/>
                <a:gd name="T74" fmla="*/ 201 w 203"/>
                <a:gd name="T75" fmla="*/ 19 h 61"/>
                <a:gd name="T76" fmla="*/ 203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3" y="37"/>
                  </a:lnTo>
                  <a:lnTo>
                    <a:pt x="201" y="43"/>
                  </a:lnTo>
                  <a:lnTo>
                    <a:pt x="198" y="48"/>
                  </a:lnTo>
                  <a:lnTo>
                    <a:pt x="194" y="52"/>
                  </a:lnTo>
                  <a:lnTo>
                    <a:pt x="190" y="55"/>
                  </a:lnTo>
                  <a:lnTo>
                    <a:pt x="184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60"/>
                  </a:lnTo>
                  <a:lnTo>
                    <a:pt x="19" y="59"/>
                  </a:lnTo>
                  <a:lnTo>
                    <a:pt x="14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3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2"/>
                  </a:lnTo>
                  <a:lnTo>
                    <a:pt x="31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4" y="3"/>
                  </a:lnTo>
                  <a:lnTo>
                    <a:pt x="190" y="5"/>
                  </a:lnTo>
                  <a:lnTo>
                    <a:pt x="194" y="9"/>
                  </a:lnTo>
                  <a:lnTo>
                    <a:pt x="198" y="14"/>
                  </a:lnTo>
                  <a:lnTo>
                    <a:pt x="201" y="19"/>
                  </a:lnTo>
                  <a:lnTo>
                    <a:pt x="203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2" name="Freeform 22"/>
            <p:cNvSpPr>
              <a:spLocks/>
            </p:cNvSpPr>
            <p:nvPr userDrawn="1"/>
          </p:nvSpPr>
          <p:spPr bwMode="auto">
            <a:xfrm>
              <a:off x="1992313" y="4884738"/>
              <a:ext cx="814387" cy="47625"/>
            </a:xfrm>
            <a:custGeom>
              <a:avLst/>
              <a:gdLst>
                <a:gd name="T0" fmla="*/ 1025 w 1025"/>
                <a:gd name="T1" fmla="*/ 31 h 60"/>
                <a:gd name="T2" fmla="*/ 1025 w 1025"/>
                <a:gd name="T3" fmla="*/ 31 h 60"/>
                <a:gd name="T4" fmla="*/ 1025 w 1025"/>
                <a:gd name="T5" fmla="*/ 37 h 60"/>
                <a:gd name="T6" fmla="*/ 1024 w 1025"/>
                <a:gd name="T7" fmla="*/ 42 h 60"/>
                <a:gd name="T8" fmla="*/ 1020 w 1025"/>
                <a:gd name="T9" fmla="*/ 46 h 60"/>
                <a:gd name="T10" fmla="*/ 1017 w 1025"/>
                <a:gd name="T11" fmla="*/ 51 h 60"/>
                <a:gd name="T12" fmla="*/ 1013 w 1025"/>
                <a:gd name="T13" fmla="*/ 55 h 60"/>
                <a:gd name="T14" fmla="*/ 1007 w 1025"/>
                <a:gd name="T15" fmla="*/ 57 h 60"/>
                <a:gd name="T16" fmla="*/ 1002 w 1025"/>
                <a:gd name="T17" fmla="*/ 60 h 60"/>
                <a:gd name="T18" fmla="*/ 996 w 1025"/>
                <a:gd name="T19" fmla="*/ 60 h 60"/>
                <a:gd name="T20" fmla="*/ 30 w 1025"/>
                <a:gd name="T21" fmla="*/ 60 h 60"/>
                <a:gd name="T22" fmla="*/ 30 w 1025"/>
                <a:gd name="T23" fmla="*/ 60 h 60"/>
                <a:gd name="T24" fmla="*/ 24 w 1025"/>
                <a:gd name="T25" fmla="*/ 60 h 60"/>
                <a:gd name="T26" fmla="*/ 18 w 1025"/>
                <a:gd name="T27" fmla="*/ 57 h 60"/>
                <a:gd name="T28" fmla="*/ 13 w 1025"/>
                <a:gd name="T29" fmla="*/ 55 h 60"/>
                <a:gd name="T30" fmla="*/ 10 w 1025"/>
                <a:gd name="T31" fmla="*/ 51 h 60"/>
                <a:gd name="T32" fmla="*/ 6 w 1025"/>
                <a:gd name="T33" fmla="*/ 46 h 60"/>
                <a:gd name="T34" fmla="*/ 2 w 1025"/>
                <a:gd name="T35" fmla="*/ 42 h 60"/>
                <a:gd name="T36" fmla="*/ 1 w 1025"/>
                <a:gd name="T37" fmla="*/ 37 h 60"/>
                <a:gd name="T38" fmla="*/ 0 w 1025"/>
                <a:gd name="T39" fmla="*/ 31 h 60"/>
                <a:gd name="T40" fmla="*/ 0 w 1025"/>
                <a:gd name="T41" fmla="*/ 31 h 60"/>
                <a:gd name="T42" fmla="*/ 0 w 1025"/>
                <a:gd name="T43" fmla="*/ 31 h 60"/>
                <a:gd name="T44" fmla="*/ 1 w 1025"/>
                <a:gd name="T45" fmla="*/ 24 h 60"/>
                <a:gd name="T46" fmla="*/ 2 w 1025"/>
                <a:gd name="T47" fmla="*/ 18 h 60"/>
                <a:gd name="T48" fmla="*/ 6 w 1025"/>
                <a:gd name="T49" fmla="*/ 13 h 60"/>
                <a:gd name="T50" fmla="*/ 10 w 1025"/>
                <a:gd name="T51" fmla="*/ 9 h 60"/>
                <a:gd name="T52" fmla="*/ 13 w 1025"/>
                <a:gd name="T53" fmla="*/ 5 h 60"/>
                <a:gd name="T54" fmla="*/ 18 w 1025"/>
                <a:gd name="T55" fmla="*/ 2 h 60"/>
                <a:gd name="T56" fmla="*/ 24 w 1025"/>
                <a:gd name="T57" fmla="*/ 0 h 60"/>
                <a:gd name="T58" fmla="*/ 30 w 1025"/>
                <a:gd name="T59" fmla="*/ 0 h 60"/>
                <a:gd name="T60" fmla="*/ 996 w 1025"/>
                <a:gd name="T61" fmla="*/ 0 h 60"/>
                <a:gd name="T62" fmla="*/ 996 w 1025"/>
                <a:gd name="T63" fmla="*/ 0 h 60"/>
                <a:gd name="T64" fmla="*/ 1002 w 1025"/>
                <a:gd name="T65" fmla="*/ 0 h 60"/>
                <a:gd name="T66" fmla="*/ 1007 w 1025"/>
                <a:gd name="T67" fmla="*/ 2 h 60"/>
                <a:gd name="T68" fmla="*/ 1013 w 1025"/>
                <a:gd name="T69" fmla="*/ 5 h 60"/>
                <a:gd name="T70" fmla="*/ 1017 w 1025"/>
                <a:gd name="T71" fmla="*/ 9 h 60"/>
                <a:gd name="T72" fmla="*/ 1020 w 1025"/>
                <a:gd name="T73" fmla="*/ 13 h 60"/>
                <a:gd name="T74" fmla="*/ 1024 w 1025"/>
                <a:gd name="T75" fmla="*/ 18 h 60"/>
                <a:gd name="T76" fmla="*/ 1025 w 1025"/>
                <a:gd name="T77" fmla="*/ 24 h 60"/>
                <a:gd name="T78" fmla="*/ 1025 w 1025"/>
                <a:gd name="T79" fmla="*/ 31 h 60"/>
                <a:gd name="T80" fmla="*/ 1025 w 102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25" h="60">
                  <a:moveTo>
                    <a:pt x="1025" y="31"/>
                  </a:moveTo>
                  <a:lnTo>
                    <a:pt x="1025" y="31"/>
                  </a:lnTo>
                  <a:lnTo>
                    <a:pt x="1025" y="37"/>
                  </a:lnTo>
                  <a:lnTo>
                    <a:pt x="1024" y="42"/>
                  </a:lnTo>
                  <a:lnTo>
                    <a:pt x="1020" y="46"/>
                  </a:lnTo>
                  <a:lnTo>
                    <a:pt x="1017" y="51"/>
                  </a:lnTo>
                  <a:lnTo>
                    <a:pt x="1013" y="55"/>
                  </a:lnTo>
                  <a:lnTo>
                    <a:pt x="1007" y="57"/>
                  </a:lnTo>
                  <a:lnTo>
                    <a:pt x="1002" y="60"/>
                  </a:lnTo>
                  <a:lnTo>
                    <a:pt x="996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996" y="0"/>
                  </a:lnTo>
                  <a:lnTo>
                    <a:pt x="996" y="0"/>
                  </a:lnTo>
                  <a:lnTo>
                    <a:pt x="1002" y="0"/>
                  </a:lnTo>
                  <a:lnTo>
                    <a:pt x="1007" y="2"/>
                  </a:lnTo>
                  <a:lnTo>
                    <a:pt x="1013" y="5"/>
                  </a:lnTo>
                  <a:lnTo>
                    <a:pt x="1017" y="9"/>
                  </a:lnTo>
                  <a:lnTo>
                    <a:pt x="1020" y="13"/>
                  </a:lnTo>
                  <a:lnTo>
                    <a:pt x="1024" y="18"/>
                  </a:lnTo>
                  <a:lnTo>
                    <a:pt x="1025" y="24"/>
                  </a:lnTo>
                  <a:lnTo>
                    <a:pt x="1025" y="31"/>
                  </a:lnTo>
                  <a:lnTo>
                    <a:pt x="102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3" name="Freeform 23"/>
            <p:cNvSpPr>
              <a:spLocks/>
            </p:cNvSpPr>
            <p:nvPr userDrawn="1"/>
          </p:nvSpPr>
          <p:spPr bwMode="auto">
            <a:xfrm>
              <a:off x="2287588" y="5194300"/>
              <a:ext cx="519112" cy="47625"/>
            </a:xfrm>
            <a:custGeom>
              <a:avLst/>
              <a:gdLst>
                <a:gd name="T0" fmla="*/ 652 w 652"/>
                <a:gd name="T1" fmla="*/ 30 h 60"/>
                <a:gd name="T2" fmla="*/ 652 w 652"/>
                <a:gd name="T3" fmla="*/ 30 h 60"/>
                <a:gd name="T4" fmla="*/ 652 w 652"/>
                <a:gd name="T5" fmla="*/ 36 h 60"/>
                <a:gd name="T6" fmla="*/ 651 w 652"/>
                <a:gd name="T7" fmla="*/ 42 h 60"/>
                <a:gd name="T8" fmla="*/ 647 w 652"/>
                <a:gd name="T9" fmla="*/ 47 h 60"/>
                <a:gd name="T10" fmla="*/ 644 w 652"/>
                <a:gd name="T11" fmla="*/ 52 h 60"/>
                <a:gd name="T12" fmla="*/ 640 w 652"/>
                <a:gd name="T13" fmla="*/ 55 h 60"/>
                <a:gd name="T14" fmla="*/ 634 w 652"/>
                <a:gd name="T15" fmla="*/ 58 h 60"/>
                <a:gd name="T16" fmla="*/ 629 w 652"/>
                <a:gd name="T17" fmla="*/ 59 h 60"/>
                <a:gd name="T18" fmla="*/ 623 w 652"/>
                <a:gd name="T19" fmla="*/ 60 h 60"/>
                <a:gd name="T20" fmla="*/ 30 w 652"/>
                <a:gd name="T21" fmla="*/ 60 h 60"/>
                <a:gd name="T22" fmla="*/ 30 w 652"/>
                <a:gd name="T23" fmla="*/ 60 h 60"/>
                <a:gd name="T24" fmla="*/ 24 w 652"/>
                <a:gd name="T25" fmla="*/ 59 h 60"/>
                <a:gd name="T26" fmla="*/ 18 w 652"/>
                <a:gd name="T27" fmla="*/ 58 h 60"/>
                <a:gd name="T28" fmla="*/ 13 w 652"/>
                <a:gd name="T29" fmla="*/ 55 h 60"/>
                <a:gd name="T30" fmla="*/ 10 w 652"/>
                <a:gd name="T31" fmla="*/ 52 h 60"/>
                <a:gd name="T32" fmla="*/ 6 w 652"/>
                <a:gd name="T33" fmla="*/ 47 h 60"/>
                <a:gd name="T34" fmla="*/ 2 w 652"/>
                <a:gd name="T35" fmla="*/ 42 h 60"/>
                <a:gd name="T36" fmla="*/ 1 w 652"/>
                <a:gd name="T37" fmla="*/ 36 h 60"/>
                <a:gd name="T38" fmla="*/ 0 w 652"/>
                <a:gd name="T39" fmla="*/ 30 h 60"/>
                <a:gd name="T40" fmla="*/ 0 w 652"/>
                <a:gd name="T41" fmla="*/ 30 h 60"/>
                <a:gd name="T42" fmla="*/ 0 w 652"/>
                <a:gd name="T43" fmla="*/ 30 h 60"/>
                <a:gd name="T44" fmla="*/ 1 w 652"/>
                <a:gd name="T45" fmla="*/ 24 h 60"/>
                <a:gd name="T46" fmla="*/ 2 w 652"/>
                <a:gd name="T47" fmla="*/ 19 h 60"/>
                <a:gd name="T48" fmla="*/ 6 w 652"/>
                <a:gd name="T49" fmla="*/ 13 h 60"/>
                <a:gd name="T50" fmla="*/ 10 w 652"/>
                <a:gd name="T51" fmla="*/ 9 h 60"/>
                <a:gd name="T52" fmla="*/ 13 w 652"/>
                <a:gd name="T53" fmla="*/ 5 h 60"/>
                <a:gd name="T54" fmla="*/ 18 w 652"/>
                <a:gd name="T55" fmla="*/ 3 h 60"/>
                <a:gd name="T56" fmla="*/ 24 w 652"/>
                <a:gd name="T57" fmla="*/ 0 h 60"/>
                <a:gd name="T58" fmla="*/ 30 w 652"/>
                <a:gd name="T59" fmla="*/ 0 h 60"/>
                <a:gd name="T60" fmla="*/ 623 w 652"/>
                <a:gd name="T61" fmla="*/ 0 h 60"/>
                <a:gd name="T62" fmla="*/ 623 w 652"/>
                <a:gd name="T63" fmla="*/ 0 h 60"/>
                <a:gd name="T64" fmla="*/ 629 w 652"/>
                <a:gd name="T65" fmla="*/ 0 h 60"/>
                <a:gd name="T66" fmla="*/ 634 w 652"/>
                <a:gd name="T67" fmla="*/ 3 h 60"/>
                <a:gd name="T68" fmla="*/ 640 w 652"/>
                <a:gd name="T69" fmla="*/ 5 h 60"/>
                <a:gd name="T70" fmla="*/ 644 w 652"/>
                <a:gd name="T71" fmla="*/ 9 h 60"/>
                <a:gd name="T72" fmla="*/ 647 w 652"/>
                <a:gd name="T73" fmla="*/ 13 h 60"/>
                <a:gd name="T74" fmla="*/ 651 w 652"/>
                <a:gd name="T75" fmla="*/ 19 h 60"/>
                <a:gd name="T76" fmla="*/ 652 w 652"/>
                <a:gd name="T77" fmla="*/ 24 h 60"/>
                <a:gd name="T78" fmla="*/ 652 w 652"/>
                <a:gd name="T79" fmla="*/ 30 h 60"/>
                <a:gd name="T80" fmla="*/ 652 w 652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52" h="60">
                  <a:moveTo>
                    <a:pt x="652" y="30"/>
                  </a:moveTo>
                  <a:lnTo>
                    <a:pt x="652" y="30"/>
                  </a:lnTo>
                  <a:lnTo>
                    <a:pt x="652" y="36"/>
                  </a:lnTo>
                  <a:lnTo>
                    <a:pt x="651" y="42"/>
                  </a:lnTo>
                  <a:lnTo>
                    <a:pt x="647" y="47"/>
                  </a:lnTo>
                  <a:lnTo>
                    <a:pt x="644" y="52"/>
                  </a:lnTo>
                  <a:lnTo>
                    <a:pt x="640" y="55"/>
                  </a:lnTo>
                  <a:lnTo>
                    <a:pt x="634" y="58"/>
                  </a:lnTo>
                  <a:lnTo>
                    <a:pt x="629" y="59"/>
                  </a:lnTo>
                  <a:lnTo>
                    <a:pt x="623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10" y="52"/>
                  </a:lnTo>
                  <a:lnTo>
                    <a:pt x="6" y="47"/>
                  </a:lnTo>
                  <a:lnTo>
                    <a:pt x="2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23" y="0"/>
                  </a:lnTo>
                  <a:lnTo>
                    <a:pt x="623" y="0"/>
                  </a:lnTo>
                  <a:lnTo>
                    <a:pt x="629" y="0"/>
                  </a:lnTo>
                  <a:lnTo>
                    <a:pt x="634" y="3"/>
                  </a:lnTo>
                  <a:lnTo>
                    <a:pt x="640" y="5"/>
                  </a:lnTo>
                  <a:lnTo>
                    <a:pt x="644" y="9"/>
                  </a:lnTo>
                  <a:lnTo>
                    <a:pt x="647" y="13"/>
                  </a:lnTo>
                  <a:lnTo>
                    <a:pt x="651" y="19"/>
                  </a:lnTo>
                  <a:lnTo>
                    <a:pt x="652" y="24"/>
                  </a:lnTo>
                  <a:lnTo>
                    <a:pt x="652" y="30"/>
                  </a:lnTo>
                  <a:lnTo>
                    <a:pt x="65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4" name="Freeform 24"/>
            <p:cNvSpPr>
              <a:spLocks/>
            </p:cNvSpPr>
            <p:nvPr userDrawn="1"/>
          </p:nvSpPr>
          <p:spPr bwMode="auto">
            <a:xfrm>
              <a:off x="3390900" y="6118225"/>
              <a:ext cx="665162" cy="47625"/>
            </a:xfrm>
            <a:custGeom>
              <a:avLst/>
              <a:gdLst>
                <a:gd name="T0" fmla="*/ 839 w 839"/>
                <a:gd name="T1" fmla="*/ 30 h 60"/>
                <a:gd name="T2" fmla="*/ 839 w 839"/>
                <a:gd name="T3" fmla="*/ 30 h 60"/>
                <a:gd name="T4" fmla="*/ 838 w 839"/>
                <a:gd name="T5" fmla="*/ 36 h 60"/>
                <a:gd name="T6" fmla="*/ 837 w 839"/>
                <a:gd name="T7" fmla="*/ 42 h 60"/>
                <a:gd name="T8" fmla="*/ 834 w 839"/>
                <a:gd name="T9" fmla="*/ 47 h 60"/>
                <a:gd name="T10" fmla="*/ 830 w 839"/>
                <a:gd name="T11" fmla="*/ 51 h 60"/>
                <a:gd name="T12" fmla="*/ 826 w 839"/>
                <a:gd name="T13" fmla="*/ 55 h 60"/>
                <a:gd name="T14" fmla="*/ 821 w 839"/>
                <a:gd name="T15" fmla="*/ 58 h 60"/>
                <a:gd name="T16" fmla="*/ 815 w 839"/>
                <a:gd name="T17" fmla="*/ 60 h 60"/>
                <a:gd name="T18" fmla="*/ 809 w 839"/>
                <a:gd name="T19" fmla="*/ 60 h 60"/>
                <a:gd name="T20" fmla="*/ 30 w 839"/>
                <a:gd name="T21" fmla="*/ 60 h 60"/>
                <a:gd name="T22" fmla="*/ 30 w 839"/>
                <a:gd name="T23" fmla="*/ 60 h 60"/>
                <a:gd name="T24" fmla="*/ 24 w 839"/>
                <a:gd name="T25" fmla="*/ 60 h 60"/>
                <a:gd name="T26" fmla="*/ 19 w 839"/>
                <a:gd name="T27" fmla="*/ 58 h 60"/>
                <a:gd name="T28" fmla="*/ 14 w 839"/>
                <a:gd name="T29" fmla="*/ 55 h 60"/>
                <a:gd name="T30" fmla="*/ 9 w 839"/>
                <a:gd name="T31" fmla="*/ 51 h 60"/>
                <a:gd name="T32" fmla="*/ 5 w 839"/>
                <a:gd name="T33" fmla="*/ 47 h 60"/>
                <a:gd name="T34" fmla="*/ 3 w 839"/>
                <a:gd name="T35" fmla="*/ 42 h 60"/>
                <a:gd name="T36" fmla="*/ 0 w 839"/>
                <a:gd name="T37" fmla="*/ 36 h 60"/>
                <a:gd name="T38" fmla="*/ 0 w 839"/>
                <a:gd name="T39" fmla="*/ 30 h 60"/>
                <a:gd name="T40" fmla="*/ 0 w 839"/>
                <a:gd name="T41" fmla="*/ 30 h 60"/>
                <a:gd name="T42" fmla="*/ 0 w 839"/>
                <a:gd name="T43" fmla="*/ 30 h 60"/>
                <a:gd name="T44" fmla="*/ 0 w 839"/>
                <a:gd name="T45" fmla="*/ 23 h 60"/>
                <a:gd name="T46" fmla="*/ 3 w 839"/>
                <a:gd name="T47" fmla="*/ 19 h 60"/>
                <a:gd name="T48" fmla="*/ 5 w 839"/>
                <a:gd name="T49" fmla="*/ 12 h 60"/>
                <a:gd name="T50" fmla="*/ 9 w 839"/>
                <a:gd name="T51" fmla="*/ 9 h 60"/>
                <a:gd name="T52" fmla="*/ 14 w 839"/>
                <a:gd name="T53" fmla="*/ 5 h 60"/>
                <a:gd name="T54" fmla="*/ 19 w 839"/>
                <a:gd name="T55" fmla="*/ 3 h 60"/>
                <a:gd name="T56" fmla="*/ 24 w 839"/>
                <a:gd name="T57" fmla="*/ 0 h 60"/>
                <a:gd name="T58" fmla="*/ 30 w 839"/>
                <a:gd name="T59" fmla="*/ 0 h 60"/>
                <a:gd name="T60" fmla="*/ 809 w 839"/>
                <a:gd name="T61" fmla="*/ 0 h 60"/>
                <a:gd name="T62" fmla="*/ 809 w 839"/>
                <a:gd name="T63" fmla="*/ 0 h 60"/>
                <a:gd name="T64" fmla="*/ 815 w 839"/>
                <a:gd name="T65" fmla="*/ 0 h 60"/>
                <a:gd name="T66" fmla="*/ 821 w 839"/>
                <a:gd name="T67" fmla="*/ 3 h 60"/>
                <a:gd name="T68" fmla="*/ 826 w 839"/>
                <a:gd name="T69" fmla="*/ 5 h 60"/>
                <a:gd name="T70" fmla="*/ 830 w 839"/>
                <a:gd name="T71" fmla="*/ 9 h 60"/>
                <a:gd name="T72" fmla="*/ 834 w 839"/>
                <a:gd name="T73" fmla="*/ 12 h 60"/>
                <a:gd name="T74" fmla="*/ 837 w 839"/>
                <a:gd name="T75" fmla="*/ 19 h 60"/>
                <a:gd name="T76" fmla="*/ 838 w 839"/>
                <a:gd name="T77" fmla="*/ 23 h 60"/>
                <a:gd name="T78" fmla="*/ 839 w 839"/>
                <a:gd name="T79" fmla="*/ 30 h 60"/>
                <a:gd name="T80" fmla="*/ 839 w 839"/>
                <a:gd name="T81" fmla="*/ 3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9" h="60">
                  <a:moveTo>
                    <a:pt x="839" y="30"/>
                  </a:moveTo>
                  <a:lnTo>
                    <a:pt x="839" y="30"/>
                  </a:lnTo>
                  <a:lnTo>
                    <a:pt x="838" y="36"/>
                  </a:lnTo>
                  <a:lnTo>
                    <a:pt x="837" y="42"/>
                  </a:lnTo>
                  <a:lnTo>
                    <a:pt x="834" y="47"/>
                  </a:lnTo>
                  <a:lnTo>
                    <a:pt x="830" y="51"/>
                  </a:lnTo>
                  <a:lnTo>
                    <a:pt x="826" y="55"/>
                  </a:lnTo>
                  <a:lnTo>
                    <a:pt x="821" y="58"/>
                  </a:lnTo>
                  <a:lnTo>
                    <a:pt x="815" y="60"/>
                  </a:lnTo>
                  <a:lnTo>
                    <a:pt x="80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0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23"/>
                  </a:lnTo>
                  <a:lnTo>
                    <a:pt x="3" y="19"/>
                  </a:lnTo>
                  <a:lnTo>
                    <a:pt x="5" y="12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809" y="0"/>
                  </a:lnTo>
                  <a:lnTo>
                    <a:pt x="809" y="0"/>
                  </a:lnTo>
                  <a:lnTo>
                    <a:pt x="815" y="0"/>
                  </a:lnTo>
                  <a:lnTo>
                    <a:pt x="821" y="3"/>
                  </a:lnTo>
                  <a:lnTo>
                    <a:pt x="826" y="5"/>
                  </a:lnTo>
                  <a:lnTo>
                    <a:pt x="830" y="9"/>
                  </a:lnTo>
                  <a:lnTo>
                    <a:pt x="834" y="12"/>
                  </a:lnTo>
                  <a:lnTo>
                    <a:pt x="837" y="19"/>
                  </a:lnTo>
                  <a:lnTo>
                    <a:pt x="838" y="23"/>
                  </a:lnTo>
                  <a:lnTo>
                    <a:pt x="839" y="30"/>
                  </a:lnTo>
                  <a:lnTo>
                    <a:pt x="839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5" name="Freeform 25"/>
            <p:cNvSpPr>
              <a:spLocks/>
            </p:cNvSpPr>
            <p:nvPr userDrawn="1"/>
          </p:nvSpPr>
          <p:spPr bwMode="auto">
            <a:xfrm>
              <a:off x="4632325" y="4178300"/>
              <a:ext cx="138112" cy="47625"/>
            </a:xfrm>
            <a:custGeom>
              <a:avLst/>
              <a:gdLst>
                <a:gd name="T0" fmla="*/ 176 w 176"/>
                <a:gd name="T1" fmla="*/ 30 h 61"/>
                <a:gd name="T2" fmla="*/ 176 w 176"/>
                <a:gd name="T3" fmla="*/ 30 h 61"/>
                <a:gd name="T4" fmla="*/ 175 w 176"/>
                <a:gd name="T5" fmla="*/ 36 h 61"/>
                <a:gd name="T6" fmla="*/ 173 w 176"/>
                <a:gd name="T7" fmla="*/ 42 h 61"/>
                <a:gd name="T8" fmla="*/ 170 w 176"/>
                <a:gd name="T9" fmla="*/ 47 h 61"/>
                <a:gd name="T10" fmla="*/ 166 w 176"/>
                <a:gd name="T11" fmla="*/ 52 h 61"/>
                <a:gd name="T12" fmla="*/ 162 w 176"/>
                <a:gd name="T13" fmla="*/ 56 h 61"/>
                <a:gd name="T14" fmla="*/ 158 w 176"/>
                <a:gd name="T15" fmla="*/ 58 h 61"/>
                <a:gd name="T16" fmla="*/ 151 w 176"/>
                <a:gd name="T17" fmla="*/ 59 h 61"/>
                <a:gd name="T18" fmla="*/ 145 w 176"/>
                <a:gd name="T19" fmla="*/ 61 h 61"/>
                <a:gd name="T20" fmla="*/ 31 w 176"/>
                <a:gd name="T21" fmla="*/ 61 h 61"/>
                <a:gd name="T22" fmla="*/ 31 w 176"/>
                <a:gd name="T23" fmla="*/ 61 h 61"/>
                <a:gd name="T24" fmla="*/ 25 w 176"/>
                <a:gd name="T25" fmla="*/ 59 h 61"/>
                <a:gd name="T26" fmla="*/ 19 w 176"/>
                <a:gd name="T27" fmla="*/ 58 h 61"/>
                <a:gd name="T28" fmla="*/ 14 w 176"/>
                <a:gd name="T29" fmla="*/ 56 h 61"/>
                <a:gd name="T30" fmla="*/ 9 w 176"/>
                <a:gd name="T31" fmla="*/ 52 h 61"/>
                <a:gd name="T32" fmla="*/ 5 w 176"/>
                <a:gd name="T33" fmla="*/ 47 h 61"/>
                <a:gd name="T34" fmla="*/ 3 w 176"/>
                <a:gd name="T35" fmla="*/ 42 h 61"/>
                <a:gd name="T36" fmla="*/ 1 w 176"/>
                <a:gd name="T37" fmla="*/ 36 h 61"/>
                <a:gd name="T38" fmla="*/ 0 w 176"/>
                <a:gd name="T39" fmla="*/ 30 h 61"/>
                <a:gd name="T40" fmla="*/ 0 w 176"/>
                <a:gd name="T41" fmla="*/ 30 h 61"/>
                <a:gd name="T42" fmla="*/ 0 w 176"/>
                <a:gd name="T43" fmla="*/ 30 h 61"/>
                <a:gd name="T44" fmla="*/ 1 w 176"/>
                <a:gd name="T45" fmla="*/ 24 h 61"/>
                <a:gd name="T46" fmla="*/ 3 w 176"/>
                <a:gd name="T47" fmla="*/ 18 h 61"/>
                <a:gd name="T48" fmla="*/ 5 w 176"/>
                <a:gd name="T49" fmla="*/ 13 h 61"/>
                <a:gd name="T50" fmla="*/ 9 w 176"/>
                <a:gd name="T51" fmla="*/ 9 h 61"/>
                <a:gd name="T52" fmla="*/ 14 w 176"/>
                <a:gd name="T53" fmla="*/ 6 h 61"/>
                <a:gd name="T54" fmla="*/ 19 w 176"/>
                <a:gd name="T55" fmla="*/ 2 h 61"/>
                <a:gd name="T56" fmla="*/ 25 w 176"/>
                <a:gd name="T57" fmla="*/ 1 h 61"/>
                <a:gd name="T58" fmla="*/ 31 w 176"/>
                <a:gd name="T59" fmla="*/ 0 h 61"/>
                <a:gd name="T60" fmla="*/ 145 w 176"/>
                <a:gd name="T61" fmla="*/ 0 h 61"/>
                <a:gd name="T62" fmla="*/ 145 w 176"/>
                <a:gd name="T63" fmla="*/ 0 h 61"/>
                <a:gd name="T64" fmla="*/ 151 w 176"/>
                <a:gd name="T65" fmla="*/ 1 h 61"/>
                <a:gd name="T66" fmla="*/ 158 w 176"/>
                <a:gd name="T67" fmla="*/ 2 h 61"/>
                <a:gd name="T68" fmla="*/ 162 w 176"/>
                <a:gd name="T69" fmla="*/ 6 h 61"/>
                <a:gd name="T70" fmla="*/ 166 w 176"/>
                <a:gd name="T71" fmla="*/ 9 h 61"/>
                <a:gd name="T72" fmla="*/ 170 w 176"/>
                <a:gd name="T73" fmla="*/ 13 h 61"/>
                <a:gd name="T74" fmla="*/ 173 w 176"/>
                <a:gd name="T75" fmla="*/ 18 h 61"/>
                <a:gd name="T76" fmla="*/ 175 w 176"/>
                <a:gd name="T77" fmla="*/ 24 h 61"/>
                <a:gd name="T78" fmla="*/ 176 w 176"/>
                <a:gd name="T79" fmla="*/ 30 h 61"/>
                <a:gd name="T80" fmla="*/ 176 w 176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6" h="61">
                  <a:moveTo>
                    <a:pt x="176" y="30"/>
                  </a:moveTo>
                  <a:lnTo>
                    <a:pt x="176" y="30"/>
                  </a:lnTo>
                  <a:lnTo>
                    <a:pt x="175" y="36"/>
                  </a:lnTo>
                  <a:lnTo>
                    <a:pt x="173" y="42"/>
                  </a:lnTo>
                  <a:lnTo>
                    <a:pt x="170" y="47"/>
                  </a:lnTo>
                  <a:lnTo>
                    <a:pt x="166" y="52"/>
                  </a:lnTo>
                  <a:lnTo>
                    <a:pt x="162" y="56"/>
                  </a:lnTo>
                  <a:lnTo>
                    <a:pt x="158" y="58"/>
                  </a:lnTo>
                  <a:lnTo>
                    <a:pt x="151" y="59"/>
                  </a:lnTo>
                  <a:lnTo>
                    <a:pt x="145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6"/>
                  </a:lnTo>
                  <a:lnTo>
                    <a:pt x="9" y="52"/>
                  </a:lnTo>
                  <a:lnTo>
                    <a:pt x="5" y="47"/>
                  </a:lnTo>
                  <a:lnTo>
                    <a:pt x="3" y="42"/>
                  </a:lnTo>
                  <a:lnTo>
                    <a:pt x="1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51" y="1"/>
                  </a:lnTo>
                  <a:lnTo>
                    <a:pt x="158" y="2"/>
                  </a:lnTo>
                  <a:lnTo>
                    <a:pt x="162" y="6"/>
                  </a:lnTo>
                  <a:lnTo>
                    <a:pt x="166" y="9"/>
                  </a:lnTo>
                  <a:lnTo>
                    <a:pt x="170" y="13"/>
                  </a:lnTo>
                  <a:lnTo>
                    <a:pt x="173" y="18"/>
                  </a:lnTo>
                  <a:lnTo>
                    <a:pt x="175" y="24"/>
                  </a:lnTo>
                  <a:lnTo>
                    <a:pt x="176" y="30"/>
                  </a:lnTo>
                  <a:lnTo>
                    <a:pt x="17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6" name="Freeform 26"/>
            <p:cNvSpPr>
              <a:spLocks/>
            </p:cNvSpPr>
            <p:nvPr userDrawn="1"/>
          </p:nvSpPr>
          <p:spPr bwMode="auto">
            <a:xfrm>
              <a:off x="4656138" y="4575175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7" name="Freeform 27"/>
            <p:cNvSpPr>
              <a:spLocks/>
            </p:cNvSpPr>
            <p:nvPr userDrawn="1"/>
          </p:nvSpPr>
          <p:spPr bwMode="auto">
            <a:xfrm>
              <a:off x="4772025" y="4446588"/>
              <a:ext cx="206375" cy="47625"/>
            </a:xfrm>
            <a:custGeom>
              <a:avLst/>
              <a:gdLst>
                <a:gd name="T0" fmla="*/ 261 w 261"/>
                <a:gd name="T1" fmla="*/ 31 h 60"/>
                <a:gd name="T2" fmla="*/ 261 w 261"/>
                <a:gd name="T3" fmla="*/ 31 h 60"/>
                <a:gd name="T4" fmla="*/ 261 w 261"/>
                <a:gd name="T5" fmla="*/ 37 h 60"/>
                <a:gd name="T6" fmla="*/ 258 w 261"/>
                <a:gd name="T7" fmla="*/ 42 h 60"/>
                <a:gd name="T8" fmla="*/ 256 w 261"/>
                <a:gd name="T9" fmla="*/ 48 h 60"/>
                <a:gd name="T10" fmla="*/ 252 w 261"/>
                <a:gd name="T11" fmla="*/ 52 h 60"/>
                <a:gd name="T12" fmla="*/ 249 w 261"/>
                <a:gd name="T13" fmla="*/ 55 h 60"/>
                <a:gd name="T14" fmla="*/ 243 w 261"/>
                <a:gd name="T15" fmla="*/ 58 h 60"/>
                <a:gd name="T16" fmla="*/ 238 w 261"/>
                <a:gd name="T17" fmla="*/ 60 h 60"/>
                <a:gd name="T18" fmla="*/ 232 w 261"/>
                <a:gd name="T19" fmla="*/ 60 h 60"/>
                <a:gd name="T20" fmla="*/ 30 w 261"/>
                <a:gd name="T21" fmla="*/ 60 h 60"/>
                <a:gd name="T22" fmla="*/ 30 w 261"/>
                <a:gd name="T23" fmla="*/ 60 h 60"/>
                <a:gd name="T24" fmla="*/ 24 w 261"/>
                <a:gd name="T25" fmla="*/ 60 h 60"/>
                <a:gd name="T26" fmla="*/ 18 w 261"/>
                <a:gd name="T27" fmla="*/ 58 h 60"/>
                <a:gd name="T28" fmla="*/ 13 w 261"/>
                <a:gd name="T29" fmla="*/ 55 h 60"/>
                <a:gd name="T30" fmla="*/ 9 w 261"/>
                <a:gd name="T31" fmla="*/ 52 h 60"/>
                <a:gd name="T32" fmla="*/ 5 w 261"/>
                <a:gd name="T33" fmla="*/ 48 h 60"/>
                <a:gd name="T34" fmla="*/ 2 w 261"/>
                <a:gd name="T35" fmla="*/ 42 h 60"/>
                <a:gd name="T36" fmla="*/ 1 w 261"/>
                <a:gd name="T37" fmla="*/ 37 h 60"/>
                <a:gd name="T38" fmla="*/ 0 w 261"/>
                <a:gd name="T39" fmla="*/ 31 h 60"/>
                <a:gd name="T40" fmla="*/ 0 w 261"/>
                <a:gd name="T41" fmla="*/ 31 h 60"/>
                <a:gd name="T42" fmla="*/ 0 w 261"/>
                <a:gd name="T43" fmla="*/ 31 h 60"/>
                <a:gd name="T44" fmla="*/ 1 w 261"/>
                <a:gd name="T45" fmla="*/ 25 h 60"/>
                <a:gd name="T46" fmla="*/ 2 w 261"/>
                <a:gd name="T47" fmla="*/ 19 h 60"/>
                <a:gd name="T48" fmla="*/ 5 w 261"/>
                <a:gd name="T49" fmla="*/ 14 h 60"/>
                <a:gd name="T50" fmla="*/ 9 w 261"/>
                <a:gd name="T51" fmla="*/ 9 h 60"/>
                <a:gd name="T52" fmla="*/ 13 w 261"/>
                <a:gd name="T53" fmla="*/ 5 h 60"/>
                <a:gd name="T54" fmla="*/ 18 w 261"/>
                <a:gd name="T55" fmla="*/ 3 h 60"/>
                <a:gd name="T56" fmla="*/ 24 w 261"/>
                <a:gd name="T57" fmla="*/ 2 h 60"/>
                <a:gd name="T58" fmla="*/ 30 w 261"/>
                <a:gd name="T59" fmla="*/ 0 h 60"/>
                <a:gd name="T60" fmla="*/ 232 w 261"/>
                <a:gd name="T61" fmla="*/ 0 h 60"/>
                <a:gd name="T62" fmla="*/ 232 w 261"/>
                <a:gd name="T63" fmla="*/ 0 h 60"/>
                <a:gd name="T64" fmla="*/ 238 w 261"/>
                <a:gd name="T65" fmla="*/ 2 h 60"/>
                <a:gd name="T66" fmla="*/ 243 w 261"/>
                <a:gd name="T67" fmla="*/ 3 h 60"/>
                <a:gd name="T68" fmla="*/ 249 w 261"/>
                <a:gd name="T69" fmla="*/ 5 h 60"/>
                <a:gd name="T70" fmla="*/ 252 w 261"/>
                <a:gd name="T71" fmla="*/ 9 h 60"/>
                <a:gd name="T72" fmla="*/ 256 w 261"/>
                <a:gd name="T73" fmla="*/ 14 h 60"/>
                <a:gd name="T74" fmla="*/ 258 w 261"/>
                <a:gd name="T75" fmla="*/ 19 h 60"/>
                <a:gd name="T76" fmla="*/ 261 w 261"/>
                <a:gd name="T77" fmla="*/ 25 h 60"/>
                <a:gd name="T78" fmla="*/ 261 w 261"/>
                <a:gd name="T79" fmla="*/ 31 h 60"/>
                <a:gd name="T80" fmla="*/ 261 w 261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1" h="60">
                  <a:moveTo>
                    <a:pt x="261" y="31"/>
                  </a:moveTo>
                  <a:lnTo>
                    <a:pt x="261" y="31"/>
                  </a:lnTo>
                  <a:lnTo>
                    <a:pt x="261" y="37"/>
                  </a:lnTo>
                  <a:lnTo>
                    <a:pt x="258" y="42"/>
                  </a:lnTo>
                  <a:lnTo>
                    <a:pt x="256" y="48"/>
                  </a:lnTo>
                  <a:lnTo>
                    <a:pt x="252" y="52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60"/>
                  </a:lnTo>
                  <a:lnTo>
                    <a:pt x="232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2"/>
                  </a:lnTo>
                  <a:lnTo>
                    <a:pt x="5" y="48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2"/>
                  </a:lnTo>
                  <a:lnTo>
                    <a:pt x="243" y="3"/>
                  </a:lnTo>
                  <a:lnTo>
                    <a:pt x="249" y="5"/>
                  </a:lnTo>
                  <a:lnTo>
                    <a:pt x="252" y="9"/>
                  </a:lnTo>
                  <a:lnTo>
                    <a:pt x="256" y="14"/>
                  </a:lnTo>
                  <a:lnTo>
                    <a:pt x="258" y="19"/>
                  </a:lnTo>
                  <a:lnTo>
                    <a:pt x="261" y="25"/>
                  </a:lnTo>
                  <a:lnTo>
                    <a:pt x="261" y="31"/>
                  </a:lnTo>
                  <a:lnTo>
                    <a:pt x="261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" name="Freeform 28"/>
            <p:cNvSpPr>
              <a:spLocks/>
            </p:cNvSpPr>
            <p:nvPr userDrawn="1"/>
          </p:nvSpPr>
          <p:spPr bwMode="auto">
            <a:xfrm>
              <a:off x="4552950" y="4838700"/>
              <a:ext cx="207962" cy="49213"/>
            </a:xfrm>
            <a:custGeom>
              <a:avLst/>
              <a:gdLst>
                <a:gd name="T0" fmla="*/ 262 w 262"/>
                <a:gd name="T1" fmla="*/ 30 h 61"/>
                <a:gd name="T2" fmla="*/ 262 w 262"/>
                <a:gd name="T3" fmla="*/ 30 h 61"/>
                <a:gd name="T4" fmla="*/ 261 w 262"/>
                <a:gd name="T5" fmla="*/ 36 h 61"/>
                <a:gd name="T6" fmla="*/ 260 w 262"/>
                <a:gd name="T7" fmla="*/ 41 h 61"/>
                <a:gd name="T8" fmla="*/ 256 w 262"/>
                <a:gd name="T9" fmla="*/ 47 h 61"/>
                <a:gd name="T10" fmla="*/ 253 w 262"/>
                <a:gd name="T11" fmla="*/ 51 h 61"/>
                <a:gd name="T12" fmla="*/ 249 w 262"/>
                <a:gd name="T13" fmla="*/ 55 h 61"/>
                <a:gd name="T14" fmla="*/ 243 w 262"/>
                <a:gd name="T15" fmla="*/ 58 h 61"/>
                <a:gd name="T16" fmla="*/ 238 w 262"/>
                <a:gd name="T17" fmla="*/ 59 h 61"/>
                <a:gd name="T18" fmla="*/ 232 w 262"/>
                <a:gd name="T19" fmla="*/ 61 h 61"/>
                <a:gd name="T20" fmla="*/ 31 w 262"/>
                <a:gd name="T21" fmla="*/ 61 h 61"/>
                <a:gd name="T22" fmla="*/ 31 w 262"/>
                <a:gd name="T23" fmla="*/ 61 h 61"/>
                <a:gd name="T24" fmla="*/ 25 w 262"/>
                <a:gd name="T25" fmla="*/ 59 h 61"/>
                <a:gd name="T26" fmla="*/ 19 w 262"/>
                <a:gd name="T27" fmla="*/ 58 h 61"/>
                <a:gd name="T28" fmla="*/ 14 w 262"/>
                <a:gd name="T29" fmla="*/ 55 h 61"/>
                <a:gd name="T30" fmla="*/ 9 w 262"/>
                <a:gd name="T31" fmla="*/ 51 h 61"/>
                <a:gd name="T32" fmla="*/ 5 w 262"/>
                <a:gd name="T33" fmla="*/ 47 h 61"/>
                <a:gd name="T34" fmla="*/ 3 w 262"/>
                <a:gd name="T35" fmla="*/ 41 h 61"/>
                <a:gd name="T36" fmla="*/ 2 w 262"/>
                <a:gd name="T37" fmla="*/ 36 h 61"/>
                <a:gd name="T38" fmla="*/ 0 w 262"/>
                <a:gd name="T39" fmla="*/ 30 h 61"/>
                <a:gd name="T40" fmla="*/ 0 w 262"/>
                <a:gd name="T41" fmla="*/ 30 h 61"/>
                <a:gd name="T42" fmla="*/ 0 w 262"/>
                <a:gd name="T43" fmla="*/ 30 h 61"/>
                <a:gd name="T44" fmla="*/ 2 w 262"/>
                <a:gd name="T45" fmla="*/ 24 h 61"/>
                <a:gd name="T46" fmla="*/ 3 w 262"/>
                <a:gd name="T47" fmla="*/ 18 h 61"/>
                <a:gd name="T48" fmla="*/ 5 w 262"/>
                <a:gd name="T49" fmla="*/ 13 h 61"/>
                <a:gd name="T50" fmla="*/ 9 w 262"/>
                <a:gd name="T51" fmla="*/ 8 h 61"/>
                <a:gd name="T52" fmla="*/ 14 w 262"/>
                <a:gd name="T53" fmla="*/ 5 h 61"/>
                <a:gd name="T54" fmla="*/ 19 w 262"/>
                <a:gd name="T55" fmla="*/ 2 h 61"/>
                <a:gd name="T56" fmla="*/ 25 w 262"/>
                <a:gd name="T57" fmla="*/ 1 h 61"/>
                <a:gd name="T58" fmla="*/ 31 w 262"/>
                <a:gd name="T59" fmla="*/ 0 h 61"/>
                <a:gd name="T60" fmla="*/ 232 w 262"/>
                <a:gd name="T61" fmla="*/ 0 h 61"/>
                <a:gd name="T62" fmla="*/ 232 w 262"/>
                <a:gd name="T63" fmla="*/ 0 h 61"/>
                <a:gd name="T64" fmla="*/ 238 w 262"/>
                <a:gd name="T65" fmla="*/ 1 h 61"/>
                <a:gd name="T66" fmla="*/ 243 w 262"/>
                <a:gd name="T67" fmla="*/ 2 h 61"/>
                <a:gd name="T68" fmla="*/ 249 w 262"/>
                <a:gd name="T69" fmla="*/ 5 h 61"/>
                <a:gd name="T70" fmla="*/ 253 w 262"/>
                <a:gd name="T71" fmla="*/ 8 h 61"/>
                <a:gd name="T72" fmla="*/ 256 w 262"/>
                <a:gd name="T73" fmla="*/ 13 h 61"/>
                <a:gd name="T74" fmla="*/ 260 w 262"/>
                <a:gd name="T75" fmla="*/ 18 h 61"/>
                <a:gd name="T76" fmla="*/ 261 w 262"/>
                <a:gd name="T77" fmla="*/ 24 h 61"/>
                <a:gd name="T78" fmla="*/ 262 w 262"/>
                <a:gd name="T79" fmla="*/ 30 h 61"/>
                <a:gd name="T80" fmla="*/ 262 w 262"/>
                <a:gd name="T81" fmla="*/ 3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2" h="61">
                  <a:moveTo>
                    <a:pt x="262" y="30"/>
                  </a:moveTo>
                  <a:lnTo>
                    <a:pt x="262" y="30"/>
                  </a:lnTo>
                  <a:lnTo>
                    <a:pt x="261" y="36"/>
                  </a:lnTo>
                  <a:lnTo>
                    <a:pt x="260" y="41"/>
                  </a:lnTo>
                  <a:lnTo>
                    <a:pt x="256" y="47"/>
                  </a:lnTo>
                  <a:lnTo>
                    <a:pt x="253" y="51"/>
                  </a:lnTo>
                  <a:lnTo>
                    <a:pt x="249" y="55"/>
                  </a:lnTo>
                  <a:lnTo>
                    <a:pt x="243" y="58"/>
                  </a:lnTo>
                  <a:lnTo>
                    <a:pt x="238" y="59"/>
                  </a:lnTo>
                  <a:lnTo>
                    <a:pt x="232" y="61"/>
                  </a:lnTo>
                  <a:lnTo>
                    <a:pt x="31" y="61"/>
                  </a:lnTo>
                  <a:lnTo>
                    <a:pt x="31" y="61"/>
                  </a:lnTo>
                  <a:lnTo>
                    <a:pt x="25" y="59"/>
                  </a:lnTo>
                  <a:lnTo>
                    <a:pt x="19" y="58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3" y="41"/>
                  </a:lnTo>
                  <a:lnTo>
                    <a:pt x="2" y="36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2" y="24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32" y="0"/>
                  </a:lnTo>
                  <a:lnTo>
                    <a:pt x="232" y="0"/>
                  </a:lnTo>
                  <a:lnTo>
                    <a:pt x="238" y="1"/>
                  </a:lnTo>
                  <a:lnTo>
                    <a:pt x="243" y="2"/>
                  </a:lnTo>
                  <a:lnTo>
                    <a:pt x="249" y="5"/>
                  </a:lnTo>
                  <a:lnTo>
                    <a:pt x="253" y="8"/>
                  </a:lnTo>
                  <a:lnTo>
                    <a:pt x="256" y="13"/>
                  </a:lnTo>
                  <a:lnTo>
                    <a:pt x="260" y="18"/>
                  </a:lnTo>
                  <a:lnTo>
                    <a:pt x="261" y="24"/>
                  </a:lnTo>
                  <a:lnTo>
                    <a:pt x="262" y="30"/>
                  </a:lnTo>
                  <a:lnTo>
                    <a:pt x="262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" name="Freeform 29"/>
            <p:cNvSpPr>
              <a:spLocks/>
            </p:cNvSpPr>
            <p:nvPr userDrawn="1"/>
          </p:nvSpPr>
          <p:spPr bwMode="auto">
            <a:xfrm>
              <a:off x="4609480" y="5549900"/>
              <a:ext cx="419100" cy="47625"/>
            </a:xfrm>
            <a:custGeom>
              <a:avLst/>
              <a:gdLst>
                <a:gd name="T0" fmla="*/ 528 w 528"/>
                <a:gd name="T1" fmla="*/ 29 h 60"/>
                <a:gd name="T2" fmla="*/ 528 w 528"/>
                <a:gd name="T3" fmla="*/ 29 h 60"/>
                <a:gd name="T4" fmla="*/ 526 w 528"/>
                <a:gd name="T5" fmla="*/ 35 h 60"/>
                <a:gd name="T6" fmla="*/ 525 w 528"/>
                <a:gd name="T7" fmla="*/ 41 h 60"/>
                <a:gd name="T8" fmla="*/ 521 w 528"/>
                <a:gd name="T9" fmla="*/ 46 h 60"/>
                <a:gd name="T10" fmla="*/ 518 w 528"/>
                <a:gd name="T11" fmla="*/ 51 h 60"/>
                <a:gd name="T12" fmla="*/ 514 w 528"/>
                <a:gd name="T13" fmla="*/ 55 h 60"/>
                <a:gd name="T14" fmla="*/ 509 w 528"/>
                <a:gd name="T15" fmla="*/ 57 h 60"/>
                <a:gd name="T16" fmla="*/ 503 w 528"/>
                <a:gd name="T17" fmla="*/ 60 h 60"/>
                <a:gd name="T18" fmla="*/ 497 w 528"/>
                <a:gd name="T19" fmla="*/ 60 h 60"/>
                <a:gd name="T20" fmla="*/ 29 w 528"/>
                <a:gd name="T21" fmla="*/ 60 h 60"/>
                <a:gd name="T22" fmla="*/ 29 w 528"/>
                <a:gd name="T23" fmla="*/ 60 h 60"/>
                <a:gd name="T24" fmla="*/ 23 w 528"/>
                <a:gd name="T25" fmla="*/ 60 h 60"/>
                <a:gd name="T26" fmla="*/ 18 w 528"/>
                <a:gd name="T27" fmla="*/ 57 h 60"/>
                <a:gd name="T28" fmla="*/ 13 w 528"/>
                <a:gd name="T29" fmla="*/ 55 h 60"/>
                <a:gd name="T30" fmla="*/ 8 w 528"/>
                <a:gd name="T31" fmla="*/ 51 h 60"/>
                <a:gd name="T32" fmla="*/ 5 w 528"/>
                <a:gd name="T33" fmla="*/ 46 h 60"/>
                <a:gd name="T34" fmla="*/ 2 w 528"/>
                <a:gd name="T35" fmla="*/ 41 h 60"/>
                <a:gd name="T36" fmla="*/ 0 w 528"/>
                <a:gd name="T37" fmla="*/ 35 h 60"/>
                <a:gd name="T38" fmla="*/ 0 w 528"/>
                <a:gd name="T39" fmla="*/ 29 h 60"/>
                <a:gd name="T40" fmla="*/ 0 w 528"/>
                <a:gd name="T41" fmla="*/ 29 h 60"/>
                <a:gd name="T42" fmla="*/ 0 w 528"/>
                <a:gd name="T43" fmla="*/ 29 h 60"/>
                <a:gd name="T44" fmla="*/ 0 w 528"/>
                <a:gd name="T45" fmla="*/ 23 h 60"/>
                <a:gd name="T46" fmla="*/ 2 w 528"/>
                <a:gd name="T47" fmla="*/ 18 h 60"/>
                <a:gd name="T48" fmla="*/ 5 w 528"/>
                <a:gd name="T49" fmla="*/ 13 h 60"/>
                <a:gd name="T50" fmla="*/ 8 w 528"/>
                <a:gd name="T51" fmla="*/ 8 h 60"/>
                <a:gd name="T52" fmla="*/ 13 w 528"/>
                <a:gd name="T53" fmla="*/ 5 h 60"/>
                <a:gd name="T54" fmla="*/ 18 w 528"/>
                <a:gd name="T55" fmla="*/ 2 h 60"/>
                <a:gd name="T56" fmla="*/ 23 w 528"/>
                <a:gd name="T57" fmla="*/ 0 h 60"/>
                <a:gd name="T58" fmla="*/ 29 w 528"/>
                <a:gd name="T59" fmla="*/ 0 h 60"/>
                <a:gd name="T60" fmla="*/ 497 w 528"/>
                <a:gd name="T61" fmla="*/ 0 h 60"/>
                <a:gd name="T62" fmla="*/ 497 w 528"/>
                <a:gd name="T63" fmla="*/ 0 h 60"/>
                <a:gd name="T64" fmla="*/ 503 w 528"/>
                <a:gd name="T65" fmla="*/ 0 h 60"/>
                <a:gd name="T66" fmla="*/ 509 w 528"/>
                <a:gd name="T67" fmla="*/ 2 h 60"/>
                <a:gd name="T68" fmla="*/ 514 w 528"/>
                <a:gd name="T69" fmla="*/ 5 h 60"/>
                <a:gd name="T70" fmla="*/ 518 w 528"/>
                <a:gd name="T71" fmla="*/ 8 h 60"/>
                <a:gd name="T72" fmla="*/ 521 w 528"/>
                <a:gd name="T73" fmla="*/ 13 h 60"/>
                <a:gd name="T74" fmla="*/ 525 w 528"/>
                <a:gd name="T75" fmla="*/ 18 h 60"/>
                <a:gd name="T76" fmla="*/ 526 w 528"/>
                <a:gd name="T77" fmla="*/ 23 h 60"/>
                <a:gd name="T78" fmla="*/ 528 w 528"/>
                <a:gd name="T79" fmla="*/ 29 h 60"/>
                <a:gd name="T80" fmla="*/ 528 w 528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28" h="60">
                  <a:moveTo>
                    <a:pt x="528" y="29"/>
                  </a:moveTo>
                  <a:lnTo>
                    <a:pt x="528" y="29"/>
                  </a:lnTo>
                  <a:lnTo>
                    <a:pt x="526" y="35"/>
                  </a:lnTo>
                  <a:lnTo>
                    <a:pt x="525" y="41"/>
                  </a:lnTo>
                  <a:lnTo>
                    <a:pt x="521" y="46"/>
                  </a:lnTo>
                  <a:lnTo>
                    <a:pt x="518" y="51"/>
                  </a:lnTo>
                  <a:lnTo>
                    <a:pt x="514" y="55"/>
                  </a:lnTo>
                  <a:lnTo>
                    <a:pt x="509" y="57"/>
                  </a:lnTo>
                  <a:lnTo>
                    <a:pt x="503" y="60"/>
                  </a:lnTo>
                  <a:lnTo>
                    <a:pt x="497" y="60"/>
                  </a:lnTo>
                  <a:lnTo>
                    <a:pt x="29" y="60"/>
                  </a:lnTo>
                  <a:lnTo>
                    <a:pt x="29" y="60"/>
                  </a:lnTo>
                  <a:lnTo>
                    <a:pt x="23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3" y="0"/>
                  </a:lnTo>
                  <a:lnTo>
                    <a:pt x="29" y="0"/>
                  </a:lnTo>
                  <a:lnTo>
                    <a:pt x="497" y="0"/>
                  </a:lnTo>
                  <a:lnTo>
                    <a:pt x="497" y="0"/>
                  </a:lnTo>
                  <a:lnTo>
                    <a:pt x="503" y="0"/>
                  </a:lnTo>
                  <a:lnTo>
                    <a:pt x="509" y="2"/>
                  </a:lnTo>
                  <a:lnTo>
                    <a:pt x="514" y="5"/>
                  </a:lnTo>
                  <a:lnTo>
                    <a:pt x="518" y="8"/>
                  </a:lnTo>
                  <a:lnTo>
                    <a:pt x="521" y="13"/>
                  </a:lnTo>
                  <a:lnTo>
                    <a:pt x="525" y="18"/>
                  </a:lnTo>
                  <a:lnTo>
                    <a:pt x="526" y="23"/>
                  </a:lnTo>
                  <a:lnTo>
                    <a:pt x="528" y="29"/>
                  </a:lnTo>
                  <a:lnTo>
                    <a:pt x="528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0" name="Freeform 30"/>
            <p:cNvSpPr>
              <a:spLocks/>
            </p:cNvSpPr>
            <p:nvPr userDrawn="1"/>
          </p:nvSpPr>
          <p:spPr bwMode="auto">
            <a:xfrm>
              <a:off x="4529138" y="5224463"/>
              <a:ext cx="234950" cy="47625"/>
            </a:xfrm>
            <a:custGeom>
              <a:avLst/>
              <a:gdLst>
                <a:gd name="T0" fmla="*/ 295 w 295"/>
                <a:gd name="T1" fmla="*/ 31 h 60"/>
                <a:gd name="T2" fmla="*/ 295 w 295"/>
                <a:gd name="T3" fmla="*/ 31 h 60"/>
                <a:gd name="T4" fmla="*/ 294 w 295"/>
                <a:gd name="T5" fmla="*/ 37 h 60"/>
                <a:gd name="T6" fmla="*/ 293 w 295"/>
                <a:gd name="T7" fmla="*/ 42 h 60"/>
                <a:gd name="T8" fmla="*/ 289 w 295"/>
                <a:gd name="T9" fmla="*/ 47 h 60"/>
                <a:gd name="T10" fmla="*/ 285 w 295"/>
                <a:gd name="T11" fmla="*/ 51 h 60"/>
                <a:gd name="T12" fmla="*/ 282 w 295"/>
                <a:gd name="T13" fmla="*/ 55 h 60"/>
                <a:gd name="T14" fmla="*/ 276 w 295"/>
                <a:gd name="T15" fmla="*/ 58 h 60"/>
                <a:gd name="T16" fmla="*/ 271 w 295"/>
                <a:gd name="T17" fmla="*/ 60 h 60"/>
                <a:gd name="T18" fmla="*/ 265 w 295"/>
                <a:gd name="T19" fmla="*/ 60 h 60"/>
                <a:gd name="T20" fmla="*/ 31 w 295"/>
                <a:gd name="T21" fmla="*/ 60 h 60"/>
                <a:gd name="T22" fmla="*/ 31 w 295"/>
                <a:gd name="T23" fmla="*/ 60 h 60"/>
                <a:gd name="T24" fmla="*/ 24 w 295"/>
                <a:gd name="T25" fmla="*/ 60 h 60"/>
                <a:gd name="T26" fmla="*/ 18 w 295"/>
                <a:gd name="T27" fmla="*/ 58 h 60"/>
                <a:gd name="T28" fmla="*/ 13 w 295"/>
                <a:gd name="T29" fmla="*/ 55 h 60"/>
                <a:gd name="T30" fmla="*/ 9 w 295"/>
                <a:gd name="T31" fmla="*/ 51 h 60"/>
                <a:gd name="T32" fmla="*/ 5 w 295"/>
                <a:gd name="T33" fmla="*/ 47 h 60"/>
                <a:gd name="T34" fmla="*/ 2 w 295"/>
                <a:gd name="T35" fmla="*/ 42 h 60"/>
                <a:gd name="T36" fmla="*/ 1 w 295"/>
                <a:gd name="T37" fmla="*/ 37 h 60"/>
                <a:gd name="T38" fmla="*/ 0 w 295"/>
                <a:gd name="T39" fmla="*/ 31 h 60"/>
                <a:gd name="T40" fmla="*/ 0 w 295"/>
                <a:gd name="T41" fmla="*/ 31 h 60"/>
                <a:gd name="T42" fmla="*/ 0 w 295"/>
                <a:gd name="T43" fmla="*/ 31 h 60"/>
                <a:gd name="T44" fmla="*/ 1 w 295"/>
                <a:gd name="T45" fmla="*/ 25 h 60"/>
                <a:gd name="T46" fmla="*/ 2 w 295"/>
                <a:gd name="T47" fmla="*/ 19 h 60"/>
                <a:gd name="T48" fmla="*/ 5 w 295"/>
                <a:gd name="T49" fmla="*/ 14 h 60"/>
                <a:gd name="T50" fmla="*/ 9 w 295"/>
                <a:gd name="T51" fmla="*/ 9 h 60"/>
                <a:gd name="T52" fmla="*/ 13 w 295"/>
                <a:gd name="T53" fmla="*/ 5 h 60"/>
                <a:gd name="T54" fmla="*/ 18 w 295"/>
                <a:gd name="T55" fmla="*/ 3 h 60"/>
                <a:gd name="T56" fmla="*/ 24 w 295"/>
                <a:gd name="T57" fmla="*/ 0 h 60"/>
                <a:gd name="T58" fmla="*/ 31 w 295"/>
                <a:gd name="T59" fmla="*/ 0 h 60"/>
                <a:gd name="T60" fmla="*/ 265 w 295"/>
                <a:gd name="T61" fmla="*/ 0 h 60"/>
                <a:gd name="T62" fmla="*/ 265 w 295"/>
                <a:gd name="T63" fmla="*/ 0 h 60"/>
                <a:gd name="T64" fmla="*/ 271 w 295"/>
                <a:gd name="T65" fmla="*/ 0 h 60"/>
                <a:gd name="T66" fmla="*/ 276 w 295"/>
                <a:gd name="T67" fmla="*/ 3 h 60"/>
                <a:gd name="T68" fmla="*/ 282 w 295"/>
                <a:gd name="T69" fmla="*/ 5 h 60"/>
                <a:gd name="T70" fmla="*/ 285 w 295"/>
                <a:gd name="T71" fmla="*/ 9 h 60"/>
                <a:gd name="T72" fmla="*/ 289 w 295"/>
                <a:gd name="T73" fmla="*/ 14 h 60"/>
                <a:gd name="T74" fmla="*/ 293 w 295"/>
                <a:gd name="T75" fmla="*/ 19 h 60"/>
                <a:gd name="T76" fmla="*/ 294 w 295"/>
                <a:gd name="T77" fmla="*/ 25 h 60"/>
                <a:gd name="T78" fmla="*/ 295 w 295"/>
                <a:gd name="T79" fmla="*/ 31 h 60"/>
                <a:gd name="T80" fmla="*/ 295 w 295"/>
                <a:gd name="T81" fmla="*/ 31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95" h="60">
                  <a:moveTo>
                    <a:pt x="295" y="31"/>
                  </a:moveTo>
                  <a:lnTo>
                    <a:pt x="295" y="31"/>
                  </a:lnTo>
                  <a:lnTo>
                    <a:pt x="294" y="37"/>
                  </a:lnTo>
                  <a:lnTo>
                    <a:pt x="293" y="42"/>
                  </a:lnTo>
                  <a:lnTo>
                    <a:pt x="289" y="47"/>
                  </a:lnTo>
                  <a:lnTo>
                    <a:pt x="285" y="51"/>
                  </a:lnTo>
                  <a:lnTo>
                    <a:pt x="282" y="55"/>
                  </a:lnTo>
                  <a:lnTo>
                    <a:pt x="276" y="58"/>
                  </a:lnTo>
                  <a:lnTo>
                    <a:pt x="271" y="60"/>
                  </a:lnTo>
                  <a:lnTo>
                    <a:pt x="265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4" y="60"/>
                  </a:lnTo>
                  <a:lnTo>
                    <a:pt x="18" y="58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5" y="47"/>
                  </a:lnTo>
                  <a:lnTo>
                    <a:pt x="2" y="42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265" y="0"/>
                  </a:lnTo>
                  <a:lnTo>
                    <a:pt x="265" y="0"/>
                  </a:lnTo>
                  <a:lnTo>
                    <a:pt x="271" y="0"/>
                  </a:lnTo>
                  <a:lnTo>
                    <a:pt x="276" y="3"/>
                  </a:lnTo>
                  <a:lnTo>
                    <a:pt x="282" y="5"/>
                  </a:lnTo>
                  <a:lnTo>
                    <a:pt x="285" y="9"/>
                  </a:lnTo>
                  <a:lnTo>
                    <a:pt x="289" y="14"/>
                  </a:lnTo>
                  <a:lnTo>
                    <a:pt x="293" y="19"/>
                  </a:lnTo>
                  <a:lnTo>
                    <a:pt x="294" y="25"/>
                  </a:lnTo>
                  <a:lnTo>
                    <a:pt x="295" y="31"/>
                  </a:lnTo>
                  <a:lnTo>
                    <a:pt x="295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1" name="Freeform 31"/>
            <p:cNvSpPr>
              <a:spLocks/>
            </p:cNvSpPr>
            <p:nvPr userDrawn="1"/>
          </p:nvSpPr>
          <p:spPr bwMode="auto">
            <a:xfrm>
              <a:off x="2481263" y="5757863"/>
              <a:ext cx="898525" cy="47625"/>
            </a:xfrm>
            <a:custGeom>
              <a:avLst/>
              <a:gdLst>
                <a:gd name="T0" fmla="*/ 1132 w 1132"/>
                <a:gd name="T1" fmla="*/ 31 h 61"/>
                <a:gd name="T2" fmla="*/ 1132 w 1132"/>
                <a:gd name="T3" fmla="*/ 31 h 61"/>
                <a:gd name="T4" fmla="*/ 1131 w 1132"/>
                <a:gd name="T5" fmla="*/ 37 h 61"/>
                <a:gd name="T6" fmla="*/ 1130 w 1132"/>
                <a:gd name="T7" fmla="*/ 43 h 61"/>
                <a:gd name="T8" fmla="*/ 1126 w 1132"/>
                <a:gd name="T9" fmla="*/ 48 h 61"/>
                <a:gd name="T10" fmla="*/ 1122 w 1132"/>
                <a:gd name="T11" fmla="*/ 51 h 61"/>
                <a:gd name="T12" fmla="*/ 1119 w 1132"/>
                <a:gd name="T13" fmla="*/ 55 h 61"/>
                <a:gd name="T14" fmla="*/ 1114 w 1132"/>
                <a:gd name="T15" fmla="*/ 59 h 61"/>
                <a:gd name="T16" fmla="*/ 1108 w 1132"/>
                <a:gd name="T17" fmla="*/ 60 h 61"/>
                <a:gd name="T18" fmla="*/ 1101 w 1132"/>
                <a:gd name="T19" fmla="*/ 61 h 61"/>
                <a:gd name="T20" fmla="*/ 29 w 1132"/>
                <a:gd name="T21" fmla="*/ 61 h 61"/>
                <a:gd name="T22" fmla="*/ 29 w 1132"/>
                <a:gd name="T23" fmla="*/ 61 h 61"/>
                <a:gd name="T24" fmla="*/ 23 w 1132"/>
                <a:gd name="T25" fmla="*/ 60 h 61"/>
                <a:gd name="T26" fmla="*/ 18 w 1132"/>
                <a:gd name="T27" fmla="*/ 59 h 61"/>
                <a:gd name="T28" fmla="*/ 13 w 1132"/>
                <a:gd name="T29" fmla="*/ 55 h 61"/>
                <a:gd name="T30" fmla="*/ 8 w 1132"/>
                <a:gd name="T31" fmla="*/ 51 h 61"/>
                <a:gd name="T32" fmla="*/ 4 w 1132"/>
                <a:gd name="T33" fmla="*/ 48 h 61"/>
                <a:gd name="T34" fmla="*/ 2 w 1132"/>
                <a:gd name="T35" fmla="*/ 43 h 61"/>
                <a:gd name="T36" fmla="*/ 0 w 1132"/>
                <a:gd name="T37" fmla="*/ 37 h 61"/>
                <a:gd name="T38" fmla="*/ 0 w 1132"/>
                <a:gd name="T39" fmla="*/ 31 h 61"/>
                <a:gd name="T40" fmla="*/ 0 w 1132"/>
                <a:gd name="T41" fmla="*/ 31 h 61"/>
                <a:gd name="T42" fmla="*/ 0 w 1132"/>
                <a:gd name="T43" fmla="*/ 31 h 61"/>
                <a:gd name="T44" fmla="*/ 0 w 1132"/>
                <a:gd name="T45" fmla="*/ 25 h 61"/>
                <a:gd name="T46" fmla="*/ 2 w 1132"/>
                <a:gd name="T47" fmla="*/ 18 h 61"/>
                <a:gd name="T48" fmla="*/ 4 w 1132"/>
                <a:gd name="T49" fmla="*/ 14 h 61"/>
                <a:gd name="T50" fmla="*/ 8 w 1132"/>
                <a:gd name="T51" fmla="*/ 9 h 61"/>
                <a:gd name="T52" fmla="*/ 13 w 1132"/>
                <a:gd name="T53" fmla="*/ 5 h 61"/>
                <a:gd name="T54" fmla="*/ 18 w 1132"/>
                <a:gd name="T55" fmla="*/ 3 h 61"/>
                <a:gd name="T56" fmla="*/ 23 w 1132"/>
                <a:gd name="T57" fmla="*/ 1 h 61"/>
                <a:gd name="T58" fmla="*/ 29 w 1132"/>
                <a:gd name="T59" fmla="*/ 0 h 61"/>
                <a:gd name="T60" fmla="*/ 1101 w 1132"/>
                <a:gd name="T61" fmla="*/ 0 h 61"/>
                <a:gd name="T62" fmla="*/ 1101 w 1132"/>
                <a:gd name="T63" fmla="*/ 0 h 61"/>
                <a:gd name="T64" fmla="*/ 1108 w 1132"/>
                <a:gd name="T65" fmla="*/ 1 h 61"/>
                <a:gd name="T66" fmla="*/ 1114 w 1132"/>
                <a:gd name="T67" fmla="*/ 3 h 61"/>
                <a:gd name="T68" fmla="*/ 1119 w 1132"/>
                <a:gd name="T69" fmla="*/ 5 h 61"/>
                <a:gd name="T70" fmla="*/ 1122 w 1132"/>
                <a:gd name="T71" fmla="*/ 9 h 61"/>
                <a:gd name="T72" fmla="*/ 1126 w 1132"/>
                <a:gd name="T73" fmla="*/ 14 h 61"/>
                <a:gd name="T74" fmla="*/ 1130 w 1132"/>
                <a:gd name="T75" fmla="*/ 18 h 61"/>
                <a:gd name="T76" fmla="*/ 1131 w 1132"/>
                <a:gd name="T77" fmla="*/ 25 h 61"/>
                <a:gd name="T78" fmla="*/ 1132 w 1132"/>
                <a:gd name="T79" fmla="*/ 31 h 61"/>
                <a:gd name="T80" fmla="*/ 1132 w 1132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132" h="61">
                  <a:moveTo>
                    <a:pt x="1132" y="31"/>
                  </a:moveTo>
                  <a:lnTo>
                    <a:pt x="1132" y="31"/>
                  </a:lnTo>
                  <a:lnTo>
                    <a:pt x="1131" y="37"/>
                  </a:lnTo>
                  <a:lnTo>
                    <a:pt x="1130" y="43"/>
                  </a:lnTo>
                  <a:lnTo>
                    <a:pt x="1126" y="48"/>
                  </a:lnTo>
                  <a:lnTo>
                    <a:pt x="1122" y="51"/>
                  </a:lnTo>
                  <a:lnTo>
                    <a:pt x="1119" y="55"/>
                  </a:lnTo>
                  <a:lnTo>
                    <a:pt x="1114" y="59"/>
                  </a:lnTo>
                  <a:lnTo>
                    <a:pt x="1108" y="60"/>
                  </a:lnTo>
                  <a:lnTo>
                    <a:pt x="1101" y="61"/>
                  </a:lnTo>
                  <a:lnTo>
                    <a:pt x="29" y="61"/>
                  </a:lnTo>
                  <a:lnTo>
                    <a:pt x="29" y="61"/>
                  </a:lnTo>
                  <a:lnTo>
                    <a:pt x="23" y="60"/>
                  </a:lnTo>
                  <a:lnTo>
                    <a:pt x="18" y="59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4" y="48"/>
                  </a:lnTo>
                  <a:lnTo>
                    <a:pt x="2" y="43"/>
                  </a:lnTo>
                  <a:lnTo>
                    <a:pt x="0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8"/>
                  </a:lnTo>
                  <a:lnTo>
                    <a:pt x="4" y="14"/>
                  </a:lnTo>
                  <a:lnTo>
                    <a:pt x="8" y="9"/>
                  </a:lnTo>
                  <a:lnTo>
                    <a:pt x="13" y="5"/>
                  </a:lnTo>
                  <a:lnTo>
                    <a:pt x="18" y="3"/>
                  </a:lnTo>
                  <a:lnTo>
                    <a:pt x="23" y="1"/>
                  </a:lnTo>
                  <a:lnTo>
                    <a:pt x="29" y="0"/>
                  </a:lnTo>
                  <a:lnTo>
                    <a:pt x="1101" y="0"/>
                  </a:lnTo>
                  <a:lnTo>
                    <a:pt x="1101" y="0"/>
                  </a:lnTo>
                  <a:lnTo>
                    <a:pt x="1108" y="1"/>
                  </a:lnTo>
                  <a:lnTo>
                    <a:pt x="1114" y="3"/>
                  </a:lnTo>
                  <a:lnTo>
                    <a:pt x="1119" y="5"/>
                  </a:lnTo>
                  <a:lnTo>
                    <a:pt x="1122" y="9"/>
                  </a:lnTo>
                  <a:lnTo>
                    <a:pt x="1126" y="14"/>
                  </a:lnTo>
                  <a:lnTo>
                    <a:pt x="1130" y="18"/>
                  </a:lnTo>
                  <a:lnTo>
                    <a:pt x="1131" y="25"/>
                  </a:lnTo>
                  <a:lnTo>
                    <a:pt x="1132" y="31"/>
                  </a:lnTo>
                  <a:lnTo>
                    <a:pt x="1132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2" name="Freeform 32"/>
            <p:cNvSpPr>
              <a:spLocks/>
            </p:cNvSpPr>
            <p:nvPr userDrawn="1"/>
          </p:nvSpPr>
          <p:spPr bwMode="auto">
            <a:xfrm>
              <a:off x="2773363" y="5888038"/>
              <a:ext cx="1270000" cy="47625"/>
            </a:xfrm>
            <a:custGeom>
              <a:avLst/>
              <a:gdLst>
                <a:gd name="T0" fmla="*/ 1599 w 1599"/>
                <a:gd name="T1" fmla="*/ 29 h 60"/>
                <a:gd name="T2" fmla="*/ 1599 w 1599"/>
                <a:gd name="T3" fmla="*/ 29 h 60"/>
                <a:gd name="T4" fmla="*/ 1598 w 1599"/>
                <a:gd name="T5" fmla="*/ 35 h 60"/>
                <a:gd name="T6" fmla="*/ 1597 w 1599"/>
                <a:gd name="T7" fmla="*/ 41 h 60"/>
                <a:gd name="T8" fmla="*/ 1593 w 1599"/>
                <a:gd name="T9" fmla="*/ 46 h 60"/>
                <a:gd name="T10" fmla="*/ 1589 w 1599"/>
                <a:gd name="T11" fmla="*/ 51 h 60"/>
                <a:gd name="T12" fmla="*/ 1586 w 1599"/>
                <a:gd name="T13" fmla="*/ 55 h 60"/>
                <a:gd name="T14" fmla="*/ 1580 w 1599"/>
                <a:gd name="T15" fmla="*/ 57 h 60"/>
                <a:gd name="T16" fmla="*/ 1575 w 1599"/>
                <a:gd name="T17" fmla="*/ 60 h 60"/>
                <a:gd name="T18" fmla="*/ 1569 w 1599"/>
                <a:gd name="T19" fmla="*/ 60 h 60"/>
                <a:gd name="T20" fmla="*/ 30 w 1599"/>
                <a:gd name="T21" fmla="*/ 60 h 60"/>
                <a:gd name="T22" fmla="*/ 30 w 1599"/>
                <a:gd name="T23" fmla="*/ 60 h 60"/>
                <a:gd name="T24" fmla="*/ 24 w 1599"/>
                <a:gd name="T25" fmla="*/ 60 h 60"/>
                <a:gd name="T26" fmla="*/ 18 w 1599"/>
                <a:gd name="T27" fmla="*/ 57 h 60"/>
                <a:gd name="T28" fmla="*/ 13 w 1599"/>
                <a:gd name="T29" fmla="*/ 55 h 60"/>
                <a:gd name="T30" fmla="*/ 8 w 1599"/>
                <a:gd name="T31" fmla="*/ 51 h 60"/>
                <a:gd name="T32" fmla="*/ 5 w 1599"/>
                <a:gd name="T33" fmla="*/ 46 h 60"/>
                <a:gd name="T34" fmla="*/ 2 w 1599"/>
                <a:gd name="T35" fmla="*/ 41 h 60"/>
                <a:gd name="T36" fmla="*/ 0 w 1599"/>
                <a:gd name="T37" fmla="*/ 35 h 60"/>
                <a:gd name="T38" fmla="*/ 0 w 1599"/>
                <a:gd name="T39" fmla="*/ 29 h 60"/>
                <a:gd name="T40" fmla="*/ 0 w 1599"/>
                <a:gd name="T41" fmla="*/ 29 h 60"/>
                <a:gd name="T42" fmla="*/ 0 w 1599"/>
                <a:gd name="T43" fmla="*/ 29 h 60"/>
                <a:gd name="T44" fmla="*/ 0 w 1599"/>
                <a:gd name="T45" fmla="*/ 23 h 60"/>
                <a:gd name="T46" fmla="*/ 2 w 1599"/>
                <a:gd name="T47" fmla="*/ 18 h 60"/>
                <a:gd name="T48" fmla="*/ 5 w 1599"/>
                <a:gd name="T49" fmla="*/ 13 h 60"/>
                <a:gd name="T50" fmla="*/ 8 w 1599"/>
                <a:gd name="T51" fmla="*/ 8 h 60"/>
                <a:gd name="T52" fmla="*/ 13 w 1599"/>
                <a:gd name="T53" fmla="*/ 5 h 60"/>
                <a:gd name="T54" fmla="*/ 18 w 1599"/>
                <a:gd name="T55" fmla="*/ 2 h 60"/>
                <a:gd name="T56" fmla="*/ 24 w 1599"/>
                <a:gd name="T57" fmla="*/ 0 h 60"/>
                <a:gd name="T58" fmla="*/ 30 w 1599"/>
                <a:gd name="T59" fmla="*/ 0 h 60"/>
                <a:gd name="T60" fmla="*/ 1569 w 1599"/>
                <a:gd name="T61" fmla="*/ 0 h 60"/>
                <a:gd name="T62" fmla="*/ 1569 w 1599"/>
                <a:gd name="T63" fmla="*/ 0 h 60"/>
                <a:gd name="T64" fmla="*/ 1575 w 1599"/>
                <a:gd name="T65" fmla="*/ 0 h 60"/>
                <a:gd name="T66" fmla="*/ 1580 w 1599"/>
                <a:gd name="T67" fmla="*/ 2 h 60"/>
                <a:gd name="T68" fmla="*/ 1586 w 1599"/>
                <a:gd name="T69" fmla="*/ 5 h 60"/>
                <a:gd name="T70" fmla="*/ 1589 w 1599"/>
                <a:gd name="T71" fmla="*/ 8 h 60"/>
                <a:gd name="T72" fmla="*/ 1593 w 1599"/>
                <a:gd name="T73" fmla="*/ 13 h 60"/>
                <a:gd name="T74" fmla="*/ 1597 w 1599"/>
                <a:gd name="T75" fmla="*/ 18 h 60"/>
                <a:gd name="T76" fmla="*/ 1598 w 1599"/>
                <a:gd name="T77" fmla="*/ 23 h 60"/>
                <a:gd name="T78" fmla="*/ 1599 w 1599"/>
                <a:gd name="T79" fmla="*/ 29 h 60"/>
                <a:gd name="T80" fmla="*/ 1599 w 1599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99" h="60">
                  <a:moveTo>
                    <a:pt x="1599" y="29"/>
                  </a:moveTo>
                  <a:lnTo>
                    <a:pt x="1599" y="29"/>
                  </a:lnTo>
                  <a:lnTo>
                    <a:pt x="1598" y="35"/>
                  </a:lnTo>
                  <a:lnTo>
                    <a:pt x="1597" y="41"/>
                  </a:lnTo>
                  <a:lnTo>
                    <a:pt x="1593" y="46"/>
                  </a:lnTo>
                  <a:lnTo>
                    <a:pt x="1589" y="51"/>
                  </a:lnTo>
                  <a:lnTo>
                    <a:pt x="1586" y="55"/>
                  </a:lnTo>
                  <a:lnTo>
                    <a:pt x="1580" y="57"/>
                  </a:lnTo>
                  <a:lnTo>
                    <a:pt x="1575" y="60"/>
                  </a:lnTo>
                  <a:lnTo>
                    <a:pt x="1569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60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8" y="51"/>
                  </a:lnTo>
                  <a:lnTo>
                    <a:pt x="5" y="46"/>
                  </a:lnTo>
                  <a:lnTo>
                    <a:pt x="2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2" y="18"/>
                  </a:lnTo>
                  <a:lnTo>
                    <a:pt x="5" y="13"/>
                  </a:lnTo>
                  <a:lnTo>
                    <a:pt x="8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1569" y="0"/>
                  </a:lnTo>
                  <a:lnTo>
                    <a:pt x="1569" y="0"/>
                  </a:lnTo>
                  <a:lnTo>
                    <a:pt x="1575" y="0"/>
                  </a:lnTo>
                  <a:lnTo>
                    <a:pt x="1580" y="2"/>
                  </a:lnTo>
                  <a:lnTo>
                    <a:pt x="1586" y="5"/>
                  </a:lnTo>
                  <a:lnTo>
                    <a:pt x="1589" y="8"/>
                  </a:lnTo>
                  <a:lnTo>
                    <a:pt x="1593" y="13"/>
                  </a:lnTo>
                  <a:lnTo>
                    <a:pt x="1597" y="18"/>
                  </a:lnTo>
                  <a:lnTo>
                    <a:pt x="1598" y="23"/>
                  </a:lnTo>
                  <a:lnTo>
                    <a:pt x="1599" y="29"/>
                  </a:lnTo>
                  <a:lnTo>
                    <a:pt x="1599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3" name="Freeform 33"/>
            <p:cNvSpPr>
              <a:spLocks/>
            </p:cNvSpPr>
            <p:nvPr userDrawn="1"/>
          </p:nvSpPr>
          <p:spPr bwMode="auto">
            <a:xfrm>
              <a:off x="4176713" y="5888038"/>
              <a:ext cx="306387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5 w 387"/>
                <a:gd name="T5" fmla="*/ 35 h 60"/>
                <a:gd name="T6" fmla="*/ 384 w 387"/>
                <a:gd name="T7" fmla="*/ 41 h 60"/>
                <a:gd name="T8" fmla="*/ 382 w 387"/>
                <a:gd name="T9" fmla="*/ 46 h 60"/>
                <a:gd name="T10" fmla="*/ 378 w 387"/>
                <a:gd name="T11" fmla="*/ 51 h 60"/>
                <a:gd name="T12" fmla="*/ 373 w 387"/>
                <a:gd name="T13" fmla="*/ 55 h 60"/>
                <a:gd name="T14" fmla="*/ 368 w 387"/>
                <a:gd name="T15" fmla="*/ 57 h 60"/>
                <a:gd name="T16" fmla="*/ 362 w 387"/>
                <a:gd name="T17" fmla="*/ 60 h 60"/>
                <a:gd name="T18" fmla="*/ 356 w 387"/>
                <a:gd name="T19" fmla="*/ 60 h 60"/>
                <a:gd name="T20" fmla="*/ 31 w 387"/>
                <a:gd name="T21" fmla="*/ 60 h 60"/>
                <a:gd name="T22" fmla="*/ 31 w 387"/>
                <a:gd name="T23" fmla="*/ 60 h 60"/>
                <a:gd name="T24" fmla="*/ 25 w 387"/>
                <a:gd name="T25" fmla="*/ 60 h 60"/>
                <a:gd name="T26" fmla="*/ 18 w 387"/>
                <a:gd name="T27" fmla="*/ 57 h 60"/>
                <a:gd name="T28" fmla="*/ 14 w 387"/>
                <a:gd name="T29" fmla="*/ 55 h 60"/>
                <a:gd name="T30" fmla="*/ 9 w 387"/>
                <a:gd name="T31" fmla="*/ 51 h 60"/>
                <a:gd name="T32" fmla="*/ 5 w 387"/>
                <a:gd name="T33" fmla="*/ 46 h 60"/>
                <a:gd name="T34" fmla="*/ 3 w 387"/>
                <a:gd name="T35" fmla="*/ 41 h 60"/>
                <a:gd name="T36" fmla="*/ 0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0 w 387"/>
                <a:gd name="T45" fmla="*/ 23 h 60"/>
                <a:gd name="T46" fmla="*/ 3 w 387"/>
                <a:gd name="T47" fmla="*/ 18 h 60"/>
                <a:gd name="T48" fmla="*/ 5 w 387"/>
                <a:gd name="T49" fmla="*/ 13 h 60"/>
                <a:gd name="T50" fmla="*/ 9 w 387"/>
                <a:gd name="T51" fmla="*/ 8 h 60"/>
                <a:gd name="T52" fmla="*/ 14 w 387"/>
                <a:gd name="T53" fmla="*/ 5 h 60"/>
                <a:gd name="T54" fmla="*/ 18 w 387"/>
                <a:gd name="T55" fmla="*/ 2 h 60"/>
                <a:gd name="T56" fmla="*/ 25 w 387"/>
                <a:gd name="T57" fmla="*/ 0 h 60"/>
                <a:gd name="T58" fmla="*/ 31 w 387"/>
                <a:gd name="T59" fmla="*/ 0 h 60"/>
                <a:gd name="T60" fmla="*/ 356 w 387"/>
                <a:gd name="T61" fmla="*/ 0 h 60"/>
                <a:gd name="T62" fmla="*/ 356 w 387"/>
                <a:gd name="T63" fmla="*/ 0 h 60"/>
                <a:gd name="T64" fmla="*/ 362 w 387"/>
                <a:gd name="T65" fmla="*/ 0 h 60"/>
                <a:gd name="T66" fmla="*/ 368 w 387"/>
                <a:gd name="T67" fmla="*/ 2 h 60"/>
                <a:gd name="T68" fmla="*/ 373 w 387"/>
                <a:gd name="T69" fmla="*/ 5 h 60"/>
                <a:gd name="T70" fmla="*/ 378 w 387"/>
                <a:gd name="T71" fmla="*/ 8 h 60"/>
                <a:gd name="T72" fmla="*/ 382 w 387"/>
                <a:gd name="T73" fmla="*/ 13 h 60"/>
                <a:gd name="T74" fmla="*/ 384 w 387"/>
                <a:gd name="T75" fmla="*/ 18 h 60"/>
                <a:gd name="T76" fmla="*/ 385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5" y="35"/>
                  </a:lnTo>
                  <a:lnTo>
                    <a:pt x="384" y="41"/>
                  </a:lnTo>
                  <a:lnTo>
                    <a:pt x="382" y="46"/>
                  </a:lnTo>
                  <a:lnTo>
                    <a:pt x="378" y="51"/>
                  </a:lnTo>
                  <a:lnTo>
                    <a:pt x="373" y="55"/>
                  </a:lnTo>
                  <a:lnTo>
                    <a:pt x="368" y="57"/>
                  </a:lnTo>
                  <a:lnTo>
                    <a:pt x="362" y="60"/>
                  </a:lnTo>
                  <a:lnTo>
                    <a:pt x="356" y="60"/>
                  </a:lnTo>
                  <a:lnTo>
                    <a:pt x="31" y="60"/>
                  </a:lnTo>
                  <a:lnTo>
                    <a:pt x="31" y="60"/>
                  </a:lnTo>
                  <a:lnTo>
                    <a:pt x="25" y="60"/>
                  </a:lnTo>
                  <a:lnTo>
                    <a:pt x="18" y="57"/>
                  </a:lnTo>
                  <a:lnTo>
                    <a:pt x="14" y="55"/>
                  </a:lnTo>
                  <a:lnTo>
                    <a:pt x="9" y="51"/>
                  </a:lnTo>
                  <a:lnTo>
                    <a:pt x="5" y="46"/>
                  </a:lnTo>
                  <a:lnTo>
                    <a:pt x="3" y="41"/>
                  </a:lnTo>
                  <a:lnTo>
                    <a:pt x="0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3"/>
                  </a:lnTo>
                  <a:lnTo>
                    <a:pt x="3" y="18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8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56" y="0"/>
                  </a:lnTo>
                  <a:lnTo>
                    <a:pt x="356" y="0"/>
                  </a:lnTo>
                  <a:lnTo>
                    <a:pt x="362" y="0"/>
                  </a:lnTo>
                  <a:lnTo>
                    <a:pt x="368" y="2"/>
                  </a:lnTo>
                  <a:lnTo>
                    <a:pt x="373" y="5"/>
                  </a:lnTo>
                  <a:lnTo>
                    <a:pt x="378" y="8"/>
                  </a:lnTo>
                  <a:lnTo>
                    <a:pt x="382" y="13"/>
                  </a:lnTo>
                  <a:lnTo>
                    <a:pt x="384" y="18"/>
                  </a:lnTo>
                  <a:lnTo>
                    <a:pt x="385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4" name="Freeform 34"/>
            <p:cNvSpPr>
              <a:spLocks/>
            </p:cNvSpPr>
            <p:nvPr userDrawn="1"/>
          </p:nvSpPr>
          <p:spPr bwMode="auto">
            <a:xfrm>
              <a:off x="2627313" y="5545138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5" name="Freeform 35"/>
            <p:cNvSpPr>
              <a:spLocks/>
            </p:cNvSpPr>
            <p:nvPr userDrawn="1"/>
          </p:nvSpPr>
          <p:spPr bwMode="auto">
            <a:xfrm>
              <a:off x="2913063" y="3943350"/>
              <a:ext cx="1552575" cy="1839913"/>
            </a:xfrm>
            <a:custGeom>
              <a:avLst/>
              <a:gdLst>
                <a:gd name="T0" fmla="*/ 119 w 1957"/>
                <a:gd name="T1" fmla="*/ 920 h 2318"/>
                <a:gd name="T2" fmla="*/ 124 w 1957"/>
                <a:gd name="T3" fmla="*/ 826 h 2318"/>
                <a:gd name="T4" fmla="*/ 137 w 1957"/>
                <a:gd name="T5" fmla="*/ 735 h 2318"/>
                <a:gd name="T6" fmla="*/ 160 w 1957"/>
                <a:gd name="T7" fmla="*/ 647 h 2318"/>
                <a:gd name="T8" fmla="*/ 191 w 1957"/>
                <a:gd name="T9" fmla="*/ 563 h 2318"/>
                <a:gd name="T10" fmla="*/ 230 w 1957"/>
                <a:gd name="T11" fmla="*/ 482 h 2318"/>
                <a:gd name="T12" fmla="*/ 275 w 1957"/>
                <a:gd name="T13" fmla="*/ 405 h 2318"/>
                <a:gd name="T14" fmla="*/ 328 w 1957"/>
                <a:gd name="T15" fmla="*/ 335 h 2318"/>
                <a:gd name="T16" fmla="*/ 388 w 1957"/>
                <a:gd name="T17" fmla="*/ 270 h 2318"/>
                <a:gd name="T18" fmla="*/ 453 w 1957"/>
                <a:gd name="T19" fmla="*/ 210 h 2318"/>
                <a:gd name="T20" fmla="*/ 523 w 1957"/>
                <a:gd name="T21" fmla="*/ 158 h 2318"/>
                <a:gd name="T22" fmla="*/ 599 w 1957"/>
                <a:gd name="T23" fmla="*/ 111 h 2318"/>
                <a:gd name="T24" fmla="*/ 679 w 1957"/>
                <a:gd name="T25" fmla="*/ 72 h 2318"/>
                <a:gd name="T26" fmla="*/ 765 w 1957"/>
                <a:gd name="T27" fmla="*/ 42 h 2318"/>
                <a:gd name="T28" fmla="*/ 852 w 1957"/>
                <a:gd name="T29" fmla="*/ 19 h 2318"/>
                <a:gd name="T30" fmla="*/ 944 w 1957"/>
                <a:gd name="T31" fmla="*/ 5 h 2318"/>
                <a:gd name="T32" fmla="*/ 1038 w 1957"/>
                <a:gd name="T33" fmla="*/ 0 h 2318"/>
                <a:gd name="T34" fmla="*/ 1085 w 1957"/>
                <a:gd name="T35" fmla="*/ 2 h 2318"/>
                <a:gd name="T36" fmla="*/ 1178 w 1957"/>
                <a:gd name="T37" fmla="*/ 11 h 2318"/>
                <a:gd name="T38" fmla="*/ 1267 w 1957"/>
                <a:gd name="T39" fmla="*/ 30 h 2318"/>
                <a:gd name="T40" fmla="*/ 1353 w 1957"/>
                <a:gd name="T41" fmla="*/ 56 h 2318"/>
                <a:gd name="T42" fmla="*/ 1436 w 1957"/>
                <a:gd name="T43" fmla="*/ 91 h 2318"/>
                <a:gd name="T44" fmla="*/ 1514 w 1957"/>
                <a:gd name="T45" fmla="*/ 133 h 2318"/>
                <a:gd name="T46" fmla="*/ 1587 w 1957"/>
                <a:gd name="T47" fmla="*/ 183 h 2318"/>
                <a:gd name="T48" fmla="*/ 1656 w 1957"/>
                <a:gd name="T49" fmla="*/ 239 h 2318"/>
                <a:gd name="T50" fmla="*/ 1718 w 1957"/>
                <a:gd name="T51" fmla="*/ 302 h 2318"/>
                <a:gd name="T52" fmla="*/ 1774 w 1957"/>
                <a:gd name="T53" fmla="*/ 370 h 2318"/>
                <a:gd name="T54" fmla="*/ 1824 w 1957"/>
                <a:gd name="T55" fmla="*/ 443 h 2318"/>
                <a:gd name="T56" fmla="*/ 1867 w 1957"/>
                <a:gd name="T57" fmla="*/ 521 h 2318"/>
                <a:gd name="T58" fmla="*/ 1901 w 1957"/>
                <a:gd name="T59" fmla="*/ 604 h 2318"/>
                <a:gd name="T60" fmla="*/ 1928 w 1957"/>
                <a:gd name="T61" fmla="*/ 691 h 2318"/>
                <a:gd name="T62" fmla="*/ 1946 w 1957"/>
                <a:gd name="T63" fmla="*/ 780 h 2318"/>
                <a:gd name="T64" fmla="*/ 1956 w 1957"/>
                <a:gd name="T65" fmla="*/ 873 h 2318"/>
                <a:gd name="T66" fmla="*/ 1812 w 1957"/>
                <a:gd name="T67" fmla="*/ 2318 h 2318"/>
                <a:gd name="T68" fmla="*/ 884 w 1957"/>
                <a:gd name="T69" fmla="*/ 2121 h 2318"/>
                <a:gd name="T70" fmla="*/ 505 w 1957"/>
                <a:gd name="T71" fmla="*/ 2121 h 2318"/>
                <a:gd name="T72" fmla="*/ 450 w 1957"/>
                <a:gd name="T73" fmla="*/ 2118 h 2318"/>
                <a:gd name="T74" fmla="*/ 400 w 1957"/>
                <a:gd name="T75" fmla="*/ 2113 h 2318"/>
                <a:gd name="T76" fmla="*/ 358 w 1957"/>
                <a:gd name="T77" fmla="*/ 2106 h 2318"/>
                <a:gd name="T78" fmla="*/ 321 w 1957"/>
                <a:gd name="T79" fmla="*/ 2094 h 2318"/>
                <a:gd name="T80" fmla="*/ 291 w 1957"/>
                <a:gd name="T81" fmla="*/ 2079 h 2318"/>
                <a:gd name="T82" fmla="*/ 269 w 1957"/>
                <a:gd name="T83" fmla="*/ 2060 h 2318"/>
                <a:gd name="T84" fmla="*/ 253 w 1957"/>
                <a:gd name="T85" fmla="*/ 2036 h 2318"/>
                <a:gd name="T86" fmla="*/ 245 w 1957"/>
                <a:gd name="T87" fmla="*/ 2009 h 2318"/>
                <a:gd name="T88" fmla="*/ 0 w 1957"/>
                <a:gd name="T89" fmla="*/ 1517 h 23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57" h="2318">
                  <a:moveTo>
                    <a:pt x="119" y="920"/>
                  </a:moveTo>
                  <a:lnTo>
                    <a:pt x="119" y="920"/>
                  </a:lnTo>
                  <a:lnTo>
                    <a:pt x="120" y="873"/>
                  </a:lnTo>
                  <a:lnTo>
                    <a:pt x="124" y="826"/>
                  </a:lnTo>
                  <a:lnTo>
                    <a:pt x="128" y="780"/>
                  </a:lnTo>
                  <a:lnTo>
                    <a:pt x="137" y="735"/>
                  </a:lnTo>
                  <a:lnTo>
                    <a:pt x="147" y="691"/>
                  </a:lnTo>
                  <a:lnTo>
                    <a:pt x="160" y="647"/>
                  </a:lnTo>
                  <a:lnTo>
                    <a:pt x="174" y="604"/>
                  </a:lnTo>
                  <a:lnTo>
                    <a:pt x="191" y="563"/>
                  </a:lnTo>
                  <a:lnTo>
                    <a:pt x="209" y="521"/>
                  </a:lnTo>
                  <a:lnTo>
                    <a:pt x="230" y="482"/>
                  </a:lnTo>
                  <a:lnTo>
                    <a:pt x="252" y="443"/>
                  </a:lnTo>
                  <a:lnTo>
                    <a:pt x="275" y="405"/>
                  </a:lnTo>
                  <a:lnTo>
                    <a:pt x="300" y="370"/>
                  </a:lnTo>
                  <a:lnTo>
                    <a:pt x="328" y="335"/>
                  </a:lnTo>
                  <a:lnTo>
                    <a:pt x="358" y="302"/>
                  </a:lnTo>
                  <a:lnTo>
                    <a:pt x="388" y="270"/>
                  </a:lnTo>
                  <a:lnTo>
                    <a:pt x="420" y="239"/>
                  </a:lnTo>
                  <a:lnTo>
                    <a:pt x="453" y="210"/>
                  </a:lnTo>
                  <a:lnTo>
                    <a:pt x="488" y="183"/>
                  </a:lnTo>
                  <a:lnTo>
                    <a:pt x="523" y="158"/>
                  </a:lnTo>
                  <a:lnTo>
                    <a:pt x="561" y="133"/>
                  </a:lnTo>
                  <a:lnTo>
                    <a:pt x="599" y="111"/>
                  </a:lnTo>
                  <a:lnTo>
                    <a:pt x="639" y="91"/>
                  </a:lnTo>
                  <a:lnTo>
                    <a:pt x="679" y="72"/>
                  </a:lnTo>
                  <a:lnTo>
                    <a:pt x="722" y="56"/>
                  </a:lnTo>
                  <a:lnTo>
                    <a:pt x="765" y="42"/>
                  </a:lnTo>
                  <a:lnTo>
                    <a:pt x="807" y="30"/>
                  </a:lnTo>
                  <a:lnTo>
                    <a:pt x="852" y="19"/>
                  </a:lnTo>
                  <a:lnTo>
                    <a:pt x="898" y="11"/>
                  </a:lnTo>
                  <a:lnTo>
                    <a:pt x="944" y="5"/>
                  </a:lnTo>
                  <a:lnTo>
                    <a:pt x="990" y="2"/>
                  </a:lnTo>
                  <a:lnTo>
                    <a:pt x="1038" y="0"/>
                  </a:lnTo>
                  <a:lnTo>
                    <a:pt x="1038" y="0"/>
                  </a:lnTo>
                  <a:lnTo>
                    <a:pt x="1085" y="2"/>
                  </a:lnTo>
                  <a:lnTo>
                    <a:pt x="1132" y="5"/>
                  </a:lnTo>
                  <a:lnTo>
                    <a:pt x="1178" y="11"/>
                  </a:lnTo>
                  <a:lnTo>
                    <a:pt x="1223" y="19"/>
                  </a:lnTo>
                  <a:lnTo>
                    <a:pt x="1267" y="30"/>
                  </a:lnTo>
                  <a:lnTo>
                    <a:pt x="1311" y="42"/>
                  </a:lnTo>
                  <a:lnTo>
                    <a:pt x="1353" y="56"/>
                  </a:lnTo>
                  <a:lnTo>
                    <a:pt x="1395" y="72"/>
                  </a:lnTo>
                  <a:lnTo>
                    <a:pt x="1436" y="91"/>
                  </a:lnTo>
                  <a:lnTo>
                    <a:pt x="1475" y="111"/>
                  </a:lnTo>
                  <a:lnTo>
                    <a:pt x="1514" y="133"/>
                  </a:lnTo>
                  <a:lnTo>
                    <a:pt x="1551" y="158"/>
                  </a:lnTo>
                  <a:lnTo>
                    <a:pt x="1587" y="183"/>
                  </a:lnTo>
                  <a:lnTo>
                    <a:pt x="1623" y="210"/>
                  </a:lnTo>
                  <a:lnTo>
                    <a:pt x="1656" y="239"/>
                  </a:lnTo>
                  <a:lnTo>
                    <a:pt x="1687" y="270"/>
                  </a:lnTo>
                  <a:lnTo>
                    <a:pt x="1718" y="302"/>
                  </a:lnTo>
                  <a:lnTo>
                    <a:pt x="1747" y="335"/>
                  </a:lnTo>
                  <a:lnTo>
                    <a:pt x="1774" y="370"/>
                  </a:lnTo>
                  <a:lnTo>
                    <a:pt x="1800" y="405"/>
                  </a:lnTo>
                  <a:lnTo>
                    <a:pt x="1824" y="443"/>
                  </a:lnTo>
                  <a:lnTo>
                    <a:pt x="1846" y="482"/>
                  </a:lnTo>
                  <a:lnTo>
                    <a:pt x="1867" y="521"/>
                  </a:lnTo>
                  <a:lnTo>
                    <a:pt x="1885" y="563"/>
                  </a:lnTo>
                  <a:lnTo>
                    <a:pt x="1901" y="604"/>
                  </a:lnTo>
                  <a:lnTo>
                    <a:pt x="1915" y="647"/>
                  </a:lnTo>
                  <a:lnTo>
                    <a:pt x="1928" y="691"/>
                  </a:lnTo>
                  <a:lnTo>
                    <a:pt x="1939" y="735"/>
                  </a:lnTo>
                  <a:lnTo>
                    <a:pt x="1946" y="780"/>
                  </a:lnTo>
                  <a:lnTo>
                    <a:pt x="1952" y="826"/>
                  </a:lnTo>
                  <a:lnTo>
                    <a:pt x="1956" y="873"/>
                  </a:lnTo>
                  <a:lnTo>
                    <a:pt x="1957" y="920"/>
                  </a:lnTo>
                  <a:lnTo>
                    <a:pt x="1812" y="2318"/>
                  </a:lnTo>
                  <a:lnTo>
                    <a:pt x="884" y="2318"/>
                  </a:lnTo>
                  <a:lnTo>
                    <a:pt x="884" y="2121"/>
                  </a:lnTo>
                  <a:lnTo>
                    <a:pt x="505" y="2121"/>
                  </a:lnTo>
                  <a:lnTo>
                    <a:pt x="505" y="2121"/>
                  </a:lnTo>
                  <a:lnTo>
                    <a:pt x="477" y="2119"/>
                  </a:lnTo>
                  <a:lnTo>
                    <a:pt x="450" y="2118"/>
                  </a:lnTo>
                  <a:lnTo>
                    <a:pt x="425" y="2117"/>
                  </a:lnTo>
                  <a:lnTo>
                    <a:pt x="400" y="2113"/>
                  </a:lnTo>
                  <a:lnTo>
                    <a:pt x="378" y="2111"/>
                  </a:lnTo>
                  <a:lnTo>
                    <a:pt x="358" y="2106"/>
                  </a:lnTo>
                  <a:lnTo>
                    <a:pt x="338" y="2100"/>
                  </a:lnTo>
                  <a:lnTo>
                    <a:pt x="321" y="2094"/>
                  </a:lnTo>
                  <a:lnTo>
                    <a:pt x="305" y="2086"/>
                  </a:lnTo>
                  <a:lnTo>
                    <a:pt x="291" y="2079"/>
                  </a:lnTo>
                  <a:lnTo>
                    <a:pt x="278" y="2069"/>
                  </a:lnTo>
                  <a:lnTo>
                    <a:pt x="269" y="2060"/>
                  </a:lnTo>
                  <a:lnTo>
                    <a:pt x="260" y="2049"/>
                  </a:lnTo>
                  <a:lnTo>
                    <a:pt x="253" y="2036"/>
                  </a:lnTo>
                  <a:lnTo>
                    <a:pt x="248" y="2024"/>
                  </a:lnTo>
                  <a:lnTo>
                    <a:pt x="245" y="2009"/>
                  </a:lnTo>
                  <a:lnTo>
                    <a:pt x="184" y="1589"/>
                  </a:lnTo>
                  <a:lnTo>
                    <a:pt x="0" y="1517"/>
                  </a:lnTo>
                  <a:lnTo>
                    <a:pt x="119" y="9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6" name="Freeform 36"/>
            <p:cNvSpPr>
              <a:spLocks noEditPoints="1"/>
            </p:cNvSpPr>
            <p:nvPr userDrawn="1"/>
          </p:nvSpPr>
          <p:spPr bwMode="auto">
            <a:xfrm>
              <a:off x="2887663" y="3917950"/>
              <a:ext cx="1604962" cy="1890713"/>
            </a:xfrm>
            <a:custGeom>
              <a:avLst/>
              <a:gdLst>
                <a:gd name="T0" fmla="*/ 910 w 2022"/>
                <a:gd name="T1" fmla="*/ 2383 h 2383"/>
                <a:gd name="T2" fmla="*/ 889 w 2022"/>
                <a:gd name="T3" fmla="*/ 2369 h 2383"/>
                <a:gd name="T4" fmla="*/ 883 w 2022"/>
                <a:gd name="T5" fmla="*/ 2185 h 2383"/>
                <a:gd name="T6" fmla="*/ 472 w 2022"/>
                <a:gd name="T7" fmla="*/ 2184 h 2383"/>
                <a:gd name="T8" fmla="*/ 366 w 2022"/>
                <a:gd name="T9" fmla="*/ 2166 h 2383"/>
                <a:gd name="T10" fmla="*/ 293 w 2022"/>
                <a:gd name="T11" fmla="*/ 2132 h 2383"/>
                <a:gd name="T12" fmla="*/ 253 w 2022"/>
                <a:gd name="T13" fmla="*/ 2079 h 2383"/>
                <a:gd name="T14" fmla="*/ 20 w 2022"/>
                <a:gd name="T15" fmla="*/ 1580 h 2383"/>
                <a:gd name="T16" fmla="*/ 7 w 2022"/>
                <a:gd name="T17" fmla="*/ 1569 h 2383"/>
                <a:gd name="T18" fmla="*/ 0 w 2022"/>
                <a:gd name="T19" fmla="*/ 1548 h 2383"/>
                <a:gd name="T20" fmla="*/ 119 w 2022"/>
                <a:gd name="T21" fmla="*/ 901 h 2383"/>
                <a:gd name="T22" fmla="*/ 148 w 2022"/>
                <a:gd name="T23" fmla="*/ 713 h 2383"/>
                <a:gd name="T24" fmla="*/ 213 w 2022"/>
                <a:gd name="T25" fmla="*/ 538 h 2383"/>
                <a:gd name="T26" fmla="*/ 308 w 2022"/>
                <a:gd name="T27" fmla="*/ 382 h 2383"/>
                <a:gd name="T28" fmla="*/ 431 w 2022"/>
                <a:gd name="T29" fmla="*/ 247 h 2383"/>
                <a:gd name="T30" fmla="*/ 577 w 2022"/>
                <a:gd name="T31" fmla="*/ 138 h 2383"/>
                <a:gd name="T32" fmla="*/ 743 w 2022"/>
                <a:gd name="T33" fmla="*/ 58 h 2383"/>
                <a:gd name="T34" fmla="*/ 925 w 2022"/>
                <a:gd name="T35" fmla="*/ 11 h 2383"/>
                <a:gd name="T36" fmla="*/ 1070 w 2022"/>
                <a:gd name="T37" fmla="*/ 0 h 2383"/>
                <a:gd name="T38" fmla="*/ 1261 w 2022"/>
                <a:gd name="T39" fmla="*/ 20 h 2383"/>
                <a:gd name="T40" fmla="*/ 1440 w 2022"/>
                <a:gd name="T41" fmla="*/ 76 h 2383"/>
                <a:gd name="T42" fmla="*/ 1601 w 2022"/>
                <a:gd name="T43" fmla="*/ 164 h 2383"/>
                <a:gd name="T44" fmla="*/ 1743 w 2022"/>
                <a:gd name="T45" fmla="*/ 280 h 2383"/>
                <a:gd name="T46" fmla="*/ 1858 w 2022"/>
                <a:gd name="T47" fmla="*/ 421 h 2383"/>
                <a:gd name="T48" fmla="*/ 1946 w 2022"/>
                <a:gd name="T49" fmla="*/ 582 h 2383"/>
                <a:gd name="T50" fmla="*/ 2002 w 2022"/>
                <a:gd name="T51" fmla="*/ 762 h 2383"/>
                <a:gd name="T52" fmla="*/ 2022 w 2022"/>
                <a:gd name="T53" fmla="*/ 953 h 2383"/>
                <a:gd name="T54" fmla="*/ 1877 w 2022"/>
                <a:gd name="T55" fmla="*/ 2354 h 2383"/>
                <a:gd name="T56" fmla="*/ 1866 w 2022"/>
                <a:gd name="T57" fmla="*/ 2376 h 2383"/>
                <a:gd name="T58" fmla="*/ 1844 w 2022"/>
                <a:gd name="T59" fmla="*/ 2383 h 2383"/>
                <a:gd name="T60" fmla="*/ 1956 w 2022"/>
                <a:gd name="T61" fmla="*/ 952 h 2383"/>
                <a:gd name="T62" fmla="*/ 1946 w 2022"/>
                <a:gd name="T63" fmla="*/ 816 h 2383"/>
                <a:gd name="T64" fmla="*/ 1902 w 2022"/>
                <a:gd name="T65" fmla="*/ 647 h 2383"/>
                <a:gd name="T66" fmla="*/ 1827 w 2022"/>
                <a:gd name="T67" fmla="*/ 492 h 2383"/>
                <a:gd name="T68" fmla="*/ 1726 w 2022"/>
                <a:gd name="T69" fmla="*/ 357 h 2383"/>
                <a:gd name="T70" fmla="*/ 1599 w 2022"/>
                <a:gd name="T71" fmla="*/ 242 h 2383"/>
                <a:gd name="T72" fmla="*/ 1454 w 2022"/>
                <a:gd name="T73" fmla="*/ 153 h 2383"/>
                <a:gd name="T74" fmla="*/ 1290 w 2022"/>
                <a:gd name="T75" fmla="*/ 94 h 2383"/>
                <a:gd name="T76" fmla="*/ 1115 w 2022"/>
                <a:gd name="T77" fmla="*/ 67 h 2383"/>
                <a:gd name="T78" fmla="*/ 980 w 2022"/>
                <a:gd name="T79" fmla="*/ 70 h 2383"/>
                <a:gd name="T80" fmla="*/ 806 w 2022"/>
                <a:gd name="T81" fmla="*/ 105 h 2383"/>
                <a:gd name="T82" fmla="*/ 647 w 2022"/>
                <a:gd name="T83" fmla="*/ 174 h 2383"/>
                <a:gd name="T84" fmla="*/ 505 w 2022"/>
                <a:gd name="T85" fmla="*/ 269 h 2383"/>
                <a:gd name="T86" fmla="*/ 386 w 2022"/>
                <a:gd name="T87" fmla="*/ 390 h 2383"/>
                <a:gd name="T88" fmla="*/ 290 w 2022"/>
                <a:gd name="T89" fmla="*/ 531 h 2383"/>
                <a:gd name="T90" fmla="*/ 223 w 2022"/>
                <a:gd name="T91" fmla="*/ 690 h 2383"/>
                <a:gd name="T92" fmla="*/ 187 w 2022"/>
                <a:gd name="T93" fmla="*/ 863 h 2383"/>
                <a:gd name="T94" fmla="*/ 182 w 2022"/>
                <a:gd name="T95" fmla="*/ 959 h 2383"/>
                <a:gd name="T96" fmla="*/ 236 w 2022"/>
                <a:gd name="T97" fmla="*/ 1596 h 2383"/>
                <a:gd name="T98" fmla="*/ 310 w 2022"/>
                <a:gd name="T99" fmla="*/ 2038 h 2383"/>
                <a:gd name="T100" fmla="*/ 313 w 2022"/>
                <a:gd name="T101" fmla="*/ 2051 h 2383"/>
                <a:gd name="T102" fmla="*/ 346 w 2022"/>
                <a:gd name="T103" fmla="*/ 2088 h 2383"/>
                <a:gd name="T104" fmla="*/ 405 w 2022"/>
                <a:gd name="T105" fmla="*/ 2110 h 2383"/>
                <a:gd name="T106" fmla="*/ 537 w 2022"/>
                <a:gd name="T107" fmla="*/ 2121 h 2383"/>
                <a:gd name="T108" fmla="*/ 930 w 2022"/>
                <a:gd name="T109" fmla="*/ 2123 h 2383"/>
                <a:gd name="T110" fmla="*/ 947 w 2022"/>
                <a:gd name="T111" fmla="*/ 2140 h 2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022" h="2383">
                  <a:moveTo>
                    <a:pt x="1844" y="2383"/>
                  </a:moveTo>
                  <a:lnTo>
                    <a:pt x="916" y="2383"/>
                  </a:lnTo>
                  <a:lnTo>
                    <a:pt x="916" y="2383"/>
                  </a:lnTo>
                  <a:lnTo>
                    <a:pt x="910" y="2383"/>
                  </a:lnTo>
                  <a:lnTo>
                    <a:pt x="904" y="2380"/>
                  </a:lnTo>
                  <a:lnTo>
                    <a:pt x="898" y="2378"/>
                  </a:lnTo>
                  <a:lnTo>
                    <a:pt x="893" y="2374"/>
                  </a:lnTo>
                  <a:lnTo>
                    <a:pt x="889" y="2369"/>
                  </a:lnTo>
                  <a:lnTo>
                    <a:pt x="886" y="2363"/>
                  </a:lnTo>
                  <a:lnTo>
                    <a:pt x="884" y="2357"/>
                  </a:lnTo>
                  <a:lnTo>
                    <a:pt x="883" y="2351"/>
                  </a:lnTo>
                  <a:lnTo>
                    <a:pt x="883" y="2185"/>
                  </a:lnTo>
                  <a:lnTo>
                    <a:pt x="537" y="2185"/>
                  </a:lnTo>
                  <a:lnTo>
                    <a:pt x="537" y="2185"/>
                  </a:lnTo>
                  <a:lnTo>
                    <a:pt x="504" y="2185"/>
                  </a:lnTo>
                  <a:lnTo>
                    <a:pt x="472" y="2184"/>
                  </a:lnTo>
                  <a:lnTo>
                    <a:pt x="443" y="2180"/>
                  </a:lnTo>
                  <a:lnTo>
                    <a:pt x="415" y="2177"/>
                  </a:lnTo>
                  <a:lnTo>
                    <a:pt x="390" y="2172"/>
                  </a:lnTo>
                  <a:lnTo>
                    <a:pt x="366" y="2166"/>
                  </a:lnTo>
                  <a:lnTo>
                    <a:pt x="346" y="2158"/>
                  </a:lnTo>
                  <a:lnTo>
                    <a:pt x="326" y="2151"/>
                  </a:lnTo>
                  <a:lnTo>
                    <a:pt x="309" y="2141"/>
                  </a:lnTo>
                  <a:lnTo>
                    <a:pt x="293" y="2132"/>
                  </a:lnTo>
                  <a:lnTo>
                    <a:pt x="280" y="2119"/>
                  </a:lnTo>
                  <a:lnTo>
                    <a:pt x="269" y="2107"/>
                  </a:lnTo>
                  <a:lnTo>
                    <a:pt x="260" y="2094"/>
                  </a:lnTo>
                  <a:lnTo>
                    <a:pt x="253" y="2079"/>
                  </a:lnTo>
                  <a:lnTo>
                    <a:pt x="248" y="2063"/>
                  </a:lnTo>
                  <a:lnTo>
                    <a:pt x="246" y="2046"/>
                  </a:lnTo>
                  <a:lnTo>
                    <a:pt x="187" y="1645"/>
                  </a:lnTo>
                  <a:lnTo>
                    <a:pt x="20" y="1580"/>
                  </a:lnTo>
                  <a:lnTo>
                    <a:pt x="20" y="1580"/>
                  </a:lnTo>
                  <a:lnTo>
                    <a:pt x="15" y="1578"/>
                  </a:lnTo>
                  <a:lnTo>
                    <a:pt x="10" y="1574"/>
                  </a:lnTo>
                  <a:lnTo>
                    <a:pt x="7" y="1569"/>
                  </a:lnTo>
                  <a:lnTo>
                    <a:pt x="3" y="1566"/>
                  </a:lnTo>
                  <a:lnTo>
                    <a:pt x="1" y="1559"/>
                  </a:lnTo>
                  <a:lnTo>
                    <a:pt x="0" y="1555"/>
                  </a:lnTo>
                  <a:lnTo>
                    <a:pt x="0" y="1548"/>
                  </a:lnTo>
                  <a:lnTo>
                    <a:pt x="0" y="1544"/>
                  </a:lnTo>
                  <a:lnTo>
                    <a:pt x="118" y="949"/>
                  </a:lnTo>
                  <a:lnTo>
                    <a:pt x="118" y="949"/>
                  </a:lnTo>
                  <a:lnTo>
                    <a:pt x="119" y="901"/>
                  </a:lnTo>
                  <a:lnTo>
                    <a:pt x="123" y="853"/>
                  </a:lnTo>
                  <a:lnTo>
                    <a:pt x="129" y="806"/>
                  </a:lnTo>
                  <a:lnTo>
                    <a:pt x="137" y="759"/>
                  </a:lnTo>
                  <a:lnTo>
                    <a:pt x="148" y="713"/>
                  </a:lnTo>
                  <a:lnTo>
                    <a:pt x="162" y="668"/>
                  </a:lnTo>
                  <a:lnTo>
                    <a:pt x="176" y="624"/>
                  </a:lnTo>
                  <a:lnTo>
                    <a:pt x="193" y="581"/>
                  </a:lnTo>
                  <a:lnTo>
                    <a:pt x="213" y="538"/>
                  </a:lnTo>
                  <a:lnTo>
                    <a:pt x="234" y="498"/>
                  </a:lnTo>
                  <a:lnTo>
                    <a:pt x="257" y="458"/>
                  </a:lnTo>
                  <a:lnTo>
                    <a:pt x="281" y="419"/>
                  </a:lnTo>
                  <a:lnTo>
                    <a:pt x="308" y="382"/>
                  </a:lnTo>
                  <a:lnTo>
                    <a:pt x="336" y="347"/>
                  </a:lnTo>
                  <a:lnTo>
                    <a:pt x="366" y="311"/>
                  </a:lnTo>
                  <a:lnTo>
                    <a:pt x="398" y="279"/>
                  </a:lnTo>
                  <a:lnTo>
                    <a:pt x="431" y="247"/>
                  </a:lnTo>
                  <a:lnTo>
                    <a:pt x="465" y="218"/>
                  </a:lnTo>
                  <a:lnTo>
                    <a:pt x="502" y="189"/>
                  </a:lnTo>
                  <a:lnTo>
                    <a:pt x="538" y="163"/>
                  </a:lnTo>
                  <a:lnTo>
                    <a:pt x="577" y="138"/>
                  </a:lnTo>
                  <a:lnTo>
                    <a:pt x="618" y="115"/>
                  </a:lnTo>
                  <a:lnTo>
                    <a:pt x="658" y="94"/>
                  </a:lnTo>
                  <a:lnTo>
                    <a:pt x="700" y="75"/>
                  </a:lnTo>
                  <a:lnTo>
                    <a:pt x="743" y="58"/>
                  </a:lnTo>
                  <a:lnTo>
                    <a:pt x="787" y="43"/>
                  </a:lnTo>
                  <a:lnTo>
                    <a:pt x="832" y="31"/>
                  </a:lnTo>
                  <a:lnTo>
                    <a:pt x="878" y="20"/>
                  </a:lnTo>
                  <a:lnTo>
                    <a:pt x="925" y="11"/>
                  </a:lnTo>
                  <a:lnTo>
                    <a:pt x="972" y="5"/>
                  </a:lnTo>
                  <a:lnTo>
                    <a:pt x="1021" y="2"/>
                  </a:lnTo>
                  <a:lnTo>
                    <a:pt x="1070" y="0"/>
                  </a:lnTo>
                  <a:lnTo>
                    <a:pt x="1070" y="0"/>
                  </a:lnTo>
                  <a:lnTo>
                    <a:pt x="1119" y="2"/>
                  </a:lnTo>
                  <a:lnTo>
                    <a:pt x="1167" y="5"/>
                  </a:lnTo>
                  <a:lnTo>
                    <a:pt x="1215" y="11"/>
                  </a:lnTo>
                  <a:lnTo>
                    <a:pt x="1261" y="20"/>
                  </a:lnTo>
                  <a:lnTo>
                    <a:pt x="1307" y="31"/>
                  </a:lnTo>
                  <a:lnTo>
                    <a:pt x="1353" y="43"/>
                  </a:lnTo>
                  <a:lnTo>
                    <a:pt x="1396" y="59"/>
                  </a:lnTo>
                  <a:lnTo>
                    <a:pt x="1440" y="76"/>
                  </a:lnTo>
                  <a:lnTo>
                    <a:pt x="1482" y="94"/>
                  </a:lnTo>
                  <a:lnTo>
                    <a:pt x="1523" y="116"/>
                  </a:lnTo>
                  <a:lnTo>
                    <a:pt x="1562" y="138"/>
                  </a:lnTo>
                  <a:lnTo>
                    <a:pt x="1601" y="164"/>
                  </a:lnTo>
                  <a:lnTo>
                    <a:pt x="1639" y="189"/>
                  </a:lnTo>
                  <a:lnTo>
                    <a:pt x="1674" y="219"/>
                  </a:lnTo>
                  <a:lnTo>
                    <a:pt x="1710" y="248"/>
                  </a:lnTo>
                  <a:lnTo>
                    <a:pt x="1743" y="280"/>
                  </a:lnTo>
                  <a:lnTo>
                    <a:pt x="1774" y="313"/>
                  </a:lnTo>
                  <a:lnTo>
                    <a:pt x="1804" y="348"/>
                  </a:lnTo>
                  <a:lnTo>
                    <a:pt x="1832" y="383"/>
                  </a:lnTo>
                  <a:lnTo>
                    <a:pt x="1858" y="421"/>
                  </a:lnTo>
                  <a:lnTo>
                    <a:pt x="1884" y="459"/>
                  </a:lnTo>
                  <a:lnTo>
                    <a:pt x="1906" y="499"/>
                  </a:lnTo>
                  <a:lnTo>
                    <a:pt x="1928" y="541"/>
                  </a:lnTo>
                  <a:lnTo>
                    <a:pt x="1946" y="582"/>
                  </a:lnTo>
                  <a:lnTo>
                    <a:pt x="1963" y="626"/>
                  </a:lnTo>
                  <a:lnTo>
                    <a:pt x="1979" y="670"/>
                  </a:lnTo>
                  <a:lnTo>
                    <a:pt x="1991" y="715"/>
                  </a:lnTo>
                  <a:lnTo>
                    <a:pt x="2002" y="762"/>
                  </a:lnTo>
                  <a:lnTo>
                    <a:pt x="2011" y="808"/>
                  </a:lnTo>
                  <a:lnTo>
                    <a:pt x="2017" y="856"/>
                  </a:lnTo>
                  <a:lnTo>
                    <a:pt x="2021" y="904"/>
                  </a:lnTo>
                  <a:lnTo>
                    <a:pt x="2022" y="953"/>
                  </a:lnTo>
                  <a:lnTo>
                    <a:pt x="2022" y="953"/>
                  </a:lnTo>
                  <a:lnTo>
                    <a:pt x="2022" y="957"/>
                  </a:lnTo>
                  <a:lnTo>
                    <a:pt x="1877" y="2354"/>
                  </a:lnTo>
                  <a:lnTo>
                    <a:pt x="1877" y="2354"/>
                  </a:lnTo>
                  <a:lnTo>
                    <a:pt x="1875" y="2360"/>
                  </a:lnTo>
                  <a:lnTo>
                    <a:pt x="1873" y="2366"/>
                  </a:lnTo>
                  <a:lnTo>
                    <a:pt x="1869" y="2371"/>
                  </a:lnTo>
                  <a:lnTo>
                    <a:pt x="1866" y="2376"/>
                  </a:lnTo>
                  <a:lnTo>
                    <a:pt x="1861" y="2378"/>
                  </a:lnTo>
                  <a:lnTo>
                    <a:pt x="1856" y="2382"/>
                  </a:lnTo>
                  <a:lnTo>
                    <a:pt x="1850" y="2383"/>
                  </a:lnTo>
                  <a:lnTo>
                    <a:pt x="1844" y="2383"/>
                  </a:lnTo>
                  <a:lnTo>
                    <a:pt x="1844" y="2383"/>
                  </a:lnTo>
                  <a:close/>
                  <a:moveTo>
                    <a:pt x="949" y="2318"/>
                  </a:moveTo>
                  <a:lnTo>
                    <a:pt x="1815" y="2318"/>
                  </a:lnTo>
                  <a:lnTo>
                    <a:pt x="1956" y="952"/>
                  </a:lnTo>
                  <a:lnTo>
                    <a:pt x="1956" y="952"/>
                  </a:lnTo>
                  <a:lnTo>
                    <a:pt x="1955" y="906"/>
                  </a:lnTo>
                  <a:lnTo>
                    <a:pt x="1951" y="862"/>
                  </a:lnTo>
                  <a:lnTo>
                    <a:pt x="1946" y="816"/>
                  </a:lnTo>
                  <a:lnTo>
                    <a:pt x="1938" y="774"/>
                  </a:lnTo>
                  <a:lnTo>
                    <a:pt x="1928" y="730"/>
                  </a:lnTo>
                  <a:lnTo>
                    <a:pt x="1916" y="688"/>
                  </a:lnTo>
                  <a:lnTo>
                    <a:pt x="1902" y="647"/>
                  </a:lnTo>
                  <a:lnTo>
                    <a:pt x="1886" y="607"/>
                  </a:lnTo>
                  <a:lnTo>
                    <a:pt x="1868" y="568"/>
                  </a:lnTo>
                  <a:lnTo>
                    <a:pt x="1849" y="530"/>
                  </a:lnTo>
                  <a:lnTo>
                    <a:pt x="1827" y="492"/>
                  </a:lnTo>
                  <a:lnTo>
                    <a:pt x="1804" y="457"/>
                  </a:lnTo>
                  <a:lnTo>
                    <a:pt x="1779" y="422"/>
                  </a:lnTo>
                  <a:lnTo>
                    <a:pt x="1752" y="388"/>
                  </a:lnTo>
                  <a:lnTo>
                    <a:pt x="1726" y="357"/>
                  </a:lnTo>
                  <a:lnTo>
                    <a:pt x="1695" y="326"/>
                  </a:lnTo>
                  <a:lnTo>
                    <a:pt x="1665" y="296"/>
                  </a:lnTo>
                  <a:lnTo>
                    <a:pt x="1633" y="269"/>
                  </a:lnTo>
                  <a:lnTo>
                    <a:pt x="1599" y="242"/>
                  </a:lnTo>
                  <a:lnTo>
                    <a:pt x="1565" y="218"/>
                  </a:lnTo>
                  <a:lnTo>
                    <a:pt x="1528" y="194"/>
                  </a:lnTo>
                  <a:lnTo>
                    <a:pt x="1491" y="172"/>
                  </a:lnTo>
                  <a:lnTo>
                    <a:pt x="1454" y="153"/>
                  </a:lnTo>
                  <a:lnTo>
                    <a:pt x="1413" y="136"/>
                  </a:lnTo>
                  <a:lnTo>
                    <a:pt x="1373" y="120"/>
                  </a:lnTo>
                  <a:lnTo>
                    <a:pt x="1333" y="105"/>
                  </a:lnTo>
                  <a:lnTo>
                    <a:pt x="1290" y="94"/>
                  </a:lnTo>
                  <a:lnTo>
                    <a:pt x="1248" y="83"/>
                  </a:lnTo>
                  <a:lnTo>
                    <a:pt x="1204" y="76"/>
                  </a:lnTo>
                  <a:lnTo>
                    <a:pt x="1160" y="70"/>
                  </a:lnTo>
                  <a:lnTo>
                    <a:pt x="1115" y="67"/>
                  </a:lnTo>
                  <a:lnTo>
                    <a:pt x="1070" y="66"/>
                  </a:lnTo>
                  <a:lnTo>
                    <a:pt x="1070" y="66"/>
                  </a:lnTo>
                  <a:lnTo>
                    <a:pt x="1023" y="67"/>
                  </a:lnTo>
                  <a:lnTo>
                    <a:pt x="980" y="70"/>
                  </a:lnTo>
                  <a:lnTo>
                    <a:pt x="934" y="76"/>
                  </a:lnTo>
                  <a:lnTo>
                    <a:pt x="891" y="85"/>
                  </a:lnTo>
                  <a:lnTo>
                    <a:pt x="848" y="94"/>
                  </a:lnTo>
                  <a:lnTo>
                    <a:pt x="806" y="105"/>
                  </a:lnTo>
                  <a:lnTo>
                    <a:pt x="765" y="120"/>
                  </a:lnTo>
                  <a:lnTo>
                    <a:pt x="725" y="136"/>
                  </a:lnTo>
                  <a:lnTo>
                    <a:pt x="686" y="154"/>
                  </a:lnTo>
                  <a:lnTo>
                    <a:pt x="647" y="174"/>
                  </a:lnTo>
                  <a:lnTo>
                    <a:pt x="610" y="194"/>
                  </a:lnTo>
                  <a:lnTo>
                    <a:pt x="574" y="218"/>
                  </a:lnTo>
                  <a:lnTo>
                    <a:pt x="540" y="242"/>
                  </a:lnTo>
                  <a:lnTo>
                    <a:pt x="505" y="269"/>
                  </a:lnTo>
                  <a:lnTo>
                    <a:pt x="474" y="297"/>
                  </a:lnTo>
                  <a:lnTo>
                    <a:pt x="443" y="326"/>
                  </a:lnTo>
                  <a:lnTo>
                    <a:pt x="414" y="357"/>
                  </a:lnTo>
                  <a:lnTo>
                    <a:pt x="386" y="390"/>
                  </a:lnTo>
                  <a:lnTo>
                    <a:pt x="359" y="422"/>
                  </a:lnTo>
                  <a:lnTo>
                    <a:pt x="335" y="458"/>
                  </a:lnTo>
                  <a:lnTo>
                    <a:pt x="312" y="493"/>
                  </a:lnTo>
                  <a:lnTo>
                    <a:pt x="290" y="531"/>
                  </a:lnTo>
                  <a:lnTo>
                    <a:pt x="270" y="569"/>
                  </a:lnTo>
                  <a:lnTo>
                    <a:pt x="253" y="608"/>
                  </a:lnTo>
                  <a:lnTo>
                    <a:pt x="237" y="648"/>
                  </a:lnTo>
                  <a:lnTo>
                    <a:pt x="223" y="690"/>
                  </a:lnTo>
                  <a:lnTo>
                    <a:pt x="210" y="732"/>
                  </a:lnTo>
                  <a:lnTo>
                    <a:pt x="201" y="775"/>
                  </a:lnTo>
                  <a:lnTo>
                    <a:pt x="193" y="818"/>
                  </a:lnTo>
                  <a:lnTo>
                    <a:pt x="187" y="863"/>
                  </a:lnTo>
                  <a:lnTo>
                    <a:pt x="184" y="908"/>
                  </a:lnTo>
                  <a:lnTo>
                    <a:pt x="182" y="953"/>
                  </a:lnTo>
                  <a:lnTo>
                    <a:pt x="182" y="953"/>
                  </a:lnTo>
                  <a:lnTo>
                    <a:pt x="182" y="959"/>
                  </a:lnTo>
                  <a:lnTo>
                    <a:pt x="69" y="1529"/>
                  </a:lnTo>
                  <a:lnTo>
                    <a:pt x="229" y="1591"/>
                  </a:lnTo>
                  <a:lnTo>
                    <a:pt x="229" y="1591"/>
                  </a:lnTo>
                  <a:lnTo>
                    <a:pt x="236" y="1596"/>
                  </a:lnTo>
                  <a:lnTo>
                    <a:pt x="242" y="1602"/>
                  </a:lnTo>
                  <a:lnTo>
                    <a:pt x="247" y="1609"/>
                  </a:lnTo>
                  <a:lnTo>
                    <a:pt x="249" y="1617"/>
                  </a:lnTo>
                  <a:lnTo>
                    <a:pt x="310" y="2038"/>
                  </a:lnTo>
                  <a:lnTo>
                    <a:pt x="310" y="2038"/>
                  </a:lnTo>
                  <a:lnTo>
                    <a:pt x="310" y="2039"/>
                  </a:lnTo>
                  <a:lnTo>
                    <a:pt x="310" y="2039"/>
                  </a:lnTo>
                  <a:lnTo>
                    <a:pt x="313" y="2051"/>
                  </a:lnTo>
                  <a:lnTo>
                    <a:pt x="318" y="2062"/>
                  </a:lnTo>
                  <a:lnTo>
                    <a:pt x="325" y="2072"/>
                  </a:lnTo>
                  <a:lnTo>
                    <a:pt x="335" y="2080"/>
                  </a:lnTo>
                  <a:lnTo>
                    <a:pt x="346" y="2088"/>
                  </a:lnTo>
                  <a:lnTo>
                    <a:pt x="359" y="2095"/>
                  </a:lnTo>
                  <a:lnTo>
                    <a:pt x="374" y="2100"/>
                  </a:lnTo>
                  <a:lnTo>
                    <a:pt x="388" y="2105"/>
                  </a:lnTo>
                  <a:lnTo>
                    <a:pt x="405" y="2110"/>
                  </a:lnTo>
                  <a:lnTo>
                    <a:pt x="424" y="2112"/>
                  </a:lnTo>
                  <a:lnTo>
                    <a:pt x="460" y="2117"/>
                  </a:lnTo>
                  <a:lnTo>
                    <a:pt x="499" y="2119"/>
                  </a:lnTo>
                  <a:lnTo>
                    <a:pt x="537" y="2121"/>
                  </a:lnTo>
                  <a:lnTo>
                    <a:pt x="916" y="2121"/>
                  </a:lnTo>
                  <a:lnTo>
                    <a:pt x="916" y="2121"/>
                  </a:lnTo>
                  <a:lnTo>
                    <a:pt x="923" y="2121"/>
                  </a:lnTo>
                  <a:lnTo>
                    <a:pt x="930" y="2123"/>
                  </a:lnTo>
                  <a:lnTo>
                    <a:pt x="934" y="2125"/>
                  </a:lnTo>
                  <a:lnTo>
                    <a:pt x="939" y="2130"/>
                  </a:lnTo>
                  <a:lnTo>
                    <a:pt x="943" y="2135"/>
                  </a:lnTo>
                  <a:lnTo>
                    <a:pt x="947" y="2140"/>
                  </a:lnTo>
                  <a:lnTo>
                    <a:pt x="948" y="2146"/>
                  </a:lnTo>
                  <a:lnTo>
                    <a:pt x="949" y="2154"/>
                  </a:lnTo>
                  <a:lnTo>
                    <a:pt x="949" y="231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7" name="Freeform 37"/>
            <p:cNvSpPr>
              <a:spLocks/>
            </p:cNvSpPr>
            <p:nvPr userDrawn="1"/>
          </p:nvSpPr>
          <p:spPr bwMode="auto">
            <a:xfrm>
              <a:off x="3170238" y="4089400"/>
              <a:ext cx="1154112" cy="528638"/>
            </a:xfrm>
            <a:custGeom>
              <a:avLst/>
              <a:gdLst>
                <a:gd name="T0" fmla="*/ 4 w 1455"/>
                <a:gd name="T1" fmla="*/ 501 h 664"/>
                <a:gd name="T2" fmla="*/ 31 w 1455"/>
                <a:gd name="T3" fmla="*/ 447 h 664"/>
                <a:gd name="T4" fmla="*/ 63 w 1455"/>
                <a:gd name="T5" fmla="*/ 394 h 664"/>
                <a:gd name="T6" fmla="*/ 60 w 1455"/>
                <a:gd name="T7" fmla="*/ 368 h 664"/>
                <a:gd name="T8" fmla="*/ 66 w 1455"/>
                <a:gd name="T9" fmla="*/ 328 h 664"/>
                <a:gd name="T10" fmla="*/ 88 w 1455"/>
                <a:gd name="T11" fmla="*/ 281 h 664"/>
                <a:gd name="T12" fmla="*/ 125 w 1455"/>
                <a:gd name="T13" fmla="*/ 246 h 664"/>
                <a:gd name="T14" fmla="*/ 174 w 1455"/>
                <a:gd name="T15" fmla="*/ 224 h 664"/>
                <a:gd name="T16" fmla="*/ 216 w 1455"/>
                <a:gd name="T17" fmla="*/ 219 h 664"/>
                <a:gd name="T18" fmla="*/ 236 w 1455"/>
                <a:gd name="T19" fmla="*/ 170 h 664"/>
                <a:gd name="T20" fmla="*/ 267 w 1455"/>
                <a:gd name="T21" fmla="*/ 124 h 664"/>
                <a:gd name="T22" fmla="*/ 312 w 1455"/>
                <a:gd name="T23" fmla="*/ 90 h 664"/>
                <a:gd name="T24" fmla="*/ 366 w 1455"/>
                <a:gd name="T25" fmla="*/ 73 h 664"/>
                <a:gd name="T26" fmla="*/ 410 w 1455"/>
                <a:gd name="T27" fmla="*/ 70 h 664"/>
                <a:gd name="T28" fmla="*/ 475 w 1455"/>
                <a:gd name="T29" fmla="*/ 87 h 664"/>
                <a:gd name="T30" fmla="*/ 515 w 1455"/>
                <a:gd name="T31" fmla="*/ 40 h 664"/>
                <a:gd name="T32" fmla="*/ 582 w 1455"/>
                <a:gd name="T33" fmla="*/ 4 h 664"/>
                <a:gd name="T34" fmla="*/ 633 w 1455"/>
                <a:gd name="T35" fmla="*/ 1 h 664"/>
                <a:gd name="T36" fmla="*/ 681 w 1455"/>
                <a:gd name="T37" fmla="*/ 12 h 664"/>
                <a:gd name="T38" fmla="*/ 731 w 1455"/>
                <a:gd name="T39" fmla="*/ 41 h 664"/>
                <a:gd name="T40" fmla="*/ 790 w 1455"/>
                <a:gd name="T41" fmla="*/ 17 h 664"/>
                <a:gd name="T42" fmla="*/ 857 w 1455"/>
                <a:gd name="T43" fmla="*/ 12 h 664"/>
                <a:gd name="T44" fmla="*/ 937 w 1455"/>
                <a:gd name="T45" fmla="*/ 40 h 664"/>
                <a:gd name="T46" fmla="*/ 996 w 1455"/>
                <a:gd name="T47" fmla="*/ 97 h 664"/>
                <a:gd name="T48" fmla="*/ 1024 w 1455"/>
                <a:gd name="T49" fmla="*/ 91 h 664"/>
                <a:gd name="T50" fmla="*/ 1082 w 1455"/>
                <a:gd name="T51" fmla="*/ 96 h 664"/>
                <a:gd name="T52" fmla="*/ 1132 w 1455"/>
                <a:gd name="T53" fmla="*/ 121 h 664"/>
                <a:gd name="T54" fmla="*/ 1168 w 1455"/>
                <a:gd name="T55" fmla="*/ 165 h 664"/>
                <a:gd name="T56" fmla="*/ 1204 w 1455"/>
                <a:gd name="T57" fmla="*/ 203 h 664"/>
                <a:gd name="T58" fmla="*/ 1251 w 1455"/>
                <a:gd name="T59" fmla="*/ 215 h 664"/>
                <a:gd name="T60" fmla="*/ 1293 w 1455"/>
                <a:gd name="T61" fmla="*/ 246 h 664"/>
                <a:gd name="T62" fmla="*/ 1314 w 1455"/>
                <a:gd name="T63" fmla="*/ 279 h 664"/>
                <a:gd name="T64" fmla="*/ 1328 w 1455"/>
                <a:gd name="T65" fmla="*/ 336 h 664"/>
                <a:gd name="T66" fmla="*/ 1360 w 1455"/>
                <a:gd name="T67" fmla="*/ 380 h 664"/>
                <a:gd name="T68" fmla="*/ 1403 w 1455"/>
                <a:gd name="T69" fmla="*/ 435 h 664"/>
                <a:gd name="T70" fmla="*/ 1414 w 1455"/>
                <a:gd name="T71" fmla="*/ 487 h 664"/>
                <a:gd name="T72" fmla="*/ 1425 w 1455"/>
                <a:gd name="T73" fmla="*/ 528 h 664"/>
                <a:gd name="T74" fmla="*/ 1447 w 1455"/>
                <a:gd name="T75" fmla="*/ 555 h 664"/>
                <a:gd name="T76" fmla="*/ 1455 w 1455"/>
                <a:gd name="T77" fmla="*/ 588 h 664"/>
                <a:gd name="T78" fmla="*/ 1451 w 1455"/>
                <a:gd name="T79" fmla="*/ 611 h 664"/>
                <a:gd name="T80" fmla="*/ 1421 w 1455"/>
                <a:gd name="T81" fmla="*/ 651 h 664"/>
                <a:gd name="T82" fmla="*/ 1386 w 1455"/>
                <a:gd name="T83" fmla="*/ 663 h 664"/>
                <a:gd name="T84" fmla="*/ 943 w 1455"/>
                <a:gd name="T85" fmla="*/ 663 h 664"/>
                <a:gd name="T86" fmla="*/ 905 w 1455"/>
                <a:gd name="T87" fmla="*/ 651 h 664"/>
                <a:gd name="T88" fmla="*/ 860 w 1455"/>
                <a:gd name="T89" fmla="*/ 606 h 664"/>
                <a:gd name="T90" fmla="*/ 816 w 1455"/>
                <a:gd name="T91" fmla="*/ 644 h 664"/>
                <a:gd name="T92" fmla="*/ 771 w 1455"/>
                <a:gd name="T93" fmla="*/ 662 h 664"/>
                <a:gd name="T94" fmla="*/ 486 w 1455"/>
                <a:gd name="T95" fmla="*/ 664 h 664"/>
                <a:gd name="T96" fmla="*/ 414 w 1455"/>
                <a:gd name="T97" fmla="*/ 644 h 664"/>
                <a:gd name="T98" fmla="*/ 366 w 1455"/>
                <a:gd name="T99" fmla="*/ 653 h 664"/>
                <a:gd name="T100" fmla="*/ 135 w 1455"/>
                <a:gd name="T101" fmla="*/ 664 h 664"/>
                <a:gd name="T102" fmla="*/ 96 w 1455"/>
                <a:gd name="T103" fmla="*/ 658 h 664"/>
                <a:gd name="T104" fmla="*/ 49 w 1455"/>
                <a:gd name="T105" fmla="*/ 633 h 664"/>
                <a:gd name="T106" fmla="*/ 18 w 1455"/>
                <a:gd name="T107" fmla="*/ 594 h 664"/>
                <a:gd name="T108" fmla="*/ 2 w 1455"/>
                <a:gd name="T109" fmla="*/ 544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55" h="664">
                  <a:moveTo>
                    <a:pt x="0" y="530"/>
                  </a:moveTo>
                  <a:lnTo>
                    <a:pt x="0" y="530"/>
                  </a:lnTo>
                  <a:lnTo>
                    <a:pt x="2" y="516"/>
                  </a:lnTo>
                  <a:lnTo>
                    <a:pt x="4" y="501"/>
                  </a:lnTo>
                  <a:lnTo>
                    <a:pt x="9" y="486"/>
                  </a:lnTo>
                  <a:lnTo>
                    <a:pt x="14" y="473"/>
                  </a:lnTo>
                  <a:lnTo>
                    <a:pt x="21" y="459"/>
                  </a:lnTo>
                  <a:lnTo>
                    <a:pt x="31" y="447"/>
                  </a:lnTo>
                  <a:lnTo>
                    <a:pt x="41" y="436"/>
                  </a:lnTo>
                  <a:lnTo>
                    <a:pt x="52" y="425"/>
                  </a:lnTo>
                  <a:lnTo>
                    <a:pt x="67" y="414"/>
                  </a:lnTo>
                  <a:lnTo>
                    <a:pt x="63" y="394"/>
                  </a:lnTo>
                  <a:lnTo>
                    <a:pt x="63" y="390"/>
                  </a:lnTo>
                  <a:lnTo>
                    <a:pt x="63" y="390"/>
                  </a:lnTo>
                  <a:lnTo>
                    <a:pt x="61" y="379"/>
                  </a:lnTo>
                  <a:lnTo>
                    <a:pt x="60" y="368"/>
                  </a:lnTo>
                  <a:lnTo>
                    <a:pt x="60" y="368"/>
                  </a:lnTo>
                  <a:lnTo>
                    <a:pt x="61" y="354"/>
                  </a:lnTo>
                  <a:lnTo>
                    <a:pt x="63" y="341"/>
                  </a:lnTo>
                  <a:lnTo>
                    <a:pt x="66" y="328"/>
                  </a:lnTo>
                  <a:lnTo>
                    <a:pt x="70" y="315"/>
                  </a:lnTo>
                  <a:lnTo>
                    <a:pt x="75" y="303"/>
                  </a:lnTo>
                  <a:lnTo>
                    <a:pt x="81" y="292"/>
                  </a:lnTo>
                  <a:lnTo>
                    <a:pt x="88" y="281"/>
                  </a:lnTo>
                  <a:lnTo>
                    <a:pt x="97" y="272"/>
                  </a:lnTo>
                  <a:lnTo>
                    <a:pt x="105" y="262"/>
                  </a:lnTo>
                  <a:lnTo>
                    <a:pt x="115" y="253"/>
                  </a:lnTo>
                  <a:lnTo>
                    <a:pt x="125" y="246"/>
                  </a:lnTo>
                  <a:lnTo>
                    <a:pt x="137" y="239"/>
                  </a:lnTo>
                  <a:lnTo>
                    <a:pt x="148" y="233"/>
                  </a:lnTo>
                  <a:lnTo>
                    <a:pt x="160" y="228"/>
                  </a:lnTo>
                  <a:lnTo>
                    <a:pt x="174" y="224"/>
                  </a:lnTo>
                  <a:lnTo>
                    <a:pt x="187" y="222"/>
                  </a:lnTo>
                  <a:lnTo>
                    <a:pt x="187" y="222"/>
                  </a:lnTo>
                  <a:lnTo>
                    <a:pt x="194" y="220"/>
                  </a:lnTo>
                  <a:lnTo>
                    <a:pt x="216" y="219"/>
                  </a:lnTo>
                  <a:lnTo>
                    <a:pt x="225" y="197"/>
                  </a:lnTo>
                  <a:lnTo>
                    <a:pt x="225" y="197"/>
                  </a:lnTo>
                  <a:lnTo>
                    <a:pt x="230" y="184"/>
                  </a:lnTo>
                  <a:lnTo>
                    <a:pt x="236" y="170"/>
                  </a:lnTo>
                  <a:lnTo>
                    <a:pt x="242" y="157"/>
                  </a:lnTo>
                  <a:lnTo>
                    <a:pt x="250" y="146"/>
                  </a:lnTo>
                  <a:lnTo>
                    <a:pt x="259" y="134"/>
                  </a:lnTo>
                  <a:lnTo>
                    <a:pt x="267" y="124"/>
                  </a:lnTo>
                  <a:lnTo>
                    <a:pt x="278" y="114"/>
                  </a:lnTo>
                  <a:lnTo>
                    <a:pt x="289" y="106"/>
                  </a:lnTo>
                  <a:lnTo>
                    <a:pt x="300" y="97"/>
                  </a:lnTo>
                  <a:lnTo>
                    <a:pt x="312" y="90"/>
                  </a:lnTo>
                  <a:lnTo>
                    <a:pt x="325" y="84"/>
                  </a:lnTo>
                  <a:lnTo>
                    <a:pt x="338" y="79"/>
                  </a:lnTo>
                  <a:lnTo>
                    <a:pt x="352" y="75"/>
                  </a:lnTo>
                  <a:lnTo>
                    <a:pt x="366" y="73"/>
                  </a:lnTo>
                  <a:lnTo>
                    <a:pt x="381" y="70"/>
                  </a:lnTo>
                  <a:lnTo>
                    <a:pt x="395" y="70"/>
                  </a:lnTo>
                  <a:lnTo>
                    <a:pt x="395" y="70"/>
                  </a:lnTo>
                  <a:lnTo>
                    <a:pt x="410" y="70"/>
                  </a:lnTo>
                  <a:lnTo>
                    <a:pt x="423" y="73"/>
                  </a:lnTo>
                  <a:lnTo>
                    <a:pt x="438" y="75"/>
                  </a:lnTo>
                  <a:lnTo>
                    <a:pt x="453" y="80"/>
                  </a:lnTo>
                  <a:lnTo>
                    <a:pt x="475" y="87"/>
                  </a:lnTo>
                  <a:lnTo>
                    <a:pt x="488" y="68"/>
                  </a:lnTo>
                  <a:lnTo>
                    <a:pt x="488" y="68"/>
                  </a:lnTo>
                  <a:lnTo>
                    <a:pt x="500" y="53"/>
                  </a:lnTo>
                  <a:lnTo>
                    <a:pt x="515" y="40"/>
                  </a:lnTo>
                  <a:lnTo>
                    <a:pt x="529" y="28"/>
                  </a:lnTo>
                  <a:lnTo>
                    <a:pt x="547" y="18"/>
                  </a:lnTo>
                  <a:lnTo>
                    <a:pt x="564" y="10"/>
                  </a:lnTo>
                  <a:lnTo>
                    <a:pt x="582" y="4"/>
                  </a:lnTo>
                  <a:lnTo>
                    <a:pt x="601" y="1"/>
                  </a:lnTo>
                  <a:lnTo>
                    <a:pt x="621" y="0"/>
                  </a:lnTo>
                  <a:lnTo>
                    <a:pt x="621" y="0"/>
                  </a:lnTo>
                  <a:lnTo>
                    <a:pt x="633" y="1"/>
                  </a:lnTo>
                  <a:lnTo>
                    <a:pt x="645" y="2"/>
                  </a:lnTo>
                  <a:lnTo>
                    <a:pt x="657" y="4"/>
                  </a:lnTo>
                  <a:lnTo>
                    <a:pt x="670" y="8"/>
                  </a:lnTo>
                  <a:lnTo>
                    <a:pt x="681" y="12"/>
                  </a:lnTo>
                  <a:lnTo>
                    <a:pt x="693" y="18"/>
                  </a:lnTo>
                  <a:lnTo>
                    <a:pt x="704" y="24"/>
                  </a:lnTo>
                  <a:lnTo>
                    <a:pt x="715" y="30"/>
                  </a:lnTo>
                  <a:lnTo>
                    <a:pt x="731" y="41"/>
                  </a:lnTo>
                  <a:lnTo>
                    <a:pt x="748" y="32"/>
                  </a:lnTo>
                  <a:lnTo>
                    <a:pt x="748" y="32"/>
                  </a:lnTo>
                  <a:lnTo>
                    <a:pt x="768" y="23"/>
                  </a:lnTo>
                  <a:lnTo>
                    <a:pt x="790" y="17"/>
                  </a:lnTo>
                  <a:lnTo>
                    <a:pt x="813" y="12"/>
                  </a:lnTo>
                  <a:lnTo>
                    <a:pt x="835" y="10"/>
                  </a:lnTo>
                  <a:lnTo>
                    <a:pt x="835" y="10"/>
                  </a:lnTo>
                  <a:lnTo>
                    <a:pt x="857" y="12"/>
                  </a:lnTo>
                  <a:lnTo>
                    <a:pt x="878" y="15"/>
                  </a:lnTo>
                  <a:lnTo>
                    <a:pt x="899" y="21"/>
                  </a:lnTo>
                  <a:lnTo>
                    <a:pt x="918" y="29"/>
                  </a:lnTo>
                  <a:lnTo>
                    <a:pt x="937" y="40"/>
                  </a:lnTo>
                  <a:lnTo>
                    <a:pt x="955" y="52"/>
                  </a:lnTo>
                  <a:lnTo>
                    <a:pt x="971" y="65"/>
                  </a:lnTo>
                  <a:lnTo>
                    <a:pt x="985" y="82"/>
                  </a:lnTo>
                  <a:lnTo>
                    <a:pt x="996" y="97"/>
                  </a:lnTo>
                  <a:lnTo>
                    <a:pt x="1016" y="93"/>
                  </a:lnTo>
                  <a:lnTo>
                    <a:pt x="1016" y="93"/>
                  </a:lnTo>
                  <a:lnTo>
                    <a:pt x="1024" y="91"/>
                  </a:lnTo>
                  <a:lnTo>
                    <a:pt x="1024" y="91"/>
                  </a:lnTo>
                  <a:lnTo>
                    <a:pt x="1039" y="90"/>
                  </a:lnTo>
                  <a:lnTo>
                    <a:pt x="1054" y="91"/>
                  </a:lnTo>
                  <a:lnTo>
                    <a:pt x="1067" y="92"/>
                  </a:lnTo>
                  <a:lnTo>
                    <a:pt x="1082" y="96"/>
                  </a:lnTo>
                  <a:lnTo>
                    <a:pt x="1095" y="100"/>
                  </a:lnTo>
                  <a:lnTo>
                    <a:pt x="1107" y="106"/>
                  </a:lnTo>
                  <a:lnTo>
                    <a:pt x="1121" y="113"/>
                  </a:lnTo>
                  <a:lnTo>
                    <a:pt x="1132" y="121"/>
                  </a:lnTo>
                  <a:lnTo>
                    <a:pt x="1132" y="121"/>
                  </a:lnTo>
                  <a:lnTo>
                    <a:pt x="1146" y="134"/>
                  </a:lnTo>
                  <a:lnTo>
                    <a:pt x="1158" y="148"/>
                  </a:lnTo>
                  <a:lnTo>
                    <a:pt x="1168" y="165"/>
                  </a:lnTo>
                  <a:lnTo>
                    <a:pt x="1177" y="182"/>
                  </a:lnTo>
                  <a:lnTo>
                    <a:pt x="1184" y="202"/>
                  </a:lnTo>
                  <a:lnTo>
                    <a:pt x="1204" y="203"/>
                  </a:lnTo>
                  <a:lnTo>
                    <a:pt x="1204" y="203"/>
                  </a:lnTo>
                  <a:lnTo>
                    <a:pt x="1223" y="206"/>
                  </a:lnTo>
                  <a:lnTo>
                    <a:pt x="1239" y="209"/>
                  </a:lnTo>
                  <a:lnTo>
                    <a:pt x="1239" y="209"/>
                  </a:lnTo>
                  <a:lnTo>
                    <a:pt x="1251" y="215"/>
                  </a:lnTo>
                  <a:lnTo>
                    <a:pt x="1262" y="222"/>
                  </a:lnTo>
                  <a:lnTo>
                    <a:pt x="1273" y="229"/>
                  </a:lnTo>
                  <a:lnTo>
                    <a:pt x="1284" y="237"/>
                  </a:lnTo>
                  <a:lnTo>
                    <a:pt x="1293" y="246"/>
                  </a:lnTo>
                  <a:lnTo>
                    <a:pt x="1301" y="257"/>
                  </a:lnTo>
                  <a:lnTo>
                    <a:pt x="1308" y="268"/>
                  </a:lnTo>
                  <a:lnTo>
                    <a:pt x="1314" y="279"/>
                  </a:lnTo>
                  <a:lnTo>
                    <a:pt x="1314" y="279"/>
                  </a:lnTo>
                  <a:lnTo>
                    <a:pt x="1321" y="292"/>
                  </a:lnTo>
                  <a:lnTo>
                    <a:pt x="1324" y="307"/>
                  </a:lnTo>
                  <a:lnTo>
                    <a:pt x="1327" y="322"/>
                  </a:lnTo>
                  <a:lnTo>
                    <a:pt x="1328" y="336"/>
                  </a:lnTo>
                  <a:lnTo>
                    <a:pt x="1327" y="362"/>
                  </a:lnTo>
                  <a:lnTo>
                    <a:pt x="1344" y="370"/>
                  </a:lnTo>
                  <a:lnTo>
                    <a:pt x="1344" y="370"/>
                  </a:lnTo>
                  <a:lnTo>
                    <a:pt x="1360" y="380"/>
                  </a:lnTo>
                  <a:lnTo>
                    <a:pt x="1373" y="392"/>
                  </a:lnTo>
                  <a:lnTo>
                    <a:pt x="1385" y="405"/>
                  </a:lnTo>
                  <a:lnTo>
                    <a:pt x="1396" y="419"/>
                  </a:lnTo>
                  <a:lnTo>
                    <a:pt x="1403" y="435"/>
                  </a:lnTo>
                  <a:lnTo>
                    <a:pt x="1410" y="452"/>
                  </a:lnTo>
                  <a:lnTo>
                    <a:pt x="1413" y="469"/>
                  </a:lnTo>
                  <a:lnTo>
                    <a:pt x="1414" y="487"/>
                  </a:lnTo>
                  <a:lnTo>
                    <a:pt x="1414" y="487"/>
                  </a:lnTo>
                  <a:lnTo>
                    <a:pt x="1414" y="494"/>
                  </a:lnTo>
                  <a:lnTo>
                    <a:pt x="1412" y="518"/>
                  </a:lnTo>
                  <a:lnTo>
                    <a:pt x="1425" y="528"/>
                  </a:lnTo>
                  <a:lnTo>
                    <a:pt x="1425" y="528"/>
                  </a:lnTo>
                  <a:lnTo>
                    <a:pt x="1431" y="534"/>
                  </a:lnTo>
                  <a:lnTo>
                    <a:pt x="1438" y="540"/>
                  </a:lnTo>
                  <a:lnTo>
                    <a:pt x="1442" y="547"/>
                  </a:lnTo>
                  <a:lnTo>
                    <a:pt x="1447" y="555"/>
                  </a:lnTo>
                  <a:lnTo>
                    <a:pt x="1450" y="562"/>
                  </a:lnTo>
                  <a:lnTo>
                    <a:pt x="1452" y="570"/>
                  </a:lnTo>
                  <a:lnTo>
                    <a:pt x="1453" y="579"/>
                  </a:lnTo>
                  <a:lnTo>
                    <a:pt x="1455" y="588"/>
                  </a:lnTo>
                  <a:lnTo>
                    <a:pt x="1455" y="588"/>
                  </a:lnTo>
                  <a:lnTo>
                    <a:pt x="1453" y="595"/>
                  </a:lnTo>
                  <a:lnTo>
                    <a:pt x="1453" y="603"/>
                  </a:lnTo>
                  <a:lnTo>
                    <a:pt x="1451" y="611"/>
                  </a:lnTo>
                  <a:lnTo>
                    <a:pt x="1449" y="617"/>
                  </a:lnTo>
                  <a:lnTo>
                    <a:pt x="1441" y="630"/>
                  </a:lnTo>
                  <a:lnTo>
                    <a:pt x="1431" y="641"/>
                  </a:lnTo>
                  <a:lnTo>
                    <a:pt x="1421" y="651"/>
                  </a:lnTo>
                  <a:lnTo>
                    <a:pt x="1408" y="658"/>
                  </a:lnTo>
                  <a:lnTo>
                    <a:pt x="1401" y="661"/>
                  </a:lnTo>
                  <a:lnTo>
                    <a:pt x="1394" y="662"/>
                  </a:lnTo>
                  <a:lnTo>
                    <a:pt x="1386" y="663"/>
                  </a:lnTo>
                  <a:lnTo>
                    <a:pt x="1378" y="664"/>
                  </a:lnTo>
                  <a:lnTo>
                    <a:pt x="954" y="664"/>
                  </a:lnTo>
                  <a:lnTo>
                    <a:pt x="954" y="664"/>
                  </a:lnTo>
                  <a:lnTo>
                    <a:pt x="943" y="663"/>
                  </a:lnTo>
                  <a:lnTo>
                    <a:pt x="933" y="662"/>
                  </a:lnTo>
                  <a:lnTo>
                    <a:pt x="923" y="658"/>
                  </a:lnTo>
                  <a:lnTo>
                    <a:pt x="913" y="655"/>
                  </a:lnTo>
                  <a:lnTo>
                    <a:pt x="905" y="651"/>
                  </a:lnTo>
                  <a:lnTo>
                    <a:pt x="896" y="645"/>
                  </a:lnTo>
                  <a:lnTo>
                    <a:pt x="889" y="638"/>
                  </a:lnTo>
                  <a:lnTo>
                    <a:pt x="882" y="630"/>
                  </a:lnTo>
                  <a:lnTo>
                    <a:pt x="860" y="606"/>
                  </a:lnTo>
                  <a:lnTo>
                    <a:pt x="835" y="628"/>
                  </a:lnTo>
                  <a:lnTo>
                    <a:pt x="835" y="628"/>
                  </a:lnTo>
                  <a:lnTo>
                    <a:pt x="827" y="636"/>
                  </a:lnTo>
                  <a:lnTo>
                    <a:pt x="816" y="644"/>
                  </a:lnTo>
                  <a:lnTo>
                    <a:pt x="805" y="650"/>
                  </a:lnTo>
                  <a:lnTo>
                    <a:pt x="794" y="655"/>
                  </a:lnTo>
                  <a:lnTo>
                    <a:pt x="783" y="658"/>
                  </a:lnTo>
                  <a:lnTo>
                    <a:pt x="771" y="662"/>
                  </a:lnTo>
                  <a:lnTo>
                    <a:pt x="759" y="663"/>
                  </a:lnTo>
                  <a:lnTo>
                    <a:pt x="746" y="664"/>
                  </a:lnTo>
                  <a:lnTo>
                    <a:pt x="486" y="664"/>
                  </a:lnTo>
                  <a:lnTo>
                    <a:pt x="486" y="664"/>
                  </a:lnTo>
                  <a:lnTo>
                    <a:pt x="467" y="662"/>
                  </a:lnTo>
                  <a:lnTo>
                    <a:pt x="449" y="658"/>
                  </a:lnTo>
                  <a:lnTo>
                    <a:pt x="431" y="652"/>
                  </a:lnTo>
                  <a:lnTo>
                    <a:pt x="414" y="644"/>
                  </a:lnTo>
                  <a:lnTo>
                    <a:pt x="397" y="634"/>
                  </a:lnTo>
                  <a:lnTo>
                    <a:pt x="380" y="645"/>
                  </a:lnTo>
                  <a:lnTo>
                    <a:pt x="380" y="645"/>
                  </a:lnTo>
                  <a:lnTo>
                    <a:pt x="366" y="653"/>
                  </a:lnTo>
                  <a:lnTo>
                    <a:pt x="352" y="659"/>
                  </a:lnTo>
                  <a:lnTo>
                    <a:pt x="337" y="663"/>
                  </a:lnTo>
                  <a:lnTo>
                    <a:pt x="321" y="664"/>
                  </a:lnTo>
                  <a:lnTo>
                    <a:pt x="135" y="664"/>
                  </a:lnTo>
                  <a:lnTo>
                    <a:pt x="135" y="664"/>
                  </a:lnTo>
                  <a:lnTo>
                    <a:pt x="121" y="663"/>
                  </a:lnTo>
                  <a:lnTo>
                    <a:pt x="108" y="661"/>
                  </a:lnTo>
                  <a:lnTo>
                    <a:pt x="96" y="658"/>
                  </a:lnTo>
                  <a:lnTo>
                    <a:pt x="82" y="653"/>
                  </a:lnTo>
                  <a:lnTo>
                    <a:pt x="71" y="647"/>
                  </a:lnTo>
                  <a:lnTo>
                    <a:pt x="60" y="641"/>
                  </a:lnTo>
                  <a:lnTo>
                    <a:pt x="49" y="633"/>
                  </a:lnTo>
                  <a:lnTo>
                    <a:pt x="41" y="624"/>
                  </a:lnTo>
                  <a:lnTo>
                    <a:pt x="32" y="616"/>
                  </a:lnTo>
                  <a:lnTo>
                    <a:pt x="24" y="605"/>
                  </a:lnTo>
                  <a:lnTo>
                    <a:pt x="18" y="594"/>
                  </a:lnTo>
                  <a:lnTo>
                    <a:pt x="11" y="581"/>
                  </a:lnTo>
                  <a:lnTo>
                    <a:pt x="7" y="569"/>
                  </a:lnTo>
                  <a:lnTo>
                    <a:pt x="4" y="557"/>
                  </a:lnTo>
                  <a:lnTo>
                    <a:pt x="2" y="544"/>
                  </a:lnTo>
                  <a:lnTo>
                    <a:pt x="0" y="530"/>
                  </a:lnTo>
                  <a:lnTo>
                    <a:pt x="0" y="53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8" name="Freeform 38"/>
            <p:cNvSpPr>
              <a:spLocks noEditPoints="1"/>
            </p:cNvSpPr>
            <p:nvPr userDrawn="1"/>
          </p:nvSpPr>
          <p:spPr bwMode="auto">
            <a:xfrm>
              <a:off x="3144838" y="4064000"/>
              <a:ext cx="1204912" cy="577850"/>
            </a:xfrm>
            <a:custGeom>
              <a:avLst/>
              <a:gdLst>
                <a:gd name="T0" fmla="*/ 1386 w 1516"/>
                <a:gd name="T1" fmla="*/ 335 h 727"/>
                <a:gd name="T2" fmla="*/ 1214 w 1516"/>
                <a:gd name="T3" fmla="*/ 162 h 727"/>
                <a:gd name="T4" fmla="*/ 964 w 1516"/>
                <a:gd name="T5" fmla="*/ 34 h 727"/>
                <a:gd name="T6" fmla="*/ 711 w 1516"/>
                <a:gd name="T7" fmla="*/ 10 h 727"/>
                <a:gd name="T8" fmla="*/ 407 w 1516"/>
                <a:gd name="T9" fmla="*/ 72 h 727"/>
                <a:gd name="T10" fmla="*/ 179 w 1516"/>
                <a:gd name="T11" fmla="*/ 230 h 727"/>
                <a:gd name="T12" fmla="*/ 62 w 1516"/>
                <a:gd name="T13" fmla="*/ 433 h 727"/>
                <a:gd name="T14" fmla="*/ 87 w 1516"/>
                <a:gd name="T15" fmla="*/ 707 h 727"/>
                <a:gd name="T16" fmla="*/ 480 w 1516"/>
                <a:gd name="T17" fmla="*/ 723 h 727"/>
                <a:gd name="T18" fmla="*/ 956 w 1516"/>
                <a:gd name="T19" fmla="*/ 724 h 727"/>
                <a:gd name="T20" fmla="*/ 1516 w 1516"/>
                <a:gd name="T21" fmla="*/ 620 h 727"/>
                <a:gd name="T22" fmla="*/ 931 w 1516"/>
                <a:gd name="T23" fmla="*/ 637 h 727"/>
                <a:gd name="T24" fmla="*/ 904 w 1516"/>
                <a:gd name="T25" fmla="*/ 461 h 727"/>
                <a:gd name="T26" fmla="*/ 854 w 1516"/>
                <a:gd name="T27" fmla="*/ 500 h 727"/>
                <a:gd name="T28" fmla="*/ 797 w 1516"/>
                <a:gd name="T29" fmla="*/ 662 h 727"/>
                <a:gd name="T30" fmla="*/ 407 w 1516"/>
                <a:gd name="T31" fmla="*/ 559 h 727"/>
                <a:gd name="T32" fmla="*/ 345 w 1516"/>
                <a:gd name="T33" fmla="*/ 549 h 727"/>
                <a:gd name="T34" fmla="*/ 126 w 1516"/>
                <a:gd name="T35" fmla="*/ 656 h 727"/>
                <a:gd name="T36" fmla="*/ 87 w 1516"/>
                <a:gd name="T37" fmla="*/ 498 h 727"/>
                <a:gd name="T38" fmla="*/ 202 w 1516"/>
                <a:gd name="T39" fmla="*/ 526 h 727"/>
                <a:gd name="T40" fmla="*/ 256 w 1516"/>
                <a:gd name="T41" fmla="*/ 487 h 727"/>
                <a:gd name="T42" fmla="*/ 328 w 1516"/>
                <a:gd name="T43" fmla="*/ 458 h 727"/>
                <a:gd name="T44" fmla="*/ 235 w 1516"/>
                <a:gd name="T45" fmla="*/ 413 h 727"/>
                <a:gd name="T46" fmla="*/ 163 w 1516"/>
                <a:gd name="T47" fmla="*/ 311 h 727"/>
                <a:gd name="T48" fmla="*/ 333 w 1516"/>
                <a:gd name="T49" fmla="*/ 321 h 727"/>
                <a:gd name="T50" fmla="*/ 358 w 1516"/>
                <a:gd name="T51" fmla="*/ 266 h 727"/>
                <a:gd name="T52" fmla="*/ 413 w 1516"/>
                <a:gd name="T53" fmla="*/ 134 h 727"/>
                <a:gd name="T54" fmla="*/ 557 w 1516"/>
                <a:gd name="T55" fmla="*/ 273 h 727"/>
                <a:gd name="T56" fmla="*/ 445 w 1516"/>
                <a:gd name="T57" fmla="*/ 490 h 727"/>
                <a:gd name="T58" fmla="*/ 676 w 1516"/>
                <a:gd name="T59" fmla="*/ 587 h 727"/>
                <a:gd name="T60" fmla="*/ 779 w 1516"/>
                <a:gd name="T61" fmla="*/ 601 h 727"/>
                <a:gd name="T62" fmla="*/ 722 w 1516"/>
                <a:gd name="T63" fmla="*/ 501 h 727"/>
                <a:gd name="T64" fmla="*/ 814 w 1516"/>
                <a:gd name="T65" fmla="*/ 430 h 727"/>
                <a:gd name="T66" fmla="*/ 694 w 1516"/>
                <a:gd name="T67" fmla="*/ 434 h 727"/>
                <a:gd name="T68" fmla="*/ 563 w 1516"/>
                <a:gd name="T69" fmla="*/ 519 h 727"/>
                <a:gd name="T70" fmla="*/ 512 w 1516"/>
                <a:gd name="T71" fmla="*/ 374 h 727"/>
                <a:gd name="T72" fmla="*/ 664 w 1516"/>
                <a:gd name="T73" fmla="*/ 365 h 727"/>
                <a:gd name="T74" fmla="*/ 713 w 1516"/>
                <a:gd name="T75" fmla="*/ 326 h 727"/>
                <a:gd name="T76" fmla="*/ 550 w 1516"/>
                <a:gd name="T77" fmla="*/ 112 h 727"/>
                <a:gd name="T78" fmla="*/ 736 w 1516"/>
                <a:gd name="T79" fmla="*/ 147 h 727"/>
                <a:gd name="T80" fmla="*/ 729 w 1516"/>
                <a:gd name="T81" fmla="*/ 224 h 727"/>
                <a:gd name="T82" fmla="*/ 800 w 1516"/>
                <a:gd name="T83" fmla="*/ 195 h 727"/>
                <a:gd name="T84" fmla="*/ 872 w 1516"/>
                <a:gd name="T85" fmla="*/ 240 h 727"/>
                <a:gd name="T86" fmla="*/ 896 w 1516"/>
                <a:gd name="T87" fmla="*/ 174 h 727"/>
                <a:gd name="T88" fmla="*/ 913 w 1516"/>
                <a:gd name="T89" fmla="*/ 82 h 727"/>
                <a:gd name="T90" fmla="*/ 992 w 1516"/>
                <a:gd name="T91" fmla="*/ 305 h 727"/>
                <a:gd name="T92" fmla="*/ 857 w 1516"/>
                <a:gd name="T93" fmla="*/ 335 h 727"/>
                <a:gd name="T94" fmla="*/ 902 w 1516"/>
                <a:gd name="T95" fmla="*/ 379 h 727"/>
                <a:gd name="T96" fmla="*/ 1007 w 1516"/>
                <a:gd name="T97" fmla="*/ 446 h 727"/>
                <a:gd name="T98" fmla="*/ 1015 w 1516"/>
                <a:gd name="T99" fmla="*/ 523 h 727"/>
                <a:gd name="T100" fmla="*/ 1069 w 1516"/>
                <a:gd name="T101" fmla="*/ 386 h 727"/>
                <a:gd name="T102" fmla="*/ 1110 w 1516"/>
                <a:gd name="T103" fmla="*/ 161 h 727"/>
                <a:gd name="T104" fmla="*/ 1134 w 1516"/>
                <a:gd name="T105" fmla="*/ 228 h 727"/>
                <a:gd name="T106" fmla="*/ 1169 w 1516"/>
                <a:gd name="T107" fmla="*/ 282 h 727"/>
                <a:gd name="T108" fmla="*/ 1316 w 1516"/>
                <a:gd name="T109" fmla="*/ 324 h 727"/>
                <a:gd name="T110" fmla="*/ 1164 w 1516"/>
                <a:gd name="T111" fmla="*/ 452 h 727"/>
                <a:gd name="T112" fmla="*/ 1106 w 1516"/>
                <a:gd name="T113" fmla="*/ 580 h 727"/>
                <a:gd name="T114" fmla="*/ 1202 w 1516"/>
                <a:gd name="T115" fmla="*/ 539 h 727"/>
                <a:gd name="T116" fmla="*/ 1274 w 1516"/>
                <a:gd name="T117" fmla="*/ 577 h 727"/>
                <a:gd name="T118" fmla="*/ 1246 w 1516"/>
                <a:gd name="T119" fmla="*/ 444 h 727"/>
                <a:gd name="T120" fmla="*/ 1409 w 1516"/>
                <a:gd name="T121" fmla="*/ 493 h 727"/>
                <a:gd name="T122" fmla="*/ 1335 w 1516"/>
                <a:gd name="T123" fmla="*/ 569 h 727"/>
                <a:gd name="T124" fmla="*/ 1433 w 1516"/>
                <a:gd name="T125" fmla="*/ 583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16" h="727">
                  <a:moveTo>
                    <a:pt x="1475" y="535"/>
                  </a:moveTo>
                  <a:lnTo>
                    <a:pt x="1475" y="535"/>
                  </a:lnTo>
                  <a:lnTo>
                    <a:pt x="1476" y="527"/>
                  </a:lnTo>
                  <a:lnTo>
                    <a:pt x="1476" y="519"/>
                  </a:lnTo>
                  <a:lnTo>
                    <a:pt x="1476" y="519"/>
                  </a:lnTo>
                  <a:lnTo>
                    <a:pt x="1476" y="507"/>
                  </a:lnTo>
                  <a:lnTo>
                    <a:pt x="1475" y="496"/>
                  </a:lnTo>
                  <a:lnTo>
                    <a:pt x="1472" y="485"/>
                  </a:lnTo>
                  <a:lnTo>
                    <a:pt x="1470" y="474"/>
                  </a:lnTo>
                  <a:lnTo>
                    <a:pt x="1466" y="463"/>
                  </a:lnTo>
                  <a:lnTo>
                    <a:pt x="1463" y="454"/>
                  </a:lnTo>
                  <a:lnTo>
                    <a:pt x="1458" y="444"/>
                  </a:lnTo>
                  <a:lnTo>
                    <a:pt x="1452" y="434"/>
                  </a:lnTo>
                  <a:lnTo>
                    <a:pt x="1440" y="416"/>
                  </a:lnTo>
                  <a:lnTo>
                    <a:pt x="1425" y="400"/>
                  </a:lnTo>
                  <a:lnTo>
                    <a:pt x="1408" y="386"/>
                  </a:lnTo>
                  <a:lnTo>
                    <a:pt x="1388" y="374"/>
                  </a:lnTo>
                  <a:lnTo>
                    <a:pt x="1388" y="374"/>
                  </a:lnTo>
                  <a:lnTo>
                    <a:pt x="1388" y="355"/>
                  </a:lnTo>
                  <a:lnTo>
                    <a:pt x="1386" y="335"/>
                  </a:lnTo>
                  <a:lnTo>
                    <a:pt x="1381" y="316"/>
                  </a:lnTo>
                  <a:lnTo>
                    <a:pt x="1374" y="297"/>
                  </a:lnTo>
                  <a:lnTo>
                    <a:pt x="1374" y="297"/>
                  </a:lnTo>
                  <a:lnTo>
                    <a:pt x="1365" y="283"/>
                  </a:lnTo>
                  <a:lnTo>
                    <a:pt x="1357" y="269"/>
                  </a:lnTo>
                  <a:lnTo>
                    <a:pt x="1346" y="257"/>
                  </a:lnTo>
                  <a:lnTo>
                    <a:pt x="1335" y="245"/>
                  </a:lnTo>
                  <a:lnTo>
                    <a:pt x="1323" y="235"/>
                  </a:lnTo>
                  <a:lnTo>
                    <a:pt x="1309" y="227"/>
                  </a:lnTo>
                  <a:lnTo>
                    <a:pt x="1294" y="218"/>
                  </a:lnTo>
                  <a:lnTo>
                    <a:pt x="1279" y="212"/>
                  </a:lnTo>
                  <a:lnTo>
                    <a:pt x="1279" y="212"/>
                  </a:lnTo>
                  <a:lnTo>
                    <a:pt x="1269" y="208"/>
                  </a:lnTo>
                  <a:lnTo>
                    <a:pt x="1258" y="206"/>
                  </a:lnTo>
                  <a:lnTo>
                    <a:pt x="1236" y="204"/>
                  </a:lnTo>
                  <a:lnTo>
                    <a:pt x="1236" y="204"/>
                  </a:lnTo>
                  <a:lnTo>
                    <a:pt x="1232" y="193"/>
                  </a:lnTo>
                  <a:lnTo>
                    <a:pt x="1226" y="183"/>
                  </a:lnTo>
                  <a:lnTo>
                    <a:pt x="1221" y="172"/>
                  </a:lnTo>
                  <a:lnTo>
                    <a:pt x="1214" y="162"/>
                  </a:lnTo>
                  <a:lnTo>
                    <a:pt x="1207" y="153"/>
                  </a:lnTo>
                  <a:lnTo>
                    <a:pt x="1199" y="145"/>
                  </a:lnTo>
                  <a:lnTo>
                    <a:pt x="1191" y="136"/>
                  </a:lnTo>
                  <a:lnTo>
                    <a:pt x="1181" y="128"/>
                  </a:lnTo>
                  <a:lnTo>
                    <a:pt x="1181" y="128"/>
                  </a:lnTo>
                  <a:lnTo>
                    <a:pt x="1168" y="118"/>
                  </a:lnTo>
                  <a:lnTo>
                    <a:pt x="1152" y="110"/>
                  </a:lnTo>
                  <a:lnTo>
                    <a:pt x="1136" y="102"/>
                  </a:lnTo>
                  <a:lnTo>
                    <a:pt x="1120" y="97"/>
                  </a:lnTo>
                  <a:lnTo>
                    <a:pt x="1103" y="93"/>
                  </a:lnTo>
                  <a:lnTo>
                    <a:pt x="1086" y="91"/>
                  </a:lnTo>
                  <a:lnTo>
                    <a:pt x="1069" y="90"/>
                  </a:lnTo>
                  <a:lnTo>
                    <a:pt x="1051" y="91"/>
                  </a:lnTo>
                  <a:lnTo>
                    <a:pt x="1051" y="91"/>
                  </a:lnTo>
                  <a:lnTo>
                    <a:pt x="1040" y="94"/>
                  </a:lnTo>
                  <a:lnTo>
                    <a:pt x="1040" y="94"/>
                  </a:lnTo>
                  <a:lnTo>
                    <a:pt x="1023" y="75"/>
                  </a:lnTo>
                  <a:lnTo>
                    <a:pt x="1004" y="60"/>
                  </a:lnTo>
                  <a:lnTo>
                    <a:pt x="985" y="45"/>
                  </a:lnTo>
                  <a:lnTo>
                    <a:pt x="964" y="34"/>
                  </a:lnTo>
                  <a:lnTo>
                    <a:pt x="941" y="24"/>
                  </a:lnTo>
                  <a:lnTo>
                    <a:pt x="917" y="17"/>
                  </a:lnTo>
                  <a:lnTo>
                    <a:pt x="904" y="14"/>
                  </a:lnTo>
                  <a:lnTo>
                    <a:pt x="892" y="12"/>
                  </a:lnTo>
                  <a:lnTo>
                    <a:pt x="879" y="11"/>
                  </a:lnTo>
                  <a:lnTo>
                    <a:pt x="865" y="11"/>
                  </a:lnTo>
                  <a:lnTo>
                    <a:pt x="865" y="11"/>
                  </a:lnTo>
                  <a:lnTo>
                    <a:pt x="852" y="11"/>
                  </a:lnTo>
                  <a:lnTo>
                    <a:pt x="839" y="12"/>
                  </a:lnTo>
                  <a:lnTo>
                    <a:pt x="825" y="14"/>
                  </a:lnTo>
                  <a:lnTo>
                    <a:pt x="813" y="17"/>
                  </a:lnTo>
                  <a:lnTo>
                    <a:pt x="800" y="21"/>
                  </a:lnTo>
                  <a:lnTo>
                    <a:pt x="787" y="25"/>
                  </a:lnTo>
                  <a:lnTo>
                    <a:pt x="775" y="30"/>
                  </a:lnTo>
                  <a:lnTo>
                    <a:pt x="763" y="36"/>
                  </a:lnTo>
                  <a:lnTo>
                    <a:pt x="763" y="36"/>
                  </a:lnTo>
                  <a:lnTo>
                    <a:pt x="751" y="29"/>
                  </a:lnTo>
                  <a:lnTo>
                    <a:pt x="737" y="22"/>
                  </a:lnTo>
                  <a:lnTo>
                    <a:pt x="724" y="16"/>
                  </a:lnTo>
                  <a:lnTo>
                    <a:pt x="711" y="10"/>
                  </a:lnTo>
                  <a:lnTo>
                    <a:pt x="696" y="6"/>
                  </a:lnTo>
                  <a:lnTo>
                    <a:pt x="681" y="3"/>
                  </a:lnTo>
                  <a:lnTo>
                    <a:pt x="667" y="1"/>
                  </a:lnTo>
                  <a:lnTo>
                    <a:pt x="651" y="0"/>
                  </a:lnTo>
                  <a:lnTo>
                    <a:pt x="651" y="0"/>
                  </a:lnTo>
                  <a:lnTo>
                    <a:pt x="628" y="2"/>
                  </a:lnTo>
                  <a:lnTo>
                    <a:pt x="605" y="6"/>
                  </a:lnTo>
                  <a:lnTo>
                    <a:pt x="583" y="13"/>
                  </a:lnTo>
                  <a:lnTo>
                    <a:pt x="562" y="22"/>
                  </a:lnTo>
                  <a:lnTo>
                    <a:pt x="541" y="34"/>
                  </a:lnTo>
                  <a:lnTo>
                    <a:pt x="524" y="47"/>
                  </a:lnTo>
                  <a:lnTo>
                    <a:pt x="507" y="63"/>
                  </a:lnTo>
                  <a:lnTo>
                    <a:pt x="492" y="82"/>
                  </a:lnTo>
                  <a:lnTo>
                    <a:pt x="492" y="82"/>
                  </a:lnTo>
                  <a:lnTo>
                    <a:pt x="477" y="77"/>
                  </a:lnTo>
                  <a:lnTo>
                    <a:pt x="460" y="73"/>
                  </a:lnTo>
                  <a:lnTo>
                    <a:pt x="442" y="72"/>
                  </a:lnTo>
                  <a:lnTo>
                    <a:pt x="425" y="71"/>
                  </a:lnTo>
                  <a:lnTo>
                    <a:pt x="425" y="71"/>
                  </a:lnTo>
                  <a:lnTo>
                    <a:pt x="407" y="72"/>
                  </a:lnTo>
                  <a:lnTo>
                    <a:pt x="390" y="73"/>
                  </a:lnTo>
                  <a:lnTo>
                    <a:pt x="374" y="77"/>
                  </a:lnTo>
                  <a:lnTo>
                    <a:pt x="358" y="82"/>
                  </a:lnTo>
                  <a:lnTo>
                    <a:pt x="342" y="88"/>
                  </a:lnTo>
                  <a:lnTo>
                    <a:pt x="327" y="95"/>
                  </a:lnTo>
                  <a:lnTo>
                    <a:pt x="313" y="103"/>
                  </a:lnTo>
                  <a:lnTo>
                    <a:pt x="300" y="112"/>
                  </a:lnTo>
                  <a:lnTo>
                    <a:pt x="286" y="123"/>
                  </a:lnTo>
                  <a:lnTo>
                    <a:pt x="274" y="134"/>
                  </a:lnTo>
                  <a:lnTo>
                    <a:pt x="263" y="146"/>
                  </a:lnTo>
                  <a:lnTo>
                    <a:pt x="254" y="160"/>
                  </a:lnTo>
                  <a:lnTo>
                    <a:pt x="245" y="174"/>
                  </a:lnTo>
                  <a:lnTo>
                    <a:pt x="236" y="189"/>
                  </a:lnTo>
                  <a:lnTo>
                    <a:pt x="230" y="205"/>
                  </a:lnTo>
                  <a:lnTo>
                    <a:pt x="224" y="221"/>
                  </a:lnTo>
                  <a:lnTo>
                    <a:pt x="224" y="221"/>
                  </a:lnTo>
                  <a:lnTo>
                    <a:pt x="212" y="222"/>
                  </a:lnTo>
                  <a:lnTo>
                    <a:pt x="212" y="222"/>
                  </a:lnTo>
                  <a:lnTo>
                    <a:pt x="195" y="225"/>
                  </a:lnTo>
                  <a:lnTo>
                    <a:pt x="179" y="230"/>
                  </a:lnTo>
                  <a:lnTo>
                    <a:pt x="165" y="235"/>
                  </a:lnTo>
                  <a:lnTo>
                    <a:pt x="150" y="243"/>
                  </a:lnTo>
                  <a:lnTo>
                    <a:pt x="136" y="251"/>
                  </a:lnTo>
                  <a:lnTo>
                    <a:pt x="124" y="261"/>
                  </a:lnTo>
                  <a:lnTo>
                    <a:pt x="112" y="272"/>
                  </a:lnTo>
                  <a:lnTo>
                    <a:pt x="102" y="283"/>
                  </a:lnTo>
                  <a:lnTo>
                    <a:pt x="93" y="295"/>
                  </a:lnTo>
                  <a:lnTo>
                    <a:pt x="84" y="308"/>
                  </a:lnTo>
                  <a:lnTo>
                    <a:pt x="77" y="323"/>
                  </a:lnTo>
                  <a:lnTo>
                    <a:pt x="71" y="336"/>
                  </a:lnTo>
                  <a:lnTo>
                    <a:pt x="66" y="352"/>
                  </a:lnTo>
                  <a:lnTo>
                    <a:pt x="62" y="368"/>
                  </a:lnTo>
                  <a:lnTo>
                    <a:pt x="60" y="384"/>
                  </a:lnTo>
                  <a:lnTo>
                    <a:pt x="58" y="400"/>
                  </a:lnTo>
                  <a:lnTo>
                    <a:pt x="58" y="400"/>
                  </a:lnTo>
                  <a:lnTo>
                    <a:pt x="60" y="413"/>
                  </a:lnTo>
                  <a:lnTo>
                    <a:pt x="61" y="428"/>
                  </a:lnTo>
                  <a:lnTo>
                    <a:pt x="61" y="428"/>
                  </a:lnTo>
                  <a:lnTo>
                    <a:pt x="62" y="433"/>
                  </a:lnTo>
                  <a:lnTo>
                    <a:pt x="62" y="433"/>
                  </a:lnTo>
                  <a:lnTo>
                    <a:pt x="49" y="445"/>
                  </a:lnTo>
                  <a:lnTo>
                    <a:pt x="37" y="458"/>
                  </a:lnTo>
                  <a:lnTo>
                    <a:pt x="26" y="473"/>
                  </a:lnTo>
                  <a:lnTo>
                    <a:pt x="17" y="489"/>
                  </a:lnTo>
                  <a:lnTo>
                    <a:pt x="10" y="506"/>
                  </a:lnTo>
                  <a:lnTo>
                    <a:pt x="4" y="524"/>
                  </a:lnTo>
                  <a:lnTo>
                    <a:pt x="0" y="543"/>
                  </a:lnTo>
                  <a:lnTo>
                    <a:pt x="0" y="562"/>
                  </a:lnTo>
                  <a:lnTo>
                    <a:pt x="0" y="562"/>
                  </a:lnTo>
                  <a:lnTo>
                    <a:pt x="0" y="579"/>
                  </a:lnTo>
                  <a:lnTo>
                    <a:pt x="2" y="595"/>
                  </a:lnTo>
                  <a:lnTo>
                    <a:pt x="7" y="611"/>
                  </a:lnTo>
                  <a:lnTo>
                    <a:pt x="12" y="627"/>
                  </a:lnTo>
                  <a:lnTo>
                    <a:pt x="19" y="640"/>
                  </a:lnTo>
                  <a:lnTo>
                    <a:pt x="28" y="655"/>
                  </a:lnTo>
                  <a:lnTo>
                    <a:pt x="38" y="667"/>
                  </a:lnTo>
                  <a:lnTo>
                    <a:pt x="48" y="679"/>
                  </a:lnTo>
                  <a:lnTo>
                    <a:pt x="60" y="689"/>
                  </a:lnTo>
                  <a:lnTo>
                    <a:pt x="72" y="699"/>
                  </a:lnTo>
                  <a:lnTo>
                    <a:pt x="87" y="707"/>
                  </a:lnTo>
                  <a:lnTo>
                    <a:pt x="100" y="715"/>
                  </a:lnTo>
                  <a:lnTo>
                    <a:pt x="116" y="720"/>
                  </a:lnTo>
                  <a:lnTo>
                    <a:pt x="132" y="724"/>
                  </a:lnTo>
                  <a:lnTo>
                    <a:pt x="147" y="727"/>
                  </a:lnTo>
                  <a:lnTo>
                    <a:pt x="165" y="727"/>
                  </a:lnTo>
                  <a:lnTo>
                    <a:pt x="351" y="727"/>
                  </a:lnTo>
                  <a:lnTo>
                    <a:pt x="351" y="727"/>
                  </a:lnTo>
                  <a:lnTo>
                    <a:pt x="361" y="727"/>
                  </a:lnTo>
                  <a:lnTo>
                    <a:pt x="372" y="726"/>
                  </a:lnTo>
                  <a:lnTo>
                    <a:pt x="382" y="724"/>
                  </a:lnTo>
                  <a:lnTo>
                    <a:pt x="391" y="721"/>
                  </a:lnTo>
                  <a:lnTo>
                    <a:pt x="401" y="717"/>
                  </a:lnTo>
                  <a:lnTo>
                    <a:pt x="411" y="713"/>
                  </a:lnTo>
                  <a:lnTo>
                    <a:pt x="419" y="709"/>
                  </a:lnTo>
                  <a:lnTo>
                    <a:pt x="428" y="704"/>
                  </a:lnTo>
                  <a:lnTo>
                    <a:pt x="428" y="704"/>
                  </a:lnTo>
                  <a:lnTo>
                    <a:pt x="449" y="713"/>
                  </a:lnTo>
                  <a:lnTo>
                    <a:pt x="458" y="717"/>
                  </a:lnTo>
                  <a:lnTo>
                    <a:pt x="469" y="721"/>
                  </a:lnTo>
                  <a:lnTo>
                    <a:pt x="480" y="723"/>
                  </a:lnTo>
                  <a:lnTo>
                    <a:pt x="492" y="726"/>
                  </a:lnTo>
                  <a:lnTo>
                    <a:pt x="503" y="727"/>
                  </a:lnTo>
                  <a:lnTo>
                    <a:pt x="516" y="727"/>
                  </a:lnTo>
                  <a:lnTo>
                    <a:pt x="776" y="727"/>
                  </a:lnTo>
                  <a:lnTo>
                    <a:pt x="776" y="727"/>
                  </a:lnTo>
                  <a:lnTo>
                    <a:pt x="792" y="727"/>
                  </a:lnTo>
                  <a:lnTo>
                    <a:pt x="808" y="724"/>
                  </a:lnTo>
                  <a:lnTo>
                    <a:pt x="823" y="721"/>
                  </a:lnTo>
                  <a:lnTo>
                    <a:pt x="837" y="716"/>
                  </a:lnTo>
                  <a:lnTo>
                    <a:pt x="851" y="709"/>
                  </a:lnTo>
                  <a:lnTo>
                    <a:pt x="864" y="701"/>
                  </a:lnTo>
                  <a:lnTo>
                    <a:pt x="876" y="693"/>
                  </a:lnTo>
                  <a:lnTo>
                    <a:pt x="887" y="683"/>
                  </a:lnTo>
                  <a:lnTo>
                    <a:pt x="887" y="683"/>
                  </a:lnTo>
                  <a:lnTo>
                    <a:pt x="897" y="693"/>
                  </a:lnTo>
                  <a:lnTo>
                    <a:pt x="907" y="701"/>
                  </a:lnTo>
                  <a:lnTo>
                    <a:pt x="918" y="710"/>
                  </a:lnTo>
                  <a:lnTo>
                    <a:pt x="930" y="716"/>
                  </a:lnTo>
                  <a:lnTo>
                    <a:pt x="942" y="721"/>
                  </a:lnTo>
                  <a:lnTo>
                    <a:pt x="956" y="724"/>
                  </a:lnTo>
                  <a:lnTo>
                    <a:pt x="969" y="727"/>
                  </a:lnTo>
                  <a:lnTo>
                    <a:pt x="984" y="727"/>
                  </a:lnTo>
                  <a:lnTo>
                    <a:pt x="1408" y="727"/>
                  </a:lnTo>
                  <a:lnTo>
                    <a:pt x="1408" y="727"/>
                  </a:lnTo>
                  <a:lnTo>
                    <a:pt x="1419" y="727"/>
                  </a:lnTo>
                  <a:lnTo>
                    <a:pt x="1430" y="726"/>
                  </a:lnTo>
                  <a:lnTo>
                    <a:pt x="1441" y="722"/>
                  </a:lnTo>
                  <a:lnTo>
                    <a:pt x="1451" y="718"/>
                  </a:lnTo>
                  <a:lnTo>
                    <a:pt x="1459" y="715"/>
                  </a:lnTo>
                  <a:lnTo>
                    <a:pt x="1469" y="709"/>
                  </a:lnTo>
                  <a:lnTo>
                    <a:pt x="1477" y="702"/>
                  </a:lnTo>
                  <a:lnTo>
                    <a:pt x="1485" y="695"/>
                  </a:lnTo>
                  <a:lnTo>
                    <a:pt x="1492" y="688"/>
                  </a:lnTo>
                  <a:lnTo>
                    <a:pt x="1498" y="679"/>
                  </a:lnTo>
                  <a:lnTo>
                    <a:pt x="1503" y="671"/>
                  </a:lnTo>
                  <a:lnTo>
                    <a:pt x="1508" y="661"/>
                  </a:lnTo>
                  <a:lnTo>
                    <a:pt x="1511" y="651"/>
                  </a:lnTo>
                  <a:lnTo>
                    <a:pt x="1514" y="641"/>
                  </a:lnTo>
                  <a:lnTo>
                    <a:pt x="1515" y="630"/>
                  </a:lnTo>
                  <a:lnTo>
                    <a:pt x="1516" y="620"/>
                  </a:lnTo>
                  <a:lnTo>
                    <a:pt x="1516" y="620"/>
                  </a:lnTo>
                  <a:lnTo>
                    <a:pt x="1515" y="607"/>
                  </a:lnTo>
                  <a:lnTo>
                    <a:pt x="1513" y="595"/>
                  </a:lnTo>
                  <a:lnTo>
                    <a:pt x="1509" y="583"/>
                  </a:lnTo>
                  <a:lnTo>
                    <a:pt x="1504" y="572"/>
                  </a:lnTo>
                  <a:lnTo>
                    <a:pt x="1499" y="562"/>
                  </a:lnTo>
                  <a:lnTo>
                    <a:pt x="1492" y="552"/>
                  </a:lnTo>
                  <a:lnTo>
                    <a:pt x="1483" y="543"/>
                  </a:lnTo>
                  <a:lnTo>
                    <a:pt x="1475" y="535"/>
                  </a:lnTo>
                  <a:lnTo>
                    <a:pt x="1475" y="535"/>
                  </a:lnTo>
                  <a:close/>
                  <a:moveTo>
                    <a:pt x="1408" y="665"/>
                  </a:moveTo>
                  <a:lnTo>
                    <a:pt x="984" y="665"/>
                  </a:lnTo>
                  <a:lnTo>
                    <a:pt x="984" y="665"/>
                  </a:lnTo>
                  <a:lnTo>
                    <a:pt x="974" y="663"/>
                  </a:lnTo>
                  <a:lnTo>
                    <a:pt x="965" y="661"/>
                  </a:lnTo>
                  <a:lnTo>
                    <a:pt x="957" y="659"/>
                  </a:lnTo>
                  <a:lnTo>
                    <a:pt x="950" y="655"/>
                  </a:lnTo>
                  <a:lnTo>
                    <a:pt x="943" y="649"/>
                  </a:lnTo>
                  <a:lnTo>
                    <a:pt x="936" y="643"/>
                  </a:lnTo>
                  <a:lnTo>
                    <a:pt x="931" y="637"/>
                  </a:lnTo>
                  <a:lnTo>
                    <a:pt x="926" y="628"/>
                  </a:lnTo>
                  <a:lnTo>
                    <a:pt x="926" y="628"/>
                  </a:lnTo>
                  <a:lnTo>
                    <a:pt x="932" y="613"/>
                  </a:lnTo>
                  <a:lnTo>
                    <a:pt x="937" y="596"/>
                  </a:lnTo>
                  <a:lnTo>
                    <a:pt x="940" y="580"/>
                  </a:lnTo>
                  <a:lnTo>
                    <a:pt x="941" y="563"/>
                  </a:lnTo>
                  <a:lnTo>
                    <a:pt x="941" y="563"/>
                  </a:lnTo>
                  <a:lnTo>
                    <a:pt x="940" y="550"/>
                  </a:lnTo>
                  <a:lnTo>
                    <a:pt x="939" y="538"/>
                  </a:lnTo>
                  <a:lnTo>
                    <a:pt x="936" y="526"/>
                  </a:lnTo>
                  <a:lnTo>
                    <a:pt x="932" y="513"/>
                  </a:lnTo>
                  <a:lnTo>
                    <a:pt x="929" y="501"/>
                  </a:lnTo>
                  <a:lnTo>
                    <a:pt x="923" y="490"/>
                  </a:lnTo>
                  <a:lnTo>
                    <a:pt x="917" y="479"/>
                  </a:lnTo>
                  <a:lnTo>
                    <a:pt x="909" y="468"/>
                  </a:lnTo>
                  <a:lnTo>
                    <a:pt x="909" y="468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1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4" y="460"/>
                  </a:lnTo>
                  <a:lnTo>
                    <a:pt x="900" y="456"/>
                  </a:lnTo>
                  <a:lnTo>
                    <a:pt x="893" y="454"/>
                  </a:lnTo>
                  <a:lnTo>
                    <a:pt x="887" y="452"/>
                  </a:lnTo>
                  <a:lnTo>
                    <a:pt x="882" y="452"/>
                  </a:lnTo>
                  <a:lnTo>
                    <a:pt x="876" y="452"/>
                  </a:lnTo>
                  <a:lnTo>
                    <a:pt x="870" y="455"/>
                  </a:lnTo>
                  <a:lnTo>
                    <a:pt x="865" y="457"/>
                  </a:lnTo>
                  <a:lnTo>
                    <a:pt x="861" y="461"/>
                  </a:lnTo>
                  <a:lnTo>
                    <a:pt x="861" y="461"/>
                  </a:lnTo>
                  <a:lnTo>
                    <a:pt x="857" y="466"/>
                  </a:lnTo>
                  <a:lnTo>
                    <a:pt x="853" y="471"/>
                  </a:lnTo>
                  <a:lnTo>
                    <a:pt x="852" y="477"/>
                  </a:lnTo>
                  <a:lnTo>
                    <a:pt x="851" y="483"/>
                  </a:lnTo>
                  <a:lnTo>
                    <a:pt x="851" y="483"/>
                  </a:lnTo>
                  <a:lnTo>
                    <a:pt x="852" y="491"/>
                  </a:lnTo>
                  <a:lnTo>
                    <a:pt x="856" y="499"/>
                  </a:lnTo>
                  <a:lnTo>
                    <a:pt x="854" y="500"/>
                  </a:lnTo>
                  <a:lnTo>
                    <a:pt x="854" y="500"/>
                  </a:lnTo>
                  <a:lnTo>
                    <a:pt x="864" y="515"/>
                  </a:lnTo>
                  <a:lnTo>
                    <a:pt x="872" y="529"/>
                  </a:lnTo>
                  <a:lnTo>
                    <a:pt x="876" y="546"/>
                  </a:lnTo>
                  <a:lnTo>
                    <a:pt x="878" y="563"/>
                  </a:lnTo>
                  <a:lnTo>
                    <a:pt x="878" y="563"/>
                  </a:lnTo>
                  <a:lnTo>
                    <a:pt x="876" y="573"/>
                  </a:lnTo>
                  <a:lnTo>
                    <a:pt x="875" y="583"/>
                  </a:lnTo>
                  <a:lnTo>
                    <a:pt x="873" y="593"/>
                  </a:lnTo>
                  <a:lnTo>
                    <a:pt x="869" y="602"/>
                  </a:lnTo>
                  <a:lnTo>
                    <a:pt x="865" y="611"/>
                  </a:lnTo>
                  <a:lnTo>
                    <a:pt x="861" y="620"/>
                  </a:lnTo>
                  <a:lnTo>
                    <a:pt x="854" y="627"/>
                  </a:lnTo>
                  <a:lnTo>
                    <a:pt x="847" y="634"/>
                  </a:lnTo>
                  <a:lnTo>
                    <a:pt x="841" y="641"/>
                  </a:lnTo>
                  <a:lnTo>
                    <a:pt x="833" y="646"/>
                  </a:lnTo>
                  <a:lnTo>
                    <a:pt x="824" y="652"/>
                  </a:lnTo>
                  <a:lnTo>
                    <a:pt x="815" y="656"/>
                  </a:lnTo>
                  <a:lnTo>
                    <a:pt x="807" y="660"/>
                  </a:lnTo>
                  <a:lnTo>
                    <a:pt x="797" y="662"/>
                  </a:lnTo>
                  <a:lnTo>
                    <a:pt x="786" y="663"/>
                  </a:lnTo>
                  <a:lnTo>
                    <a:pt x="776" y="665"/>
                  </a:lnTo>
                  <a:lnTo>
                    <a:pt x="516" y="665"/>
                  </a:lnTo>
                  <a:lnTo>
                    <a:pt x="516" y="665"/>
                  </a:lnTo>
                  <a:lnTo>
                    <a:pt x="505" y="663"/>
                  </a:lnTo>
                  <a:lnTo>
                    <a:pt x="495" y="662"/>
                  </a:lnTo>
                  <a:lnTo>
                    <a:pt x="484" y="660"/>
                  </a:lnTo>
                  <a:lnTo>
                    <a:pt x="474" y="656"/>
                  </a:lnTo>
                  <a:lnTo>
                    <a:pt x="464" y="651"/>
                  </a:lnTo>
                  <a:lnTo>
                    <a:pt x="456" y="646"/>
                  </a:lnTo>
                  <a:lnTo>
                    <a:pt x="447" y="640"/>
                  </a:lnTo>
                  <a:lnTo>
                    <a:pt x="440" y="633"/>
                  </a:lnTo>
                  <a:lnTo>
                    <a:pt x="433" y="626"/>
                  </a:lnTo>
                  <a:lnTo>
                    <a:pt x="427" y="618"/>
                  </a:lnTo>
                  <a:lnTo>
                    <a:pt x="422" y="610"/>
                  </a:lnTo>
                  <a:lnTo>
                    <a:pt x="417" y="600"/>
                  </a:lnTo>
                  <a:lnTo>
                    <a:pt x="412" y="590"/>
                  </a:lnTo>
                  <a:lnTo>
                    <a:pt x="410" y="580"/>
                  </a:lnTo>
                  <a:lnTo>
                    <a:pt x="407" y="569"/>
                  </a:lnTo>
                  <a:lnTo>
                    <a:pt x="407" y="559"/>
                  </a:lnTo>
                  <a:lnTo>
                    <a:pt x="407" y="559"/>
                  </a:lnTo>
                  <a:lnTo>
                    <a:pt x="407" y="557"/>
                  </a:lnTo>
                  <a:lnTo>
                    <a:pt x="407" y="557"/>
                  </a:lnTo>
                  <a:lnTo>
                    <a:pt x="406" y="551"/>
                  </a:lnTo>
                  <a:lnTo>
                    <a:pt x="405" y="545"/>
                  </a:lnTo>
                  <a:lnTo>
                    <a:pt x="401" y="540"/>
                  </a:lnTo>
                  <a:lnTo>
                    <a:pt x="397" y="535"/>
                  </a:lnTo>
                  <a:lnTo>
                    <a:pt x="397" y="535"/>
                  </a:lnTo>
                  <a:lnTo>
                    <a:pt x="392" y="530"/>
                  </a:lnTo>
                  <a:lnTo>
                    <a:pt x="388" y="528"/>
                  </a:lnTo>
                  <a:lnTo>
                    <a:pt x="382" y="527"/>
                  </a:lnTo>
                  <a:lnTo>
                    <a:pt x="375" y="526"/>
                  </a:lnTo>
                  <a:lnTo>
                    <a:pt x="369" y="527"/>
                  </a:lnTo>
                  <a:lnTo>
                    <a:pt x="363" y="528"/>
                  </a:lnTo>
                  <a:lnTo>
                    <a:pt x="358" y="530"/>
                  </a:lnTo>
                  <a:lnTo>
                    <a:pt x="353" y="535"/>
                  </a:lnTo>
                  <a:lnTo>
                    <a:pt x="353" y="535"/>
                  </a:lnTo>
                  <a:lnTo>
                    <a:pt x="350" y="539"/>
                  </a:lnTo>
                  <a:lnTo>
                    <a:pt x="347" y="544"/>
                  </a:lnTo>
                  <a:lnTo>
                    <a:pt x="345" y="549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55"/>
                  </a:lnTo>
                  <a:lnTo>
                    <a:pt x="344" y="569"/>
                  </a:lnTo>
                  <a:lnTo>
                    <a:pt x="346" y="583"/>
                  </a:lnTo>
                  <a:lnTo>
                    <a:pt x="349" y="598"/>
                  </a:lnTo>
                  <a:lnTo>
                    <a:pt x="352" y="611"/>
                  </a:lnTo>
                  <a:lnTo>
                    <a:pt x="357" y="623"/>
                  </a:lnTo>
                  <a:lnTo>
                    <a:pt x="363" y="635"/>
                  </a:lnTo>
                  <a:lnTo>
                    <a:pt x="371" y="648"/>
                  </a:lnTo>
                  <a:lnTo>
                    <a:pt x="378" y="659"/>
                  </a:lnTo>
                  <a:lnTo>
                    <a:pt x="378" y="659"/>
                  </a:lnTo>
                  <a:lnTo>
                    <a:pt x="364" y="662"/>
                  </a:lnTo>
                  <a:lnTo>
                    <a:pt x="351" y="665"/>
                  </a:lnTo>
                  <a:lnTo>
                    <a:pt x="165" y="665"/>
                  </a:lnTo>
                  <a:lnTo>
                    <a:pt x="165" y="665"/>
                  </a:lnTo>
                  <a:lnTo>
                    <a:pt x="155" y="663"/>
                  </a:lnTo>
                  <a:lnTo>
                    <a:pt x="144" y="662"/>
                  </a:lnTo>
                  <a:lnTo>
                    <a:pt x="134" y="660"/>
                  </a:lnTo>
                  <a:lnTo>
                    <a:pt x="126" y="656"/>
                  </a:lnTo>
                  <a:lnTo>
                    <a:pt x="116" y="651"/>
                  </a:lnTo>
                  <a:lnTo>
                    <a:pt x="107" y="646"/>
                  </a:lnTo>
                  <a:lnTo>
                    <a:pt x="100" y="640"/>
                  </a:lnTo>
                  <a:lnTo>
                    <a:pt x="93" y="634"/>
                  </a:lnTo>
                  <a:lnTo>
                    <a:pt x="87" y="627"/>
                  </a:lnTo>
                  <a:lnTo>
                    <a:pt x="80" y="620"/>
                  </a:lnTo>
                  <a:lnTo>
                    <a:pt x="74" y="611"/>
                  </a:lnTo>
                  <a:lnTo>
                    <a:pt x="71" y="601"/>
                  </a:lnTo>
                  <a:lnTo>
                    <a:pt x="67" y="593"/>
                  </a:lnTo>
                  <a:lnTo>
                    <a:pt x="65" y="583"/>
                  </a:lnTo>
                  <a:lnTo>
                    <a:pt x="63" y="572"/>
                  </a:lnTo>
                  <a:lnTo>
                    <a:pt x="62" y="562"/>
                  </a:lnTo>
                  <a:lnTo>
                    <a:pt x="62" y="562"/>
                  </a:lnTo>
                  <a:lnTo>
                    <a:pt x="63" y="551"/>
                  </a:lnTo>
                  <a:lnTo>
                    <a:pt x="65" y="541"/>
                  </a:lnTo>
                  <a:lnTo>
                    <a:pt x="67" y="532"/>
                  </a:lnTo>
                  <a:lnTo>
                    <a:pt x="71" y="522"/>
                  </a:lnTo>
                  <a:lnTo>
                    <a:pt x="74" y="513"/>
                  </a:lnTo>
                  <a:lnTo>
                    <a:pt x="80" y="505"/>
                  </a:lnTo>
                  <a:lnTo>
                    <a:pt x="87" y="498"/>
                  </a:lnTo>
                  <a:lnTo>
                    <a:pt x="93" y="490"/>
                  </a:lnTo>
                  <a:lnTo>
                    <a:pt x="100" y="483"/>
                  </a:lnTo>
                  <a:lnTo>
                    <a:pt x="107" y="477"/>
                  </a:lnTo>
                  <a:lnTo>
                    <a:pt x="116" y="472"/>
                  </a:lnTo>
                  <a:lnTo>
                    <a:pt x="126" y="468"/>
                  </a:lnTo>
                  <a:lnTo>
                    <a:pt x="134" y="465"/>
                  </a:lnTo>
                  <a:lnTo>
                    <a:pt x="144" y="462"/>
                  </a:lnTo>
                  <a:lnTo>
                    <a:pt x="155" y="461"/>
                  </a:lnTo>
                  <a:lnTo>
                    <a:pt x="165" y="460"/>
                  </a:lnTo>
                  <a:lnTo>
                    <a:pt x="165" y="460"/>
                  </a:lnTo>
                  <a:lnTo>
                    <a:pt x="180" y="461"/>
                  </a:lnTo>
                  <a:lnTo>
                    <a:pt x="196" y="465"/>
                  </a:lnTo>
                  <a:lnTo>
                    <a:pt x="196" y="465"/>
                  </a:lnTo>
                  <a:lnTo>
                    <a:pt x="194" y="476"/>
                  </a:lnTo>
                  <a:lnTo>
                    <a:pt x="193" y="487"/>
                  </a:lnTo>
                  <a:lnTo>
                    <a:pt x="193" y="487"/>
                  </a:lnTo>
                  <a:lnTo>
                    <a:pt x="194" y="498"/>
                  </a:lnTo>
                  <a:lnTo>
                    <a:pt x="195" y="507"/>
                  </a:lnTo>
                  <a:lnTo>
                    <a:pt x="199" y="517"/>
                  </a:lnTo>
                  <a:lnTo>
                    <a:pt x="202" y="526"/>
                  </a:lnTo>
                  <a:lnTo>
                    <a:pt x="202" y="526"/>
                  </a:lnTo>
                  <a:lnTo>
                    <a:pt x="207" y="533"/>
                  </a:lnTo>
                  <a:lnTo>
                    <a:pt x="215" y="539"/>
                  </a:lnTo>
                  <a:lnTo>
                    <a:pt x="222" y="541"/>
                  </a:lnTo>
                  <a:lnTo>
                    <a:pt x="230" y="543"/>
                  </a:lnTo>
                  <a:lnTo>
                    <a:pt x="230" y="543"/>
                  </a:lnTo>
                  <a:lnTo>
                    <a:pt x="238" y="543"/>
                  </a:lnTo>
                  <a:lnTo>
                    <a:pt x="245" y="540"/>
                  </a:lnTo>
                  <a:lnTo>
                    <a:pt x="245" y="540"/>
                  </a:lnTo>
                  <a:lnTo>
                    <a:pt x="250" y="537"/>
                  </a:lnTo>
                  <a:lnTo>
                    <a:pt x="255" y="532"/>
                  </a:lnTo>
                  <a:lnTo>
                    <a:pt x="257" y="527"/>
                  </a:lnTo>
                  <a:lnTo>
                    <a:pt x="260" y="521"/>
                  </a:lnTo>
                  <a:lnTo>
                    <a:pt x="261" y="516"/>
                  </a:lnTo>
                  <a:lnTo>
                    <a:pt x="262" y="510"/>
                  </a:lnTo>
                  <a:lnTo>
                    <a:pt x="261" y="504"/>
                  </a:lnTo>
                  <a:lnTo>
                    <a:pt x="258" y="498"/>
                  </a:lnTo>
                  <a:lnTo>
                    <a:pt x="258" y="498"/>
                  </a:lnTo>
                  <a:lnTo>
                    <a:pt x="256" y="493"/>
                  </a:lnTo>
                  <a:lnTo>
                    <a:pt x="256" y="487"/>
                  </a:lnTo>
                  <a:lnTo>
                    <a:pt x="256" y="487"/>
                  </a:lnTo>
                  <a:lnTo>
                    <a:pt x="256" y="483"/>
                  </a:lnTo>
                  <a:lnTo>
                    <a:pt x="257" y="478"/>
                  </a:lnTo>
                  <a:lnTo>
                    <a:pt x="260" y="474"/>
                  </a:lnTo>
                  <a:lnTo>
                    <a:pt x="262" y="471"/>
                  </a:lnTo>
                  <a:lnTo>
                    <a:pt x="266" y="468"/>
                  </a:lnTo>
                  <a:lnTo>
                    <a:pt x="269" y="466"/>
                  </a:lnTo>
                  <a:lnTo>
                    <a:pt x="274" y="465"/>
                  </a:lnTo>
                  <a:lnTo>
                    <a:pt x="278" y="465"/>
                  </a:lnTo>
                  <a:lnTo>
                    <a:pt x="278" y="465"/>
                  </a:lnTo>
                  <a:lnTo>
                    <a:pt x="284" y="465"/>
                  </a:lnTo>
                  <a:lnTo>
                    <a:pt x="289" y="467"/>
                  </a:lnTo>
                  <a:lnTo>
                    <a:pt x="289" y="467"/>
                  </a:lnTo>
                  <a:lnTo>
                    <a:pt x="295" y="469"/>
                  </a:lnTo>
                  <a:lnTo>
                    <a:pt x="301" y="471"/>
                  </a:lnTo>
                  <a:lnTo>
                    <a:pt x="307" y="469"/>
                  </a:lnTo>
                  <a:lnTo>
                    <a:pt x="312" y="468"/>
                  </a:lnTo>
                  <a:lnTo>
                    <a:pt x="318" y="466"/>
                  </a:lnTo>
                  <a:lnTo>
                    <a:pt x="323" y="463"/>
                  </a:lnTo>
                  <a:lnTo>
                    <a:pt x="328" y="458"/>
                  </a:lnTo>
                  <a:lnTo>
                    <a:pt x="332" y="454"/>
                  </a:lnTo>
                  <a:lnTo>
                    <a:pt x="332" y="454"/>
                  </a:lnTo>
                  <a:lnTo>
                    <a:pt x="333" y="447"/>
                  </a:lnTo>
                  <a:lnTo>
                    <a:pt x="334" y="441"/>
                  </a:lnTo>
                  <a:lnTo>
                    <a:pt x="334" y="435"/>
                  </a:lnTo>
                  <a:lnTo>
                    <a:pt x="333" y="429"/>
                  </a:lnTo>
                  <a:lnTo>
                    <a:pt x="330" y="423"/>
                  </a:lnTo>
                  <a:lnTo>
                    <a:pt x="327" y="418"/>
                  </a:lnTo>
                  <a:lnTo>
                    <a:pt x="323" y="415"/>
                  </a:lnTo>
                  <a:lnTo>
                    <a:pt x="317" y="411"/>
                  </a:lnTo>
                  <a:lnTo>
                    <a:pt x="317" y="411"/>
                  </a:lnTo>
                  <a:lnTo>
                    <a:pt x="308" y="407"/>
                  </a:lnTo>
                  <a:lnTo>
                    <a:pt x="299" y="404"/>
                  </a:lnTo>
                  <a:lnTo>
                    <a:pt x="289" y="402"/>
                  </a:lnTo>
                  <a:lnTo>
                    <a:pt x="278" y="401"/>
                  </a:lnTo>
                  <a:lnTo>
                    <a:pt x="278" y="401"/>
                  </a:lnTo>
                  <a:lnTo>
                    <a:pt x="267" y="402"/>
                  </a:lnTo>
                  <a:lnTo>
                    <a:pt x="256" y="405"/>
                  </a:lnTo>
                  <a:lnTo>
                    <a:pt x="245" y="408"/>
                  </a:lnTo>
                  <a:lnTo>
                    <a:pt x="235" y="413"/>
                  </a:lnTo>
                  <a:lnTo>
                    <a:pt x="235" y="413"/>
                  </a:lnTo>
                  <a:lnTo>
                    <a:pt x="218" y="406"/>
                  </a:lnTo>
                  <a:lnTo>
                    <a:pt x="201" y="401"/>
                  </a:lnTo>
                  <a:lnTo>
                    <a:pt x="183" y="397"/>
                  </a:lnTo>
                  <a:lnTo>
                    <a:pt x="165" y="396"/>
                  </a:lnTo>
                  <a:lnTo>
                    <a:pt x="165" y="396"/>
                  </a:lnTo>
                  <a:lnTo>
                    <a:pt x="154" y="397"/>
                  </a:lnTo>
                  <a:lnTo>
                    <a:pt x="144" y="399"/>
                  </a:lnTo>
                  <a:lnTo>
                    <a:pt x="123" y="402"/>
                  </a:lnTo>
                  <a:lnTo>
                    <a:pt x="123" y="402"/>
                  </a:lnTo>
                  <a:lnTo>
                    <a:pt x="123" y="391"/>
                  </a:lnTo>
                  <a:lnTo>
                    <a:pt x="124" y="382"/>
                  </a:lnTo>
                  <a:lnTo>
                    <a:pt x="127" y="371"/>
                  </a:lnTo>
                  <a:lnTo>
                    <a:pt x="129" y="361"/>
                  </a:lnTo>
                  <a:lnTo>
                    <a:pt x="133" y="351"/>
                  </a:lnTo>
                  <a:lnTo>
                    <a:pt x="138" y="343"/>
                  </a:lnTo>
                  <a:lnTo>
                    <a:pt x="144" y="333"/>
                  </a:lnTo>
                  <a:lnTo>
                    <a:pt x="150" y="326"/>
                  </a:lnTo>
                  <a:lnTo>
                    <a:pt x="156" y="317"/>
                  </a:lnTo>
                  <a:lnTo>
                    <a:pt x="163" y="311"/>
                  </a:lnTo>
                  <a:lnTo>
                    <a:pt x="172" y="304"/>
                  </a:lnTo>
                  <a:lnTo>
                    <a:pt x="180" y="299"/>
                  </a:lnTo>
                  <a:lnTo>
                    <a:pt x="190" y="294"/>
                  </a:lnTo>
                  <a:lnTo>
                    <a:pt x="200" y="290"/>
                  </a:lnTo>
                  <a:lnTo>
                    <a:pt x="211" y="286"/>
                  </a:lnTo>
                  <a:lnTo>
                    <a:pt x="221" y="284"/>
                  </a:lnTo>
                  <a:lnTo>
                    <a:pt x="221" y="284"/>
                  </a:lnTo>
                  <a:lnTo>
                    <a:pt x="234" y="283"/>
                  </a:lnTo>
                  <a:lnTo>
                    <a:pt x="247" y="283"/>
                  </a:lnTo>
                  <a:lnTo>
                    <a:pt x="260" y="285"/>
                  </a:lnTo>
                  <a:lnTo>
                    <a:pt x="272" y="288"/>
                  </a:lnTo>
                  <a:lnTo>
                    <a:pt x="284" y="293"/>
                  </a:lnTo>
                  <a:lnTo>
                    <a:pt x="296" y="297"/>
                  </a:lnTo>
                  <a:lnTo>
                    <a:pt x="306" y="305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17" y="312"/>
                  </a:lnTo>
                  <a:lnTo>
                    <a:pt x="322" y="316"/>
                  </a:lnTo>
                  <a:lnTo>
                    <a:pt x="327" y="318"/>
                  </a:lnTo>
                  <a:lnTo>
                    <a:pt x="333" y="321"/>
                  </a:lnTo>
                  <a:lnTo>
                    <a:pt x="339" y="321"/>
                  </a:lnTo>
                  <a:lnTo>
                    <a:pt x="339" y="321"/>
                  </a:lnTo>
                  <a:lnTo>
                    <a:pt x="345" y="321"/>
                  </a:lnTo>
                  <a:lnTo>
                    <a:pt x="350" y="318"/>
                  </a:lnTo>
                  <a:lnTo>
                    <a:pt x="356" y="316"/>
                  </a:lnTo>
                  <a:lnTo>
                    <a:pt x="361" y="312"/>
                  </a:lnTo>
                  <a:lnTo>
                    <a:pt x="361" y="312"/>
                  </a:lnTo>
                  <a:lnTo>
                    <a:pt x="364" y="307"/>
                  </a:lnTo>
                  <a:lnTo>
                    <a:pt x="367" y="301"/>
                  </a:lnTo>
                  <a:lnTo>
                    <a:pt x="369" y="296"/>
                  </a:lnTo>
                  <a:lnTo>
                    <a:pt x="369" y="289"/>
                  </a:lnTo>
                  <a:lnTo>
                    <a:pt x="369" y="289"/>
                  </a:lnTo>
                  <a:lnTo>
                    <a:pt x="369" y="283"/>
                  </a:lnTo>
                  <a:lnTo>
                    <a:pt x="367" y="278"/>
                  </a:lnTo>
                  <a:lnTo>
                    <a:pt x="364" y="272"/>
                  </a:lnTo>
                  <a:lnTo>
                    <a:pt x="361" y="267"/>
                  </a:lnTo>
                  <a:lnTo>
                    <a:pt x="361" y="267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58" y="266"/>
                  </a:lnTo>
                  <a:lnTo>
                    <a:pt x="342" y="252"/>
                  </a:lnTo>
                  <a:lnTo>
                    <a:pt x="325" y="243"/>
                  </a:lnTo>
                  <a:lnTo>
                    <a:pt x="307" y="233"/>
                  </a:lnTo>
                  <a:lnTo>
                    <a:pt x="289" y="227"/>
                  </a:lnTo>
                  <a:lnTo>
                    <a:pt x="289" y="227"/>
                  </a:lnTo>
                  <a:lnTo>
                    <a:pt x="294" y="217"/>
                  </a:lnTo>
                  <a:lnTo>
                    <a:pt x="299" y="207"/>
                  </a:lnTo>
                  <a:lnTo>
                    <a:pt x="305" y="197"/>
                  </a:lnTo>
                  <a:lnTo>
                    <a:pt x="311" y="189"/>
                  </a:lnTo>
                  <a:lnTo>
                    <a:pt x="318" y="180"/>
                  </a:lnTo>
                  <a:lnTo>
                    <a:pt x="325" y="173"/>
                  </a:lnTo>
                  <a:lnTo>
                    <a:pt x="333" y="166"/>
                  </a:lnTo>
                  <a:lnTo>
                    <a:pt x="342" y="160"/>
                  </a:lnTo>
                  <a:lnTo>
                    <a:pt x="351" y="153"/>
                  </a:lnTo>
                  <a:lnTo>
                    <a:pt x="361" y="149"/>
                  </a:lnTo>
                  <a:lnTo>
                    <a:pt x="371" y="144"/>
                  </a:lnTo>
                  <a:lnTo>
                    <a:pt x="380" y="140"/>
                  </a:lnTo>
                  <a:lnTo>
                    <a:pt x="391" y="138"/>
                  </a:lnTo>
                  <a:lnTo>
                    <a:pt x="402" y="135"/>
                  </a:lnTo>
                  <a:lnTo>
                    <a:pt x="413" y="134"/>
                  </a:lnTo>
                  <a:lnTo>
                    <a:pt x="425" y="134"/>
                  </a:lnTo>
                  <a:lnTo>
                    <a:pt x="425" y="134"/>
                  </a:lnTo>
                  <a:lnTo>
                    <a:pt x="440" y="134"/>
                  </a:lnTo>
                  <a:lnTo>
                    <a:pt x="453" y="136"/>
                  </a:lnTo>
                  <a:lnTo>
                    <a:pt x="467" y="140"/>
                  </a:lnTo>
                  <a:lnTo>
                    <a:pt x="480" y="144"/>
                  </a:lnTo>
                  <a:lnTo>
                    <a:pt x="492" y="150"/>
                  </a:lnTo>
                  <a:lnTo>
                    <a:pt x="503" y="157"/>
                  </a:lnTo>
                  <a:lnTo>
                    <a:pt x="514" y="164"/>
                  </a:lnTo>
                  <a:lnTo>
                    <a:pt x="525" y="173"/>
                  </a:lnTo>
                  <a:lnTo>
                    <a:pt x="534" y="183"/>
                  </a:lnTo>
                  <a:lnTo>
                    <a:pt x="542" y="194"/>
                  </a:lnTo>
                  <a:lnTo>
                    <a:pt x="550" y="205"/>
                  </a:lnTo>
                  <a:lnTo>
                    <a:pt x="557" y="217"/>
                  </a:lnTo>
                  <a:lnTo>
                    <a:pt x="562" y="229"/>
                  </a:lnTo>
                  <a:lnTo>
                    <a:pt x="567" y="243"/>
                  </a:lnTo>
                  <a:lnTo>
                    <a:pt x="569" y="256"/>
                  </a:lnTo>
                  <a:lnTo>
                    <a:pt x="570" y="271"/>
                  </a:lnTo>
                  <a:lnTo>
                    <a:pt x="570" y="271"/>
                  </a:lnTo>
                  <a:lnTo>
                    <a:pt x="557" y="273"/>
                  </a:lnTo>
                  <a:lnTo>
                    <a:pt x="542" y="277"/>
                  </a:lnTo>
                  <a:lnTo>
                    <a:pt x="529" y="282"/>
                  </a:lnTo>
                  <a:lnTo>
                    <a:pt x="517" y="288"/>
                  </a:lnTo>
                  <a:lnTo>
                    <a:pt x="505" y="295"/>
                  </a:lnTo>
                  <a:lnTo>
                    <a:pt x="492" y="304"/>
                  </a:lnTo>
                  <a:lnTo>
                    <a:pt x="481" y="312"/>
                  </a:lnTo>
                  <a:lnTo>
                    <a:pt x="472" y="322"/>
                  </a:lnTo>
                  <a:lnTo>
                    <a:pt x="463" y="333"/>
                  </a:lnTo>
                  <a:lnTo>
                    <a:pt x="456" y="345"/>
                  </a:lnTo>
                  <a:lnTo>
                    <a:pt x="449" y="357"/>
                  </a:lnTo>
                  <a:lnTo>
                    <a:pt x="442" y="371"/>
                  </a:lnTo>
                  <a:lnTo>
                    <a:pt x="439" y="384"/>
                  </a:lnTo>
                  <a:lnTo>
                    <a:pt x="435" y="397"/>
                  </a:lnTo>
                  <a:lnTo>
                    <a:pt x="433" y="412"/>
                  </a:lnTo>
                  <a:lnTo>
                    <a:pt x="431" y="428"/>
                  </a:lnTo>
                  <a:lnTo>
                    <a:pt x="431" y="428"/>
                  </a:lnTo>
                  <a:lnTo>
                    <a:pt x="433" y="444"/>
                  </a:lnTo>
                  <a:lnTo>
                    <a:pt x="435" y="460"/>
                  </a:lnTo>
                  <a:lnTo>
                    <a:pt x="439" y="476"/>
                  </a:lnTo>
                  <a:lnTo>
                    <a:pt x="445" y="490"/>
                  </a:lnTo>
                  <a:lnTo>
                    <a:pt x="451" y="504"/>
                  </a:lnTo>
                  <a:lnTo>
                    <a:pt x="460" y="517"/>
                  </a:lnTo>
                  <a:lnTo>
                    <a:pt x="468" y="529"/>
                  </a:lnTo>
                  <a:lnTo>
                    <a:pt x="479" y="540"/>
                  </a:lnTo>
                  <a:lnTo>
                    <a:pt x="490" y="551"/>
                  </a:lnTo>
                  <a:lnTo>
                    <a:pt x="502" y="560"/>
                  </a:lnTo>
                  <a:lnTo>
                    <a:pt x="516" y="568"/>
                  </a:lnTo>
                  <a:lnTo>
                    <a:pt x="529" y="574"/>
                  </a:lnTo>
                  <a:lnTo>
                    <a:pt x="544" y="580"/>
                  </a:lnTo>
                  <a:lnTo>
                    <a:pt x="559" y="584"/>
                  </a:lnTo>
                  <a:lnTo>
                    <a:pt x="575" y="587"/>
                  </a:lnTo>
                  <a:lnTo>
                    <a:pt x="591" y="587"/>
                  </a:lnTo>
                  <a:lnTo>
                    <a:pt x="591" y="587"/>
                  </a:lnTo>
                  <a:lnTo>
                    <a:pt x="611" y="585"/>
                  </a:lnTo>
                  <a:lnTo>
                    <a:pt x="629" y="582"/>
                  </a:lnTo>
                  <a:lnTo>
                    <a:pt x="647" y="577"/>
                  </a:lnTo>
                  <a:lnTo>
                    <a:pt x="664" y="568"/>
                  </a:lnTo>
                  <a:lnTo>
                    <a:pt x="664" y="568"/>
                  </a:lnTo>
                  <a:lnTo>
                    <a:pt x="670" y="578"/>
                  </a:lnTo>
                  <a:lnTo>
                    <a:pt x="676" y="587"/>
                  </a:lnTo>
                  <a:lnTo>
                    <a:pt x="684" y="595"/>
                  </a:lnTo>
                  <a:lnTo>
                    <a:pt x="692" y="604"/>
                  </a:lnTo>
                  <a:lnTo>
                    <a:pt x="701" y="611"/>
                  </a:lnTo>
                  <a:lnTo>
                    <a:pt x="711" y="617"/>
                  </a:lnTo>
                  <a:lnTo>
                    <a:pt x="722" y="623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33" y="629"/>
                  </a:lnTo>
                  <a:lnTo>
                    <a:pt x="740" y="632"/>
                  </a:lnTo>
                  <a:lnTo>
                    <a:pt x="747" y="633"/>
                  </a:lnTo>
                  <a:lnTo>
                    <a:pt x="747" y="633"/>
                  </a:lnTo>
                  <a:lnTo>
                    <a:pt x="753" y="632"/>
                  </a:lnTo>
                  <a:lnTo>
                    <a:pt x="759" y="630"/>
                  </a:lnTo>
                  <a:lnTo>
                    <a:pt x="764" y="627"/>
                  </a:lnTo>
                  <a:lnTo>
                    <a:pt x="769" y="623"/>
                  </a:lnTo>
                  <a:lnTo>
                    <a:pt x="769" y="623"/>
                  </a:lnTo>
                  <a:lnTo>
                    <a:pt x="773" y="618"/>
                  </a:lnTo>
                  <a:lnTo>
                    <a:pt x="776" y="613"/>
                  </a:lnTo>
                  <a:lnTo>
                    <a:pt x="778" y="607"/>
                  </a:lnTo>
                  <a:lnTo>
                    <a:pt x="779" y="601"/>
                  </a:lnTo>
                  <a:lnTo>
                    <a:pt x="779" y="601"/>
                  </a:lnTo>
                  <a:lnTo>
                    <a:pt x="778" y="595"/>
                  </a:lnTo>
                  <a:lnTo>
                    <a:pt x="776" y="589"/>
                  </a:lnTo>
                  <a:lnTo>
                    <a:pt x="773" y="584"/>
                  </a:lnTo>
                  <a:lnTo>
                    <a:pt x="769" y="579"/>
                  </a:lnTo>
                  <a:lnTo>
                    <a:pt x="769" y="579"/>
                  </a:lnTo>
                  <a:lnTo>
                    <a:pt x="764" y="574"/>
                  </a:lnTo>
                  <a:lnTo>
                    <a:pt x="758" y="572"/>
                  </a:lnTo>
                  <a:lnTo>
                    <a:pt x="759" y="572"/>
                  </a:lnTo>
                  <a:lnTo>
                    <a:pt x="759" y="572"/>
                  </a:lnTo>
                  <a:lnTo>
                    <a:pt x="750" y="567"/>
                  </a:lnTo>
                  <a:lnTo>
                    <a:pt x="742" y="562"/>
                  </a:lnTo>
                  <a:lnTo>
                    <a:pt x="736" y="557"/>
                  </a:lnTo>
                  <a:lnTo>
                    <a:pt x="729" y="551"/>
                  </a:lnTo>
                  <a:lnTo>
                    <a:pt x="723" y="544"/>
                  </a:lnTo>
                  <a:lnTo>
                    <a:pt x="719" y="535"/>
                  </a:lnTo>
                  <a:lnTo>
                    <a:pt x="715" y="527"/>
                  </a:lnTo>
                  <a:lnTo>
                    <a:pt x="715" y="527"/>
                  </a:lnTo>
                  <a:lnTo>
                    <a:pt x="717" y="513"/>
                  </a:lnTo>
                  <a:lnTo>
                    <a:pt x="722" y="501"/>
                  </a:lnTo>
                  <a:lnTo>
                    <a:pt x="728" y="490"/>
                  </a:lnTo>
                  <a:lnTo>
                    <a:pt x="736" y="480"/>
                  </a:lnTo>
                  <a:lnTo>
                    <a:pt x="746" y="473"/>
                  </a:lnTo>
                  <a:lnTo>
                    <a:pt x="757" y="467"/>
                  </a:lnTo>
                  <a:lnTo>
                    <a:pt x="769" y="463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3" y="462"/>
                  </a:lnTo>
                  <a:lnTo>
                    <a:pt x="789" y="461"/>
                  </a:lnTo>
                  <a:lnTo>
                    <a:pt x="795" y="460"/>
                  </a:lnTo>
                  <a:lnTo>
                    <a:pt x="800" y="456"/>
                  </a:lnTo>
                  <a:lnTo>
                    <a:pt x="804" y="452"/>
                  </a:lnTo>
                  <a:lnTo>
                    <a:pt x="804" y="452"/>
                  </a:lnTo>
                  <a:lnTo>
                    <a:pt x="808" y="447"/>
                  </a:lnTo>
                  <a:lnTo>
                    <a:pt x="812" y="443"/>
                  </a:lnTo>
                  <a:lnTo>
                    <a:pt x="813" y="437"/>
                  </a:lnTo>
                  <a:lnTo>
                    <a:pt x="814" y="430"/>
                  </a:lnTo>
                  <a:lnTo>
                    <a:pt x="814" y="430"/>
                  </a:lnTo>
                  <a:lnTo>
                    <a:pt x="813" y="424"/>
                  </a:lnTo>
                  <a:lnTo>
                    <a:pt x="812" y="418"/>
                  </a:lnTo>
                  <a:lnTo>
                    <a:pt x="808" y="413"/>
                  </a:lnTo>
                  <a:lnTo>
                    <a:pt x="804" y="408"/>
                  </a:lnTo>
                  <a:lnTo>
                    <a:pt x="804" y="408"/>
                  </a:lnTo>
                  <a:lnTo>
                    <a:pt x="800" y="405"/>
                  </a:lnTo>
                  <a:lnTo>
                    <a:pt x="794" y="401"/>
                  </a:lnTo>
                  <a:lnTo>
                    <a:pt x="789" y="400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83" y="399"/>
                  </a:lnTo>
                  <a:lnTo>
                    <a:pt x="770" y="400"/>
                  </a:lnTo>
                  <a:lnTo>
                    <a:pt x="759" y="401"/>
                  </a:lnTo>
                  <a:lnTo>
                    <a:pt x="748" y="404"/>
                  </a:lnTo>
                  <a:lnTo>
                    <a:pt x="739" y="406"/>
                  </a:lnTo>
                  <a:lnTo>
                    <a:pt x="729" y="411"/>
                  </a:lnTo>
                  <a:lnTo>
                    <a:pt x="719" y="416"/>
                  </a:lnTo>
                  <a:lnTo>
                    <a:pt x="709" y="421"/>
                  </a:lnTo>
                  <a:lnTo>
                    <a:pt x="701" y="427"/>
                  </a:lnTo>
                  <a:lnTo>
                    <a:pt x="694" y="434"/>
                  </a:lnTo>
                  <a:lnTo>
                    <a:pt x="686" y="441"/>
                  </a:lnTo>
                  <a:lnTo>
                    <a:pt x="679" y="450"/>
                  </a:lnTo>
                  <a:lnTo>
                    <a:pt x="673" y="458"/>
                  </a:lnTo>
                  <a:lnTo>
                    <a:pt x="668" y="468"/>
                  </a:lnTo>
                  <a:lnTo>
                    <a:pt x="663" y="478"/>
                  </a:lnTo>
                  <a:lnTo>
                    <a:pt x="659" y="488"/>
                  </a:lnTo>
                  <a:lnTo>
                    <a:pt x="656" y="499"/>
                  </a:lnTo>
                  <a:lnTo>
                    <a:pt x="656" y="499"/>
                  </a:lnTo>
                  <a:lnTo>
                    <a:pt x="650" y="504"/>
                  </a:lnTo>
                  <a:lnTo>
                    <a:pt x="642" y="510"/>
                  </a:lnTo>
                  <a:lnTo>
                    <a:pt x="634" y="513"/>
                  </a:lnTo>
                  <a:lnTo>
                    <a:pt x="627" y="517"/>
                  </a:lnTo>
                  <a:lnTo>
                    <a:pt x="618" y="519"/>
                  </a:lnTo>
                  <a:lnTo>
                    <a:pt x="609" y="522"/>
                  </a:lnTo>
                  <a:lnTo>
                    <a:pt x="601" y="523"/>
                  </a:lnTo>
                  <a:lnTo>
                    <a:pt x="591" y="524"/>
                  </a:lnTo>
                  <a:lnTo>
                    <a:pt x="591" y="524"/>
                  </a:lnTo>
                  <a:lnTo>
                    <a:pt x="581" y="523"/>
                  </a:lnTo>
                  <a:lnTo>
                    <a:pt x="572" y="522"/>
                  </a:lnTo>
                  <a:lnTo>
                    <a:pt x="563" y="519"/>
                  </a:lnTo>
                  <a:lnTo>
                    <a:pt x="555" y="516"/>
                  </a:lnTo>
                  <a:lnTo>
                    <a:pt x="546" y="512"/>
                  </a:lnTo>
                  <a:lnTo>
                    <a:pt x="538" y="507"/>
                  </a:lnTo>
                  <a:lnTo>
                    <a:pt x="530" y="502"/>
                  </a:lnTo>
                  <a:lnTo>
                    <a:pt x="523" y="495"/>
                  </a:lnTo>
                  <a:lnTo>
                    <a:pt x="517" y="489"/>
                  </a:lnTo>
                  <a:lnTo>
                    <a:pt x="512" y="482"/>
                  </a:lnTo>
                  <a:lnTo>
                    <a:pt x="507" y="473"/>
                  </a:lnTo>
                  <a:lnTo>
                    <a:pt x="503" y="465"/>
                  </a:lnTo>
                  <a:lnTo>
                    <a:pt x="500" y="456"/>
                  </a:lnTo>
                  <a:lnTo>
                    <a:pt x="497" y="447"/>
                  </a:lnTo>
                  <a:lnTo>
                    <a:pt x="496" y="438"/>
                  </a:lnTo>
                  <a:lnTo>
                    <a:pt x="495" y="428"/>
                  </a:lnTo>
                  <a:lnTo>
                    <a:pt x="495" y="428"/>
                  </a:lnTo>
                  <a:lnTo>
                    <a:pt x="496" y="418"/>
                  </a:lnTo>
                  <a:lnTo>
                    <a:pt x="497" y="408"/>
                  </a:lnTo>
                  <a:lnTo>
                    <a:pt x="500" y="399"/>
                  </a:lnTo>
                  <a:lnTo>
                    <a:pt x="503" y="390"/>
                  </a:lnTo>
                  <a:lnTo>
                    <a:pt x="507" y="382"/>
                  </a:lnTo>
                  <a:lnTo>
                    <a:pt x="512" y="374"/>
                  </a:lnTo>
                  <a:lnTo>
                    <a:pt x="517" y="366"/>
                  </a:lnTo>
                  <a:lnTo>
                    <a:pt x="523" y="360"/>
                  </a:lnTo>
                  <a:lnTo>
                    <a:pt x="530" y="354"/>
                  </a:lnTo>
                  <a:lnTo>
                    <a:pt x="538" y="347"/>
                  </a:lnTo>
                  <a:lnTo>
                    <a:pt x="546" y="343"/>
                  </a:lnTo>
                  <a:lnTo>
                    <a:pt x="555" y="339"/>
                  </a:lnTo>
                  <a:lnTo>
                    <a:pt x="563" y="335"/>
                  </a:lnTo>
                  <a:lnTo>
                    <a:pt x="572" y="333"/>
                  </a:lnTo>
                  <a:lnTo>
                    <a:pt x="581" y="332"/>
                  </a:lnTo>
                  <a:lnTo>
                    <a:pt x="591" y="332"/>
                  </a:lnTo>
                  <a:lnTo>
                    <a:pt x="591" y="332"/>
                  </a:lnTo>
                  <a:lnTo>
                    <a:pt x="602" y="332"/>
                  </a:lnTo>
                  <a:lnTo>
                    <a:pt x="612" y="334"/>
                  </a:lnTo>
                  <a:lnTo>
                    <a:pt x="622" y="336"/>
                  </a:lnTo>
                  <a:lnTo>
                    <a:pt x="631" y="340"/>
                  </a:lnTo>
                  <a:lnTo>
                    <a:pt x="641" y="345"/>
                  </a:lnTo>
                  <a:lnTo>
                    <a:pt x="650" y="351"/>
                  </a:lnTo>
                  <a:lnTo>
                    <a:pt x="657" y="357"/>
                  </a:lnTo>
                  <a:lnTo>
                    <a:pt x="664" y="365"/>
                  </a:lnTo>
                  <a:lnTo>
                    <a:pt x="664" y="365"/>
                  </a:lnTo>
                  <a:lnTo>
                    <a:pt x="664" y="366"/>
                  </a:lnTo>
                  <a:lnTo>
                    <a:pt x="664" y="366"/>
                  </a:lnTo>
                  <a:lnTo>
                    <a:pt x="669" y="369"/>
                  </a:lnTo>
                  <a:lnTo>
                    <a:pt x="675" y="372"/>
                  </a:lnTo>
                  <a:lnTo>
                    <a:pt x="681" y="374"/>
                  </a:lnTo>
                  <a:lnTo>
                    <a:pt x="687" y="374"/>
                  </a:lnTo>
                  <a:lnTo>
                    <a:pt x="687" y="374"/>
                  </a:lnTo>
                  <a:lnTo>
                    <a:pt x="694" y="374"/>
                  </a:lnTo>
                  <a:lnTo>
                    <a:pt x="700" y="372"/>
                  </a:lnTo>
                  <a:lnTo>
                    <a:pt x="705" y="369"/>
                  </a:lnTo>
                  <a:lnTo>
                    <a:pt x="709" y="366"/>
                  </a:lnTo>
                  <a:lnTo>
                    <a:pt x="709" y="366"/>
                  </a:lnTo>
                  <a:lnTo>
                    <a:pt x="713" y="361"/>
                  </a:lnTo>
                  <a:lnTo>
                    <a:pt x="717" y="355"/>
                  </a:lnTo>
                  <a:lnTo>
                    <a:pt x="718" y="349"/>
                  </a:lnTo>
                  <a:lnTo>
                    <a:pt x="719" y="343"/>
                  </a:lnTo>
                  <a:lnTo>
                    <a:pt x="719" y="343"/>
                  </a:lnTo>
                  <a:lnTo>
                    <a:pt x="718" y="338"/>
                  </a:lnTo>
                  <a:lnTo>
                    <a:pt x="717" y="334"/>
                  </a:lnTo>
                  <a:lnTo>
                    <a:pt x="713" y="326"/>
                  </a:lnTo>
                  <a:lnTo>
                    <a:pt x="713" y="324"/>
                  </a:lnTo>
                  <a:lnTo>
                    <a:pt x="713" y="324"/>
                  </a:lnTo>
                  <a:lnTo>
                    <a:pt x="706" y="316"/>
                  </a:lnTo>
                  <a:lnTo>
                    <a:pt x="696" y="307"/>
                  </a:lnTo>
                  <a:lnTo>
                    <a:pt x="687" y="300"/>
                  </a:lnTo>
                  <a:lnTo>
                    <a:pt x="678" y="294"/>
                  </a:lnTo>
                  <a:lnTo>
                    <a:pt x="668" y="288"/>
                  </a:lnTo>
                  <a:lnTo>
                    <a:pt x="657" y="283"/>
                  </a:lnTo>
                  <a:lnTo>
                    <a:pt x="646" y="278"/>
                  </a:lnTo>
                  <a:lnTo>
                    <a:pt x="635" y="274"/>
                  </a:lnTo>
                  <a:lnTo>
                    <a:pt x="635" y="274"/>
                  </a:lnTo>
                  <a:lnTo>
                    <a:pt x="633" y="250"/>
                  </a:lnTo>
                  <a:lnTo>
                    <a:pt x="628" y="225"/>
                  </a:lnTo>
                  <a:lnTo>
                    <a:pt x="620" y="204"/>
                  </a:lnTo>
                  <a:lnTo>
                    <a:pt x="611" y="182"/>
                  </a:lnTo>
                  <a:lnTo>
                    <a:pt x="598" y="162"/>
                  </a:lnTo>
                  <a:lnTo>
                    <a:pt x="584" y="144"/>
                  </a:lnTo>
                  <a:lnTo>
                    <a:pt x="568" y="127"/>
                  </a:lnTo>
                  <a:lnTo>
                    <a:pt x="550" y="112"/>
                  </a:lnTo>
                  <a:lnTo>
                    <a:pt x="550" y="112"/>
                  </a:lnTo>
                  <a:lnTo>
                    <a:pt x="559" y="101"/>
                  </a:lnTo>
                  <a:lnTo>
                    <a:pt x="570" y="91"/>
                  </a:lnTo>
                  <a:lnTo>
                    <a:pt x="581" y="83"/>
                  </a:lnTo>
                  <a:lnTo>
                    <a:pt x="595" y="77"/>
                  </a:lnTo>
                  <a:lnTo>
                    <a:pt x="607" y="71"/>
                  </a:lnTo>
                  <a:lnTo>
                    <a:pt x="622" y="67"/>
                  </a:lnTo>
                  <a:lnTo>
                    <a:pt x="636" y="64"/>
                  </a:lnTo>
                  <a:lnTo>
                    <a:pt x="651" y="63"/>
                  </a:lnTo>
                  <a:lnTo>
                    <a:pt x="651" y="63"/>
                  </a:lnTo>
                  <a:lnTo>
                    <a:pt x="669" y="64"/>
                  </a:lnTo>
                  <a:lnTo>
                    <a:pt x="687" y="69"/>
                  </a:lnTo>
                  <a:lnTo>
                    <a:pt x="705" y="75"/>
                  </a:lnTo>
                  <a:lnTo>
                    <a:pt x="720" y="84"/>
                  </a:lnTo>
                  <a:lnTo>
                    <a:pt x="734" y="94"/>
                  </a:lnTo>
                  <a:lnTo>
                    <a:pt x="747" y="106"/>
                  </a:lnTo>
                  <a:lnTo>
                    <a:pt x="758" y="121"/>
                  </a:lnTo>
                  <a:lnTo>
                    <a:pt x="768" y="135"/>
                  </a:lnTo>
                  <a:lnTo>
                    <a:pt x="768" y="135"/>
                  </a:lnTo>
                  <a:lnTo>
                    <a:pt x="752" y="140"/>
                  </a:lnTo>
                  <a:lnTo>
                    <a:pt x="736" y="147"/>
                  </a:lnTo>
                  <a:lnTo>
                    <a:pt x="722" y="157"/>
                  </a:lnTo>
                  <a:lnTo>
                    <a:pt x="708" y="168"/>
                  </a:lnTo>
                  <a:lnTo>
                    <a:pt x="709" y="168"/>
                  </a:lnTo>
                  <a:lnTo>
                    <a:pt x="709" y="168"/>
                  </a:lnTo>
                  <a:lnTo>
                    <a:pt x="707" y="171"/>
                  </a:lnTo>
                  <a:lnTo>
                    <a:pt x="707" y="171"/>
                  </a:lnTo>
                  <a:lnTo>
                    <a:pt x="702" y="175"/>
                  </a:lnTo>
                  <a:lnTo>
                    <a:pt x="700" y="180"/>
                  </a:lnTo>
                  <a:lnTo>
                    <a:pt x="698" y="186"/>
                  </a:lnTo>
                  <a:lnTo>
                    <a:pt x="697" y="193"/>
                  </a:lnTo>
                  <a:lnTo>
                    <a:pt x="697" y="193"/>
                  </a:lnTo>
                  <a:lnTo>
                    <a:pt x="698" y="199"/>
                  </a:lnTo>
                  <a:lnTo>
                    <a:pt x="700" y="205"/>
                  </a:lnTo>
                  <a:lnTo>
                    <a:pt x="702" y="210"/>
                  </a:lnTo>
                  <a:lnTo>
                    <a:pt x="707" y="214"/>
                  </a:lnTo>
                  <a:lnTo>
                    <a:pt x="707" y="214"/>
                  </a:lnTo>
                  <a:lnTo>
                    <a:pt x="712" y="219"/>
                  </a:lnTo>
                  <a:lnTo>
                    <a:pt x="717" y="222"/>
                  </a:lnTo>
                  <a:lnTo>
                    <a:pt x="723" y="223"/>
                  </a:lnTo>
                  <a:lnTo>
                    <a:pt x="729" y="224"/>
                  </a:lnTo>
                  <a:lnTo>
                    <a:pt x="729" y="224"/>
                  </a:lnTo>
                  <a:lnTo>
                    <a:pt x="734" y="223"/>
                  </a:lnTo>
                  <a:lnTo>
                    <a:pt x="739" y="222"/>
                  </a:lnTo>
                  <a:lnTo>
                    <a:pt x="744" y="221"/>
                  </a:lnTo>
                  <a:lnTo>
                    <a:pt x="748" y="217"/>
                  </a:lnTo>
                  <a:lnTo>
                    <a:pt x="748" y="218"/>
                  </a:lnTo>
                  <a:lnTo>
                    <a:pt x="748" y="218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1" y="214"/>
                  </a:lnTo>
                  <a:lnTo>
                    <a:pt x="757" y="210"/>
                  </a:lnTo>
                  <a:lnTo>
                    <a:pt x="763" y="205"/>
                  </a:lnTo>
                  <a:lnTo>
                    <a:pt x="769" y="201"/>
                  </a:lnTo>
                  <a:lnTo>
                    <a:pt x="776" y="199"/>
                  </a:lnTo>
                  <a:lnTo>
                    <a:pt x="784" y="196"/>
                  </a:lnTo>
                  <a:lnTo>
                    <a:pt x="792" y="195"/>
                  </a:lnTo>
                  <a:lnTo>
                    <a:pt x="800" y="195"/>
                  </a:lnTo>
                  <a:lnTo>
                    <a:pt x="807" y="195"/>
                  </a:lnTo>
                  <a:lnTo>
                    <a:pt x="807" y="195"/>
                  </a:lnTo>
                  <a:lnTo>
                    <a:pt x="815" y="196"/>
                  </a:lnTo>
                  <a:lnTo>
                    <a:pt x="823" y="199"/>
                  </a:lnTo>
                  <a:lnTo>
                    <a:pt x="830" y="202"/>
                  </a:lnTo>
                  <a:lnTo>
                    <a:pt x="836" y="206"/>
                  </a:lnTo>
                  <a:lnTo>
                    <a:pt x="842" y="211"/>
                  </a:lnTo>
                  <a:lnTo>
                    <a:pt x="848" y="216"/>
                  </a:lnTo>
                  <a:lnTo>
                    <a:pt x="853" y="222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29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58" y="230"/>
                  </a:lnTo>
                  <a:lnTo>
                    <a:pt x="862" y="234"/>
                  </a:lnTo>
                  <a:lnTo>
                    <a:pt x="862" y="234"/>
                  </a:lnTo>
                  <a:lnTo>
                    <a:pt x="867" y="238"/>
                  </a:lnTo>
                  <a:lnTo>
                    <a:pt x="872" y="240"/>
                  </a:lnTo>
                  <a:lnTo>
                    <a:pt x="878" y="243"/>
                  </a:lnTo>
                  <a:lnTo>
                    <a:pt x="884" y="243"/>
                  </a:lnTo>
                  <a:lnTo>
                    <a:pt x="884" y="243"/>
                  </a:lnTo>
                  <a:lnTo>
                    <a:pt x="890" y="243"/>
                  </a:lnTo>
                  <a:lnTo>
                    <a:pt x="896" y="240"/>
                  </a:lnTo>
                  <a:lnTo>
                    <a:pt x="901" y="238"/>
                  </a:lnTo>
                  <a:lnTo>
                    <a:pt x="906" y="234"/>
                  </a:lnTo>
                  <a:lnTo>
                    <a:pt x="906" y="234"/>
                  </a:lnTo>
                  <a:lnTo>
                    <a:pt x="911" y="229"/>
                  </a:lnTo>
                  <a:lnTo>
                    <a:pt x="913" y="223"/>
                  </a:lnTo>
                  <a:lnTo>
                    <a:pt x="914" y="217"/>
                  </a:lnTo>
                  <a:lnTo>
                    <a:pt x="915" y="211"/>
                  </a:lnTo>
                  <a:lnTo>
                    <a:pt x="915" y="211"/>
                  </a:lnTo>
                  <a:lnTo>
                    <a:pt x="915" y="206"/>
                  </a:lnTo>
                  <a:lnTo>
                    <a:pt x="914" y="202"/>
                  </a:lnTo>
                  <a:lnTo>
                    <a:pt x="909" y="194"/>
                  </a:lnTo>
                  <a:lnTo>
                    <a:pt x="911" y="194"/>
                  </a:lnTo>
                  <a:lnTo>
                    <a:pt x="911" y="194"/>
                  </a:lnTo>
                  <a:lnTo>
                    <a:pt x="903" y="183"/>
                  </a:lnTo>
                  <a:lnTo>
                    <a:pt x="896" y="174"/>
                  </a:lnTo>
                  <a:lnTo>
                    <a:pt x="887" y="166"/>
                  </a:lnTo>
                  <a:lnTo>
                    <a:pt x="879" y="158"/>
                  </a:lnTo>
                  <a:lnTo>
                    <a:pt x="869" y="152"/>
                  </a:lnTo>
                  <a:lnTo>
                    <a:pt x="858" y="146"/>
                  </a:lnTo>
                  <a:lnTo>
                    <a:pt x="847" y="141"/>
                  </a:lnTo>
                  <a:lnTo>
                    <a:pt x="836" y="138"/>
                  </a:lnTo>
                  <a:lnTo>
                    <a:pt x="836" y="138"/>
                  </a:lnTo>
                  <a:lnTo>
                    <a:pt x="831" y="123"/>
                  </a:lnTo>
                  <a:lnTo>
                    <a:pt x="825" y="110"/>
                  </a:lnTo>
                  <a:lnTo>
                    <a:pt x="818" y="96"/>
                  </a:lnTo>
                  <a:lnTo>
                    <a:pt x="811" y="84"/>
                  </a:lnTo>
                  <a:lnTo>
                    <a:pt x="811" y="84"/>
                  </a:lnTo>
                  <a:lnTo>
                    <a:pt x="824" y="80"/>
                  </a:lnTo>
                  <a:lnTo>
                    <a:pt x="837" y="77"/>
                  </a:lnTo>
                  <a:lnTo>
                    <a:pt x="852" y="74"/>
                  </a:lnTo>
                  <a:lnTo>
                    <a:pt x="865" y="74"/>
                  </a:lnTo>
                  <a:lnTo>
                    <a:pt x="865" y="74"/>
                  </a:lnTo>
                  <a:lnTo>
                    <a:pt x="882" y="75"/>
                  </a:lnTo>
                  <a:lnTo>
                    <a:pt x="898" y="78"/>
                  </a:lnTo>
                  <a:lnTo>
                    <a:pt x="913" y="82"/>
                  </a:lnTo>
                  <a:lnTo>
                    <a:pt x="928" y="86"/>
                  </a:lnTo>
                  <a:lnTo>
                    <a:pt x="942" y="94"/>
                  </a:lnTo>
                  <a:lnTo>
                    <a:pt x="956" y="101"/>
                  </a:lnTo>
                  <a:lnTo>
                    <a:pt x="968" y="111"/>
                  </a:lnTo>
                  <a:lnTo>
                    <a:pt x="979" y="121"/>
                  </a:lnTo>
                  <a:lnTo>
                    <a:pt x="990" y="133"/>
                  </a:lnTo>
                  <a:lnTo>
                    <a:pt x="998" y="145"/>
                  </a:lnTo>
                  <a:lnTo>
                    <a:pt x="1007" y="158"/>
                  </a:lnTo>
                  <a:lnTo>
                    <a:pt x="1013" y="172"/>
                  </a:lnTo>
                  <a:lnTo>
                    <a:pt x="1019" y="186"/>
                  </a:lnTo>
                  <a:lnTo>
                    <a:pt x="1023" y="202"/>
                  </a:lnTo>
                  <a:lnTo>
                    <a:pt x="1025" y="218"/>
                  </a:lnTo>
                  <a:lnTo>
                    <a:pt x="1026" y="234"/>
                  </a:lnTo>
                  <a:lnTo>
                    <a:pt x="1026" y="234"/>
                  </a:lnTo>
                  <a:lnTo>
                    <a:pt x="1025" y="255"/>
                  </a:lnTo>
                  <a:lnTo>
                    <a:pt x="1020" y="274"/>
                  </a:lnTo>
                  <a:lnTo>
                    <a:pt x="1014" y="294"/>
                  </a:lnTo>
                  <a:lnTo>
                    <a:pt x="1006" y="311"/>
                  </a:lnTo>
                  <a:lnTo>
                    <a:pt x="1006" y="311"/>
                  </a:lnTo>
                  <a:lnTo>
                    <a:pt x="992" y="305"/>
                  </a:lnTo>
                  <a:lnTo>
                    <a:pt x="978" y="300"/>
                  </a:lnTo>
                  <a:lnTo>
                    <a:pt x="962" y="297"/>
                  </a:lnTo>
                  <a:lnTo>
                    <a:pt x="946" y="296"/>
                  </a:lnTo>
                  <a:lnTo>
                    <a:pt x="946" y="296"/>
                  </a:lnTo>
                  <a:lnTo>
                    <a:pt x="934" y="297"/>
                  </a:lnTo>
                  <a:lnTo>
                    <a:pt x="921" y="300"/>
                  </a:lnTo>
                  <a:lnTo>
                    <a:pt x="911" y="302"/>
                  </a:lnTo>
                  <a:lnTo>
                    <a:pt x="898" y="307"/>
                  </a:lnTo>
                  <a:lnTo>
                    <a:pt x="887" y="312"/>
                  </a:lnTo>
                  <a:lnTo>
                    <a:pt x="878" y="318"/>
                  </a:lnTo>
                  <a:lnTo>
                    <a:pt x="868" y="326"/>
                  </a:lnTo>
                  <a:lnTo>
                    <a:pt x="858" y="334"/>
                  </a:lnTo>
                  <a:lnTo>
                    <a:pt x="858" y="334"/>
                  </a:lnTo>
                  <a:lnTo>
                    <a:pt x="858" y="335"/>
                  </a:lnTo>
                  <a:lnTo>
                    <a:pt x="858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7" y="335"/>
                  </a:lnTo>
                  <a:lnTo>
                    <a:pt x="853" y="340"/>
                  </a:lnTo>
                  <a:lnTo>
                    <a:pt x="851" y="345"/>
                  </a:lnTo>
                  <a:lnTo>
                    <a:pt x="850" y="351"/>
                  </a:lnTo>
                  <a:lnTo>
                    <a:pt x="848" y="357"/>
                  </a:lnTo>
                  <a:lnTo>
                    <a:pt x="848" y="357"/>
                  </a:lnTo>
                  <a:lnTo>
                    <a:pt x="850" y="363"/>
                  </a:lnTo>
                  <a:lnTo>
                    <a:pt x="851" y="369"/>
                  </a:lnTo>
                  <a:lnTo>
                    <a:pt x="853" y="374"/>
                  </a:lnTo>
                  <a:lnTo>
                    <a:pt x="858" y="379"/>
                  </a:lnTo>
                  <a:lnTo>
                    <a:pt x="858" y="379"/>
                  </a:lnTo>
                  <a:lnTo>
                    <a:pt x="863" y="383"/>
                  </a:lnTo>
                  <a:lnTo>
                    <a:pt x="868" y="386"/>
                  </a:lnTo>
                  <a:lnTo>
                    <a:pt x="874" y="388"/>
                  </a:lnTo>
                  <a:lnTo>
                    <a:pt x="880" y="389"/>
                  </a:lnTo>
                  <a:lnTo>
                    <a:pt x="880" y="389"/>
                  </a:lnTo>
                  <a:lnTo>
                    <a:pt x="886" y="388"/>
                  </a:lnTo>
                  <a:lnTo>
                    <a:pt x="892" y="386"/>
                  </a:lnTo>
                  <a:lnTo>
                    <a:pt x="897" y="383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02" y="379"/>
                  </a:lnTo>
                  <a:lnTo>
                    <a:pt x="912" y="371"/>
                  </a:lnTo>
                  <a:lnTo>
                    <a:pt x="923" y="365"/>
                  </a:lnTo>
                  <a:lnTo>
                    <a:pt x="935" y="361"/>
                  </a:lnTo>
                  <a:lnTo>
                    <a:pt x="947" y="360"/>
                  </a:lnTo>
                  <a:lnTo>
                    <a:pt x="947" y="360"/>
                  </a:lnTo>
                  <a:lnTo>
                    <a:pt x="959" y="361"/>
                  </a:lnTo>
                  <a:lnTo>
                    <a:pt x="971" y="365"/>
                  </a:lnTo>
                  <a:lnTo>
                    <a:pt x="982" y="371"/>
                  </a:lnTo>
                  <a:lnTo>
                    <a:pt x="992" y="378"/>
                  </a:lnTo>
                  <a:lnTo>
                    <a:pt x="992" y="378"/>
                  </a:lnTo>
                  <a:lnTo>
                    <a:pt x="1001" y="388"/>
                  </a:lnTo>
                  <a:lnTo>
                    <a:pt x="1007" y="399"/>
                  </a:lnTo>
                  <a:lnTo>
                    <a:pt x="1010" y="411"/>
                  </a:lnTo>
                  <a:lnTo>
                    <a:pt x="1012" y="423"/>
                  </a:lnTo>
                  <a:lnTo>
                    <a:pt x="1012" y="423"/>
                  </a:lnTo>
                  <a:lnTo>
                    <a:pt x="1010" y="435"/>
                  </a:lnTo>
                  <a:lnTo>
                    <a:pt x="1007" y="446"/>
                  </a:lnTo>
                  <a:lnTo>
                    <a:pt x="1002" y="45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8"/>
                  </a:lnTo>
                  <a:lnTo>
                    <a:pt x="993" y="469"/>
                  </a:lnTo>
                  <a:lnTo>
                    <a:pt x="993" y="469"/>
                  </a:lnTo>
                  <a:lnTo>
                    <a:pt x="989" y="474"/>
                  </a:lnTo>
                  <a:lnTo>
                    <a:pt x="986" y="479"/>
                  </a:lnTo>
                  <a:lnTo>
                    <a:pt x="985" y="485"/>
                  </a:lnTo>
                  <a:lnTo>
                    <a:pt x="984" y="491"/>
                  </a:lnTo>
                  <a:lnTo>
                    <a:pt x="984" y="491"/>
                  </a:lnTo>
                  <a:lnTo>
                    <a:pt x="985" y="498"/>
                  </a:lnTo>
                  <a:lnTo>
                    <a:pt x="986" y="504"/>
                  </a:lnTo>
                  <a:lnTo>
                    <a:pt x="989" y="508"/>
                  </a:lnTo>
                  <a:lnTo>
                    <a:pt x="993" y="513"/>
                  </a:lnTo>
                  <a:lnTo>
                    <a:pt x="993" y="513"/>
                  </a:lnTo>
                  <a:lnTo>
                    <a:pt x="998" y="517"/>
                  </a:lnTo>
                  <a:lnTo>
                    <a:pt x="1003" y="521"/>
                  </a:lnTo>
                  <a:lnTo>
                    <a:pt x="1009" y="522"/>
                  </a:lnTo>
                  <a:lnTo>
                    <a:pt x="1015" y="523"/>
                  </a:lnTo>
                  <a:lnTo>
                    <a:pt x="1015" y="523"/>
                  </a:lnTo>
                  <a:lnTo>
                    <a:pt x="1021" y="522"/>
                  </a:lnTo>
                  <a:lnTo>
                    <a:pt x="1028" y="521"/>
                  </a:lnTo>
                  <a:lnTo>
                    <a:pt x="1032" y="517"/>
                  </a:lnTo>
                  <a:lnTo>
                    <a:pt x="1037" y="513"/>
                  </a:lnTo>
                  <a:lnTo>
                    <a:pt x="1037" y="513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39" y="512"/>
                  </a:lnTo>
                  <a:lnTo>
                    <a:pt x="1047" y="502"/>
                  </a:lnTo>
                  <a:lnTo>
                    <a:pt x="1054" y="493"/>
                  </a:lnTo>
                  <a:lnTo>
                    <a:pt x="1062" y="482"/>
                  </a:lnTo>
                  <a:lnTo>
                    <a:pt x="1067" y="471"/>
                  </a:lnTo>
                  <a:lnTo>
                    <a:pt x="1070" y="458"/>
                  </a:lnTo>
                  <a:lnTo>
                    <a:pt x="1074" y="446"/>
                  </a:lnTo>
                  <a:lnTo>
                    <a:pt x="1075" y="434"/>
                  </a:lnTo>
                  <a:lnTo>
                    <a:pt x="1075" y="422"/>
                  </a:lnTo>
                  <a:lnTo>
                    <a:pt x="1075" y="422"/>
                  </a:lnTo>
                  <a:lnTo>
                    <a:pt x="1074" y="404"/>
                  </a:lnTo>
                  <a:lnTo>
                    <a:pt x="1069" y="386"/>
                  </a:lnTo>
                  <a:lnTo>
                    <a:pt x="1063" y="369"/>
                  </a:lnTo>
                  <a:lnTo>
                    <a:pt x="1053" y="354"/>
                  </a:lnTo>
                  <a:lnTo>
                    <a:pt x="1053" y="354"/>
                  </a:lnTo>
                  <a:lnTo>
                    <a:pt x="1062" y="340"/>
                  </a:lnTo>
                  <a:lnTo>
                    <a:pt x="1069" y="326"/>
                  </a:lnTo>
                  <a:lnTo>
                    <a:pt x="1075" y="311"/>
                  </a:lnTo>
                  <a:lnTo>
                    <a:pt x="1080" y="296"/>
                  </a:lnTo>
                  <a:lnTo>
                    <a:pt x="1084" y="282"/>
                  </a:lnTo>
                  <a:lnTo>
                    <a:pt x="1087" y="266"/>
                  </a:lnTo>
                  <a:lnTo>
                    <a:pt x="1088" y="250"/>
                  </a:lnTo>
                  <a:lnTo>
                    <a:pt x="1090" y="234"/>
                  </a:lnTo>
                  <a:lnTo>
                    <a:pt x="1090" y="234"/>
                  </a:lnTo>
                  <a:lnTo>
                    <a:pt x="1088" y="213"/>
                  </a:lnTo>
                  <a:lnTo>
                    <a:pt x="1085" y="193"/>
                  </a:lnTo>
                  <a:lnTo>
                    <a:pt x="1080" y="173"/>
                  </a:lnTo>
                  <a:lnTo>
                    <a:pt x="1074" y="155"/>
                  </a:lnTo>
                  <a:lnTo>
                    <a:pt x="1074" y="155"/>
                  </a:lnTo>
                  <a:lnTo>
                    <a:pt x="1092" y="156"/>
                  </a:lnTo>
                  <a:lnTo>
                    <a:pt x="1102" y="158"/>
                  </a:lnTo>
                  <a:lnTo>
                    <a:pt x="1110" y="161"/>
                  </a:lnTo>
                  <a:lnTo>
                    <a:pt x="1119" y="163"/>
                  </a:lnTo>
                  <a:lnTo>
                    <a:pt x="1127" y="168"/>
                  </a:lnTo>
                  <a:lnTo>
                    <a:pt x="1135" y="173"/>
                  </a:lnTo>
                  <a:lnTo>
                    <a:pt x="1142" y="178"/>
                  </a:lnTo>
                  <a:lnTo>
                    <a:pt x="1142" y="178"/>
                  </a:lnTo>
                  <a:lnTo>
                    <a:pt x="1151" y="185"/>
                  </a:lnTo>
                  <a:lnTo>
                    <a:pt x="1158" y="194"/>
                  </a:lnTo>
                  <a:lnTo>
                    <a:pt x="1165" y="202"/>
                  </a:lnTo>
                  <a:lnTo>
                    <a:pt x="1171" y="211"/>
                  </a:lnTo>
                  <a:lnTo>
                    <a:pt x="1171" y="211"/>
                  </a:lnTo>
                  <a:lnTo>
                    <a:pt x="1162" y="214"/>
                  </a:lnTo>
                  <a:lnTo>
                    <a:pt x="1152" y="218"/>
                  </a:lnTo>
                  <a:lnTo>
                    <a:pt x="1152" y="218"/>
                  </a:lnTo>
                  <a:lnTo>
                    <a:pt x="1136" y="227"/>
                  </a:lnTo>
                  <a:lnTo>
                    <a:pt x="1136" y="227"/>
                  </a:lnTo>
                  <a:lnTo>
                    <a:pt x="1135" y="228"/>
                  </a:lnTo>
                  <a:lnTo>
                    <a:pt x="1135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4" y="228"/>
                  </a:lnTo>
                  <a:lnTo>
                    <a:pt x="1130" y="232"/>
                  </a:lnTo>
                  <a:lnTo>
                    <a:pt x="1130" y="232"/>
                  </a:lnTo>
                  <a:lnTo>
                    <a:pt x="1126" y="236"/>
                  </a:lnTo>
                  <a:lnTo>
                    <a:pt x="1124" y="241"/>
                  </a:lnTo>
                  <a:lnTo>
                    <a:pt x="1121" y="247"/>
                  </a:lnTo>
                  <a:lnTo>
                    <a:pt x="1121" y="254"/>
                  </a:lnTo>
                  <a:lnTo>
                    <a:pt x="1121" y="254"/>
                  </a:lnTo>
                  <a:lnTo>
                    <a:pt x="1121" y="260"/>
                  </a:lnTo>
                  <a:lnTo>
                    <a:pt x="1124" y="266"/>
                  </a:lnTo>
                  <a:lnTo>
                    <a:pt x="1126" y="271"/>
                  </a:lnTo>
                  <a:lnTo>
                    <a:pt x="1130" y="275"/>
                  </a:lnTo>
                  <a:lnTo>
                    <a:pt x="1130" y="275"/>
                  </a:lnTo>
                  <a:lnTo>
                    <a:pt x="1135" y="280"/>
                  </a:lnTo>
                  <a:lnTo>
                    <a:pt x="1141" y="283"/>
                  </a:lnTo>
                  <a:lnTo>
                    <a:pt x="1146" y="284"/>
                  </a:lnTo>
                  <a:lnTo>
                    <a:pt x="1152" y="285"/>
                  </a:lnTo>
                  <a:lnTo>
                    <a:pt x="1152" y="285"/>
                  </a:lnTo>
                  <a:lnTo>
                    <a:pt x="1160" y="284"/>
                  </a:lnTo>
                  <a:lnTo>
                    <a:pt x="1168" y="280"/>
                  </a:lnTo>
                  <a:lnTo>
                    <a:pt x="1169" y="282"/>
                  </a:lnTo>
                  <a:lnTo>
                    <a:pt x="1169" y="282"/>
                  </a:lnTo>
                  <a:lnTo>
                    <a:pt x="1179" y="275"/>
                  </a:lnTo>
                  <a:lnTo>
                    <a:pt x="1179" y="275"/>
                  </a:lnTo>
                  <a:lnTo>
                    <a:pt x="1188" y="272"/>
                  </a:lnTo>
                  <a:lnTo>
                    <a:pt x="1198" y="268"/>
                  </a:lnTo>
                  <a:lnTo>
                    <a:pt x="1208" y="267"/>
                  </a:lnTo>
                  <a:lnTo>
                    <a:pt x="1218" y="266"/>
                  </a:lnTo>
                  <a:lnTo>
                    <a:pt x="1227" y="266"/>
                  </a:lnTo>
                  <a:lnTo>
                    <a:pt x="1238" y="267"/>
                  </a:lnTo>
                  <a:lnTo>
                    <a:pt x="1248" y="268"/>
                  </a:lnTo>
                  <a:lnTo>
                    <a:pt x="1258" y="272"/>
                  </a:lnTo>
                  <a:lnTo>
                    <a:pt x="1258" y="272"/>
                  </a:lnTo>
                  <a:lnTo>
                    <a:pt x="1268" y="275"/>
                  </a:lnTo>
                  <a:lnTo>
                    <a:pt x="1276" y="280"/>
                  </a:lnTo>
                  <a:lnTo>
                    <a:pt x="1285" y="286"/>
                  </a:lnTo>
                  <a:lnTo>
                    <a:pt x="1292" y="293"/>
                  </a:lnTo>
                  <a:lnTo>
                    <a:pt x="1299" y="300"/>
                  </a:lnTo>
                  <a:lnTo>
                    <a:pt x="1305" y="307"/>
                  </a:lnTo>
                  <a:lnTo>
                    <a:pt x="1312" y="316"/>
                  </a:lnTo>
                  <a:lnTo>
                    <a:pt x="1316" y="324"/>
                  </a:lnTo>
                  <a:lnTo>
                    <a:pt x="1316" y="324"/>
                  </a:lnTo>
                  <a:lnTo>
                    <a:pt x="1323" y="340"/>
                  </a:lnTo>
                  <a:lnTo>
                    <a:pt x="1325" y="356"/>
                  </a:lnTo>
                  <a:lnTo>
                    <a:pt x="1325" y="356"/>
                  </a:lnTo>
                  <a:lnTo>
                    <a:pt x="1313" y="355"/>
                  </a:lnTo>
                  <a:lnTo>
                    <a:pt x="1313" y="355"/>
                  </a:lnTo>
                  <a:lnTo>
                    <a:pt x="1298" y="356"/>
                  </a:lnTo>
                  <a:lnTo>
                    <a:pt x="1285" y="357"/>
                  </a:lnTo>
                  <a:lnTo>
                    <a:pt x="1271" y="361"/>
                  </a:lnTo>
                  <a:lnTo>
                    <a:pt x="1259" y="365"/>
                  </a:lnTo>
                  <a:lnTo>
                    <a:pt x="1246" y="369"/>
                  </a:lnTo>
                  <a:lnTo>
                    <a:pt x="1235" y="376"/>
                  </a:lnTo>
                  <a:lnTo>
                    <a:pt x="1223" y="383"/>
                  </a:lnTo>
                  <a:lnTo>
                    <a:pt x="1212" y="390"/>
                  </a:lnTo>
                  <a:lnTo>
                    <a:pt x="1202" y="399"/>
                  </a:lnTo>
                  <a:lnTo>
                    <a:pt x="1193" y="408"/>
                  </a:lnTo>
                  <a:lnTo>
                    <a:pt x="1185" y="418"/>
                  </a:lnTo>
                  <a:lnTo>
                    <a:pt x="1176" y="429"/>
                  </a:lnTo>
                  <a:lnTo>
                    <a:pt x="1170" y="440"/>
                  </a:lnTo>
                  <a:lnTo>
                    <a:pt x="1164" y="452"/>
                  </a:lnTo>
                  <a:lnTo>
                    <a:pt x="1159" y="465"/>
                  </a:lnTo>
                  <a:lnTo>
                    <a:pt x="1154" y="478"/>
                  </a:lnTo>
                  <a:lnTo>
                    <a:pt x="1154" y="478"/>
                  </a:lnTo>
                  <a:lnTo>
                    <a:pt x="1145" y="483"/>
                  </a:lnTo>
                  <a:lnTo>
                    <a:pt x="1134" y="488"/>
                  </a:lnTo>
                  <a:lnTo>
                    <a:pt x="1125" y="495"/>
                  </a:lnTo>
                  <a:lnTo>
                    <a:pt x="1117" y="502"/>
                  </a:lnTo>
                  <a:lnTo>
                    <a:pt x="1117" y="502"/>
                  </a:lnTo>
                  <a:lnTo>
                    <a:pt x="1108" y="511"/>
                  </a:lnTo>
                  <a:lnTo>
                    <a:pt x="1101" y="521"/>
                  </a:lnTo>
                  <a:lnTo>
                    <a:pt x="1096" y="532"/>
                  </a:lnTo>
                  <a:lnTo>
                    <a:pt x="1091" y="543"/>
                  </a:lnTo>
                  <a:lnTo>
                    <a:pt x="1091" y="543"/>
                  </a:lnTo>
                  <a:lnTo>
                    <a:pt x="1090" y="549"/>
                  </a:lnTo>
                  <a:lnTo>
                    <a:pt x="1090" y="555"/>
                  </a:lnTo>
                  <a:lnTo>
                    <a:pt x="1091" y="561"/>
                  </a:lnTo>
                  <a:lnTo>
                    <a:pt x="1093" y="567"/>
                  </a:lnTo>
                  <a:lnTo>
                    <a:pt x="1097" y="572"/>
                  </a:lnTo>
                  <a:lnTo>
                    <a:pt x="1101" y="577"/>
                  </a:lnTo>
                  <a:lnTo>
                    <a:pt x="1106" y="580"/>
                  </a:lnTo>
                  <a:lnTo>
                    <a:pt x="1112" y="583"/>
                  </a:lnTo>
                  <a:lnTo>
                    <a:pt x="1112" y="583"/>
                  </a:lnTo>
                  <a:lnTo>
                    <a:pt x="1118" y="584"/>
                  </a:lnTo>
                  <a:lnTo>
                    <a:pt x="1124" y="584"/>
                  </a:lnTo>
                  <a:lnTo>
                    <a:pt x="1130" y="583"/>
                  </a:lnTo>
                  <a:lnTo>
                    <a:pt x="1136" y="580"/>
                  </a:lnTo>
                  <a:lnTo>
                    <a:pt x="1141" y="577"/>
                  </a:lnTo>
                  <a:lnTo>
                    <a:pt x="1145" y="573"/>
                  </a:lnTo>
                  <a:lnTo>
                    <a:pt x="1148" y="568"/>
                  </a:lnTo>
                  <a:lnTo>
                    <a:pt x="1151" y="562"/>
                  </a:lnTo>
                  <a:lnTo>
                    <a:pt x="1151" y="562"/>
                  </a:lnTo>
                  <a:lnTo>
                    <a:pt x="1154" y="554"/>
                  </a:lnTo>
                  <a:lnTo>
                    <a:pt x="1160" y="546"/>
                  </a:lnTo>
                  <a:lnTo>
                    <a:pt x="1160" y="546"/>
                  </a:lnTo>
                  <a:lnTo>
                    <a:pt x="1166" y="543"/>
                  </a:lnTo>
                  <a:lnTo>
                    <a:pt x="1173" y="539"/>
                  </a:lnTo>
                  <a:lnTo>
                    <a:pt x="1180" y="537"/>
                  </a:lnTo>
                  <a:lnTo>
                    <a:pt x="1187" y="537"/>
                  </a:lnTo>
                  <a:lnTo>
                    <a:pt x="1195" y="537"/>
                  </a:lnTo>
                  <a:lnTo>
                    <a:pt x="1202" y="539"/>
                  </a:lnTo>
                  <a:lnTo>
                    <a:pt x="1208" y="543"/>
                  </a:lnTo>
                  <a:lnTo>
                    <a:pt x="1214" y="546"/>
                  </a:lnTo>
                  <a:lnTo>
                    <a:pt x="1214" y="546"/>
                  </a:lnTo>
                  <a:lnTo>
                    <a:pt x="1220" y="554"/>
                  </a:lnTo>
                  <a:lnTo>
                    <a:pt x="1224" y="562"/>
                  </a:lnTo>
                  <a:lnTo>
                    <a:pt x="1224" y="562"/>
                  </a:lnTo>
                  <a:lnTo>
                    <a:pt x="1225" y="567"/>
                  </a:lnTo>
                  <a:lnTo>
                    <a:pt x="1229" y="571"/>
                  </a:lnTo>
                  <a:lnTo>
                    <a:pt x="1231" y="574"/>
                  </a:lnTo>
                  <a:lnTo>
                    <a:pt x="1235" y="578"/>
                  </a:lnTo>
                  <a:lnTo>
                    <a:pt x="1240" y="580"/>
                  </a:lnTo>
                  <a:lnTo>
                    <a:pt x="1243" y="583"/>
                  </a:lnTo>
                  <a:lnTo>
                    <a:pt x="1248" y="584"/>
                  </a:lnTo>
                  <a:lnTo>
                    <a:pt x="1253" y="584"/>
                  </a:lnTo>
                  <a:lnTo>
                    <a:pt x="1253" y="584"/>
                  </a:lnTo>
                  <a:lnTo>
                    <a:pt x="1258" y="584"/>
                  </a:lnTo>
                  <a:lnTo>
                    <a:pt x="1263" y="583"/>
                  </a:lnTo>
                  <a:lnTo>
                    <a:pt x="1263" y="583"/>
                  </a:lnTo>
                  <a:lnTo>
                    <a:pt x="1269" y="580"/>
                  </a:lnTo>
                  <a:lnTo>
                    <a:pt x="1274" y="577"/>
                  </a:lnTo>
                  <a:lnTo>
                    <a:pt x="1279" y="572"/>
                  </a:lnTo>
                  <a:lnTo>
                    <a:pt x="1281" y="567"/>
                  </a:lnTo>
                  <a:lnTo>
                    <a:pt x="1284" y="561"/>
                  </a:lnTo>
                  <a:lnTo>
                    <a:pt x="1285" y="555"/>
                  </a:lnTo>
                  <a:lnTo>
                    <a:pt x="1285" y="549"/>
                  </a:lnTo>
                  <a:lnTo>
                    <a:pt x="1284" y="543"/>
                  </a:lnTo>
                  <a:lnTo>
                    <a:pt x="1284" y="543"/>
                  </a:lnTo>
                  <a:lnTo>
                    <a:pt x="1279" y="532"/>
                  </a:lnTo>
                  <a:lnTo>
                    <a:pt x="1274" y="521"/>
                  </a:lnTo>
                  <a:lnTo>
                    <a:pt x="1266" y="511"/>
                  </a:lnTo>
                  <a:lnTo>
                    <a:pt x="1259" y="502"/>
                  </a:lnTo>
                  <a:lnTo>
                    <a:pt x="1259" y="502"/>
                  </a:lnTo>
                  <a:lnTo>
                    <a:pt x="1251" y="495"/>
                  </a:lnTo>
                  <a:lnTo>
                    <a:pt x="1241" y="488"/>
                  </a:lnTo>
                  <a:lnTo>
                    <a:pt x="1231" y="483"/>
                  </a:lnTo>
                  <a:lnTo>
                    <a:pt x="1221" y="479"/>
                  </a:lnTo>
                  <a:lnTo>
                    <a:pt x="1221" y="479"/>
                  </a:lnTo>
                  <a:lnTo>
                    <a:pt x="1229" y="466"/>
                  </a:lnTo>
                  <a:lnTo>
                    <a:pt x="1236" y="455"/>
                  </a:lnTo>
                  <a:lnTo>
                    <a:pt x="1246" y="444"/>
                  </a:lnTo>
                  <a:lnTo>
                    <a:pt x="1258" y="435"/>
                  </a:lnTo>
                  <a:lnTo>
                    <a:pt x="1270" y="428"/>
                  </a:lnTo>
                  <a:lnTo>
                    <a:pt x="1284" y="423"/>
                  </a:lnTo>
                  <a:lnTo>
                    <a:pt x="1298" y="419"/>
                  </a:lnTo>
                  <a:lnTo>
                    <a:pt x="1313" y="418"/>
                  </a:lnTo>
                  <a:lnTo>
                    <a:pt x="1313" y="418"/>
                  </a:lnTo>
                  <a:lnTo>
                    <a:pt x="1323" y="419"/>
                  </a:lnTo>
                  <a:lnTo>
                    <a:pt x="1332" y="421"/>
                  </a:lnTo>
                  <a:lnTo>
                    <a:pt x="1341" y="423"/>
                  </a:lnTo>
                  <a:lnTo>
                    <a:pt x="1351" y="426"/>
                  </a:lnTo>
                  <a:lnTo>
                    <a:pt x="1359" y="429"/>
                  </a:lnTo>
                  <a:lnTo>
                    <a:pt x="1366" y="434"/>
                  </a:lnTo>
                  <a:lnTo>
                    <a:pt x="1374" y="440"/>
                  </a:lnTo>
                  <a:lnTo>
                    <a:pt x="1381" y="446"/>
                  </a:lnTo>
                  <a:lnTo>
                    <a:pt x="1387" y="452"/>
                  </a:lnTo>
                  <a:lnTo>
                    <a:pt x="1393" y="460"/>
                  </a:lnTo>
                  <a:lnTo>
                    <a:pt x="1398" y="467"/>
                  </a:lnTo>
                  <a:lnTo>
                    <a:pt x="1403" y="476"/>
                  </a:lnTo>
                  <a:lnTo>
                    <a:pt x="1407" y="484"/>
                  </a:lnTo>
                  <a:lnTo>
                    <a:pt x="1409" y="493"/>
                  </a:lnTo>
                  <a:lnTo>
                    <a:pt x="1412" y="502"/>
                  </a:lnTo>
                  <a:lnTo>
                    <a:pt x="1413" y="512"/>
                  </a:lnTo>
                  <a:lnTo>
                    <a:pt x="1413" y="512"/>
                  </a:lnTo>
                  <a:lnTo>
                    <a:pt x="1408" y="511"/>
                  </a:lnTo>
                  <a:lnTo>
                    <a:pt x="1408" y="511"/>
                  </a:lnTo>
                  <a:lnTo>
                    <a:pt x="1391" y="513"/>
                  </a:lnTo>
                  <a:lnTo>
                    <a:pt x="1375" y="517"/>
                  </a:lnTo>
                  <a:lnTo>
                    <a:pt x="1359" y="523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4" y="532"/>
                  </a:lnTo>
                  <a:lnTo>
                    <a:pt x="1341" y="535"/>
                  </a:lnTo>
                  <a:lnTo>
                    <a:pt x="1341" y="535"/>
                  </a:lnTo>
                  <a:lnTo>
                    <a:pt x="1337" y="540"/>
                  </a:lnTo>
                  <a:lnTo>
                    <a:pt x="1335" y="545"/>
                  </a:lnTo>
                  <a:lnTo>
                    <a:pt x="1332" y="551"/>
                  </a:lnTo>
                  <a:lnTo>
                    <a:pt x="1332" y="557"/>
                  </a:lnTo>
                  <a:lnTo>
                    <a:pt x="1332" y="557"/>
                  </a:lnTo>
                  <a:lnTo>
                    <a:pt x="1332" y="563"/>
                  </a:lnTo>
                  <a:lnTo>
                    <a:pt x="1335" y="569"/>
                  </a:lnTo>
                  <a:lnTo>
                    <a:pt x="1337" y="576"/>
                  </a:lnTo>
                  <a:lnTo>
                    <a:pt x="1341" y="580"/>
                  </a:lnTo>
                  <a:lnTo>
                    <a:pt x="1341" y="580"/>
                  </a:lnTo>
                  <a:lnTo>
                    <a:pt x="1346" y="584"/>
                  </a:lnTo>
                  <a:lnTo>
                    <a:pt x="1351" y="587"/>
                  </a:lnTo>
                  <a:lnTo>
                    <a:pt x="1357" y="589"/>
                  </a:lnTo>
                  <a:lnTo>
                    <a:pt x="1363" y="589"/>
                  </a:lnTo>
                  <a:lnTo>
                    <a:pt x="1363" y="589"/>
                  </a:lnTo>
                  <a:lnTo>
                    <a:pt x="1371" y="588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79" y="585"/>
                  </a:lnTo>
                  <a:lnTo>
                    <a:pt x="1385" y="582"/>
                  </a:lnTo>
                  <a:lnTo>
                    <a:pt x="1392" y="578"/>
                  </a:lnTo>
                  <a:lnTo>
                    <a:pt x="1401" y="576"/>
                  </a:lnTo>
                  <a:lnTo>
                    <a:pt x="1408" y="574"/>
                  </a:lnTo>
                  <a:lnTo>
                    <a:pt x="1408" y="574"/>
                  </a:lnTo>
                  <a:lnTo>
                    <a:pt x="1418" y="576"/>
                  </a:lnTo>
                  <a:lnTo>
                    <a:pt x="1426" y="578"/>
                  </a:lnTo>
                  <a:lnTo>
                    <a:pt x="1433" y="583"/>
                  </a:lnTo>
                  <a:lnTo>
                    <a:pt x="1440" y="588"/>
                  </a:lnTo>
                  <a:lnTo>
                    <a:pt x="1446" y="594"/>
                  </a:lnTo>
                  <a:lnTo>
                    <a:pt x="1449" y="602"/>
                  </a:lnTo>
                  <a:lnTo>
                    <a:pt x="1452" y="611"/>
                  </a:lnTo>
                  <a:lnTo>
                    <a:pt x="1453" y="620"/>
                  </a:lnTo>
                  <a:lnTo>
                    <a:pt x="1453" y="620"/>
                  </a:lnTo>
                  <a:lnTo>
                    <a:pt x="1452" y="628"/>
                  </a:lnTo>
                  <a:lnTo>
                    <a:pt x="1449" y="637"/>
                  </a:lnTo>
                  <a:lnTo>
                    <a:pt x="1446" y="644"/>
                  </a:lnTo>
                  <a:lnTo>
                    <a:pt x="1440" y="651"/>
                  </a:lnTo>
                  <a:lnTo>
                    <a:pt x="1433" y="656"/>
                  </a:lnTo>
                  <a:lnTo>
                    <a:pt x="1426" y="661"/>
                  </a:lnTo>
                  <a:lnTo>
                    <a:pt x="1418" y="663"/>
                  </a:lnTo>
                  <a:lnTo>
                    <a:pt x="1408" y="665"/>
                  </a:lnTo>
                  <a:lnTo>
                    <a:pt x="1408" y="66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39" name="Freeform 26"/>
            <p:cNvSpPr>
              <a:spLocks/>
            </p:cNvSpPr>
            <p:nvPr userDrawn="1"/>
          </p:nvSpPr>
          <p:spPr bwMode="auto">
            <a:xfrm>
              <a:off x="4602956" y="5340350"/>
              <a:ext cx="544512" cy="47625"/>
            </a:xfrm>
            <a:custGeom>
              <a:avLst/>
              <a:gdLst>
                <a:gd name="T0" fmla="*/ 686 w 686"/>
                <a:gd name="T1" fmla="*/ 30 h 59"/>
                <a:gd name="T2" fmla="*/ 686 w 686"/>
                <a:gd name="T3" fmla="*/ 30 h 59"/>
                <a:gd name="T4" fmla="*/ 685 w 686"/>
                <a:gd name="T5" fmla="*/ 35 h 59"/>
                <a:gd name="T6" fmla="*/ 684 w 686"/>
                <a:gd name="T7" fmla="*/ 41 h 59"/>
                <a:gd name="T8" fmla="*/ 681 w 686"/>
                <a:gd name="T9" fmla="*/ 46 h 59"/>
                <a:gd name="T10" fmla="*/ 676 w 686"/>
                <a:gd name="T11" fmla="*/ 51 h 59"/>
                <a:gd name="T12" fmla="*/ 673 w 686"/>
                <a:gd name="T13" fmla="*/ 55 h 59"/>
                <a:gd name="T14" fmla="*/ 668 w 686"/>
                <a:gd name="T15" fmla="*/ 57 h 59"/>
                <a:gd name="T16" fmla="*/ 662 w 686"/>
                <a:gd name="T17" fmla="*/ 59 h 59"/>
                <a:gd name="T18" fmla="*/ 656 w 686"/>
                <a:gd name="T19" fmla="*/ 59 h 59"/>
                <a:gd name="T20" fmla="*/ 30 w 686"/>
                <a:gd name="T21" fmla="*/ 59 h 59"/>
                <a:gd name="T22" fmla="*/ 30 w 686"/>
                <a:gd name="T23" fmla="*/ 59 h 59"/>
                <a:gd name="T24" fmla="*/ 24 w 686"/>
                <a:gd name="T25" fmla="*/ 59 h 59"/>
                <a:gd name="T26" fmla="*/ 18 w 686"/>
                <a:gd name="T27" fmla="*/ 57 h 59"/>
                <a:gd name="T28" fmla="*/ 13 w 686"/>
                <a:gd name="T29" fmla="*/ 55 h 59"/>
                <a:gd name="T30" fmla="*/ 9 w 686"/>
                <a:gd name="T31" fmla="*/ 51 h 59"/>
                <a:gd name="T32" fmla="*/ 6 w 686"/>
                <a:gd name="T33" fmla="*/ 46 h 59"/>
                <a:gd name="T34" fmla="*/ 2 w 686"/>
                <a:gd name="T35" fmla="*/ 41 h 59"/>
                <a:gd name="T36" fmla="*/ 1 w 686"/>
                <a:gd name="T37" fmla="*/ 35 h 59"/>
                <a:gd name="T38" fmla="*/ 0 w 686"/>
                <a:gd name="T39" fmla="*/ 30 h 59"/>
                <a:gd name="T40" fmla="*/ 0 w 686"/>
                <a:gd name="T41" fmla="*/ 30 h 59"/>
                <a:gd name="T42" fmla="*/ 0 w 686"/>
                <a:gd name="T43" fmla="*/ 30 h 59"/>
                <a:gd name="T44" fmla="*/ 1 w 686"/>
                <a:gd name="T45" fmla="*/ 24 h 59"/>
                <a:gd name="T46" fmla="*/ 2 w 686"/>
                <a:gd name="T47" fmla="*/ 18 h 59"/>
                <a:gd name="T48" fmla="*/ 6 w 686"/>
                <a:gd name="T49" fmla="*/ 13 h 59"/>
                <a:gd name="T50" fmla="*/ 9 w 686"/>
                <a:gd name="T51" fmla="*/ 8 h 59"/>
                <a:gd name="T52" fmla="*/ 13 w 686"/>
                <a:gd name="T53" fmla="*/ 5 h 59"/>
                <a:gd name="T54" fmla="*/ 18 w 686"/>
                <a:gd name="T55" fmla="*/ 2 h 59"/>
                <a:gd name="T56" fmla="*/ 24 w 686"/>
                <a:gd name="T57" fmla="*/ 0 h 59"/>
                <a:gd name="T58" fmla="*/ 30 w 686"/>
                <a:gd name="T59" fmla="*/ 0 h 59"/>
                <a:gd name="T60" fmla="*/ 656 w 686"/>
                <a:gd name="T61" fmla="*/ 0 h 59"/>
                <a:gd name="T62" fmla="*/ 656 w 686"/>
                <a:gd name="T63" fmla="*/ 0 h 59"/>
                <a:gd name="T64" fmla="*/ 662 w 686"/>
                <a:gd name="T65" fmla="*/ 0 h 59"/>
                <a:gd name="T66" fmla="*/ 668 w 686"/>
                <a:gd name="T67" fmla="*/ 2 h 59"/>
                <a:gd name="T68" fmla="*/ 673 w 686"/>
                <a:gd name="T69" fmla="*/ 5 h 59"/>
                <a:gd name="T70" fmla="*/ 676 w 686"/>
                <a:gd name="T71" fmla="*/ 8 h 59"/>
                <a:gd name="T72" fmla="*/ 681 w 686"/>
                <a:gd name="T73" fmla="*/ 13 h 59"/>
                <a:gd name="T74" fmla="*/ 684 w 686"/>
                <a:gd name="T75" fmla="*/ 18 h 59"/>
                <a:gd name="T76" fmla="*/ 685 w 686"/>
                <a:gd name="T77" fmla="*/ 24 h 59"/>
                <a:gd name="T78" fmla="*/ 686 w 686"/>
                <a:gd name="T79" fmla="*/ 30 h 59"/>
                <a:gd name="T80" fmla="*/ 686 w 686"/>
                <a:gd name="T81" fmla="*/ 3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6" h="59">
                  <a:moveTo>
                    <a:pt x="686" y="30"/>
                  </a:moveTo>
                  <a:lnTo>
                    <a:pt x="686" y="30"/>
                  </a:lnTo>
                  <a:lnTo>
                    <a:pt x="685" y="35"/>
                  </a:lnTo>
                  <a:lnTo>
                    <a:pt x="684" y="41"/>
                  </a:lnTo>
                  <a:lnTo>
                    <a:pt x="681" y="46"/>
                  </a:lnTo>
                  <a:lnTo>
                    <a:pt x="676" y="51"/>
                  </a:lnTo>
                  <a:lnTo>
                    <a:pt x="673" y="55"/>
                  </a:lnTo>
                  <a:lnTo>
                    <a:pt x="668" y="57"/>
                  </a:lnTo>
                  <a:lnTo>
                    <a:pt x="662" y="59"/>
                  </a:lnTo>
                  <a:lnTo>
                    <a:pt x="656" y="59"/>
                  </a:lnTo>
                  <a:lnTo>
                    <a:pt x="30" y="59"/>
                  </a:lnTo>
                  <a:lnTo>
                    <a:pt x="30" y="59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9" y="51"/>
                  </a:lnTo>
                  <a:lnTo>
                    <a:pt x="6" y="46"/>
                  </a:lnTo>
                  <a:lnTo>
                    <a:pt x="2" y="41"/>
                  </a:lnTo>
                  <a:lnTo>
                    <a:pt x="1" y="35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" y="24"/>
                  </a:lnTo>
                  <a:lnTo>
                    <a:pt x="2" y="18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3" y="5"/>
                  </a:lnTo>
                  <a:lnTo>
                    <a:pt x="18" y="2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656" y="0"/>
                  </a:lnTo>
                  <a:lnTo>
                    <a:pt x="656" y="0"/>
                  </a:lnTo>
                  <a:lnTo>
                    <a:pt x="662" y="0"/>
                  </a:lnTo>
                  <a:lnTo>
                    <a:pt x="668" y="2"/>
                  </a:lnTo>
                  <a:lnTo>
                    <a:pt x="673" y="5"/>
                  </a:lnTo>
                  <a:lnTo>
                    <a:pt x="676" y="8"/>
                  </a:lnTo>
                  <a:lnTo>
                    <a:pt x="681" y="13"/>
                  </a:lnTo>
                  <a:lnTo>
                    <a:pt x="684" y="18"/>
                  </a:lnTo>
                  <a:lnTo>
                    <a:pt x="685" y="24"/>
                  </a:lnTo>
                  <a:lnTo>
                    <a:pt x="686" y="30"/>
                  </a:lnTo>
                  <a:lnTo>
                    <a:pt x="686" y="3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0" name="Freeform 20"/>
            <p:cNvSpPr>
              <a:spLocks/>
            </p:cNvSpPr>
            <p:nvPr userDrawn="1"/>
          </p:nvSpPr>
          <p:spPr bwMode="auto">
            <a:xfrm>
              <a:off x="2433638" y="4286251"/>
              <a:ext cx="161925" cy="47625"/>
            </a:xfrm>
            <a:custGeom>
              <a:avLst/>
              <a:gdLst>
                <a:gd name="T0" fmla="*/ 203 w 203"/>
                <a:gd name="T1" fmla="*/ 31 h 61"/>
                <a:gd name="T2" fmla="*/ 203 w 203"/>
                <a:gd name="T3" fmla="*/ 31 h 61"/>
                <a:gd name="T4" fmla="*/ 202 w 203"/>
                <a:gd name="T5" fmla="*/ 37 h 61"/>
                <a:gd name="T6" fmla="*/ 201 w 203"/>
                <a:gd name="T7" fmla="*/ 43 h 61"/>
                <a:gd name="T8" fmla="*/ 199 w 203"/>
                <a:gd name="T9" fmla="*/ 48 h 61"/>
                <a:gd name="T10" fmla="*/ 195 w 203"/>
                <a:gd name="T11" fmla="*/ 53 h 61"/>
                <a:gd name="T12" fmla="*/ 190 w 203"/>
                <a:gd name="T13" fmla="*/ 57 h 61"/>
                <a:gd name="T14" fmla="*/ 185 w 203"/>
                <a:gd name="T15" fmla="*/ 59 h 61"/>
                <a:gd name="T16" fmla="*/ 179 w 203"/>
                <a:gd name="T17" fmla="*/ 60 h 61"/>
                <a:gd name="T18" fmla="*/ 173 w 203"/>
                <a:gd name="T19" fmla="*/ 61 h 61"/>
                <a:gd name="T20" fmla="*/ 30 w 203"/>
                <a:gd name="T21" fmla="*/ 61 h 61"/>
                <a:gd name="T22" fmla="*/ 30 w 203"/>
                <a:gd name="T23" fmla="*/ 61 h 61"/>
                <a:gd name="T24" fmla="*/ 24 w 203"/>
                <a:gd name="T25" fmla="*/ 60 h 61"/>
                <a:gd name="T26" fmla="*/ 19 w 203"/>
                <a:gd name="T27" fmla="*/ 59 h 61"/>
                <a:gd name="T28" fmla="*/ 13 w 203"/>
                <a:gd name="T29" fmla="*/ 57 h 61"/>
                <a:gd name="T30" fmla="*/ 10 w 203"/>
                <a:gd name="T31" fmla="*/ 53 h 61"/>
                <a:gd name="T32" fmla="*/ 6 w 203"/>
                <a:gd name="T33" fmla="*/ 48 h 61"/>
                <a:gd name="T34" fmla="*/ 2 w 203"/>
                <a:gd name="T35" fmla="*/ 43 h 61"/>
                <a:gd name="T36" fmla="*/ 1 w 203"/>
                <a:gd name="T37" fmla="*/ 37 h 61"/>
                <a:gd name="T38" fmla="*/ 0 w 203"/>
                <a:gd name="T39" fmla="*/ 31 h 61"/>
                <a:gd name="T40" fmla="*/ 0 w 203"/>
                <a:gd name="T41" fmla="*/ 31 h 61"/>
                <a:gd name="T42" fmla="*/ 0 w 203"/>
                <a:gd name="T43" fmla="*/ 31 h 61"/>
                <a:gd name="T44" fmla="*/ 1 w 203"/>
                <a:gd name="T45" fmla="*/ 25 h 61"/>
                <a:gd name="T46" fmla="*/ 2 w 203"/>
                <a:gd name="T47" fmla="*/ 20 h 61"/>
                <a:gd name="T48" fmla="*/ 6 w 203"/>
                <a:gd name="T49" fmla="*/ 14 h 61"/>
                <a:gd name="T50" fmla="*/ 10 w 203"/>
                <a:gd name="T51" fmla="*/ 10 h 61"/>
                <a:gd name="T52" fmla="*/ 13 w 203"/>
                <a:gd name="T53" fmla="*/ 7 h 61"/>
                <a:gd name="T54" fmla="*/ 19 w 203"/>
                <a:gd name="T55" fmla="*/ 3 h 61"/>
                <a:gd name="T56" fmla="*/ 24 w 203"/>
                <a:gd name="T57" fmla="*/ 2 h 61"/>
                <a:gd name="T58" fmla="*/ 30 w 203"/>
                <a:gd name="T59" fmla="*/ 0 h 61"/>
                <a:gd name="T60" fmla="*/ 173 w 203"/>
                <a:gd name="T61" fmla="*/ 0 h 61"/>
                <a:gd name="T62" fmla="*/ 173 w 203"/>
                <a:gd name="T63" fmla="*/ 0 h 61"/>
                <a:gd name="T64" fmla="*/ 179 w 203"/>
                <a:gd name="T65" fmla="*/ 2 h 61"/>
                <a:gd name="T66" fmla="*/ 185 w 203"/>
                <a:gd name="T67" fmla="*/ 3 h 61"/>
                <a:gd name="T68" fmla="*/ 190 w 203"/>
                <a:gd name="T69" fmla="*/ 7 h 61"/>
                <a:gd name="T70" fmla="*/ 195 w 203"/>
                <a:gd name="T71" fmla="*/ 10 h 61"/>
                <a:gd name="T72" fmla="*/ 199 w 203"/>
                <a:gd name="T73" fmla="*/ 14 h 61"/>
                <a:gd name="T74" fmla="*/ 201 w 203"/>
                <a:gd name="T75" fmla="*/ 20 h 61"/>
                <a:gd name="T76" fmla="*/ 202 w 203"/>
                <a:gd name="T77" fmla="*/ 25 h 61"/>
                <a:gd name="T78" fmla="*/ 203 w 203"/>
                <a:gd name="T79" fmla="*/ 31 h 61"/>
                <a:gd name="T80" fmla="*/ 203 w 203"/>
                <a:gd name="T81" fmla="*/ 3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3" h="61">
                  <a:moveTo>
                    <a:pt x="203" y="31"/>
                  </a:moveTo>
                  <a:lnTo>
                    <a:pt x="203" y="31"/>
                  </a:lnTo>
                  <a:lnTo>
                    <a:pt x="202" y="37"/>
                  </a:lnTo>
                  <a:lnTo>
                    <a:pt x="201" y="43"/>
                  </a:lnTo>
                  <a:lnTo>
                    <a:pt x="199" y="48"/>
                  </a:lnTo>
                  <a:lnTo>
                    <a:pt x="195" y="53"/>
                  </a:lnTo>
                  <a:lnTo>
                    <a:pt x="190" y="57"/>
                  </a:lnTo>
                  <a:lnTo>
                    <a:pt x="185" y="59"/>
                  </a:lnTo>
                  <a:lnTo>
                    <a:pt x="179" y="60"/>
                  </a:lnTo>
                  <a:lnTo>
                    <a:pt x="173" y="61"/>
                  </a:lnTo>
                  <a:lnTo>
                    <a:pt x="30" y="61"/>
                  </a:lnTo>
                  <a:lnTo>
                    <a:pt x="30" y="61"/>
                  </a:lnTo>
                  <a:lnTo>
                    <a:pt x="24" y="60"/>
                  </a:lnTo>
                  <a:lnTo>
                    <a:pt x="19" y="59"/>
                  </a:lnTo>
                  <a:lnTo>
                    <a:pt x="13" y="57"/>
                  </a:lnTo>
                  <a:lnTo>
                    <a:pt x="10" y="53"/>
                  </a:lnTo>
                  <a:lnTo>
                    <a:pt x="6" y="48"/>
                  </a:lnTo>
                  <a:lnTo>
                    <a:pt x="2" y="43"/>
                  </a:lnTo>
                  <a:lnTo>
                    <a:pt x="1" y="3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3" y="7"/>
                  </a:lnTo>
                  <a:lnTo>
                    <a:pt x="19" y="3"/>
                  </a:lnTo>
                  <a:lnTo>
                    <a:pt x="24" y="2"/>
                  </a:lnTo>
                  <a:lnTo>
                    <a:pt x="30" y="0"/>
                  </a:lnTo>
                  <a:lnTo>
                    <a:pt x="173" y="0"/>
                  </a:lnTo>
                  <a:lnTo>
                    <a:pt x="173" y="0"/>
                  </a:lnTo>
                  <a:lnTo>
                    <a:pt x="179" y="2"/>
                  </a:lnTo>
                  <a:lnTo>
                    <a:pt x="185" y="3"/>
                  </a:lnTo>
                  <a:lnTo>
                    <a:pt x="190" y="7"/>
                  </a:lnTo>
                  <a:lnTo>
                    <a:pt x="195" y="10"/>
                  </a:lnTo>
                  <a:lnTo>
                    <a:pt x="199" y="14"/>
                  </a:lnTo>
                  <a:lnTo>
                    <a:pt x="201" y="20"/>
                  </a:lnTo>
                  <a:lnTo>
                    <a:pt x="202" y="25"/>
                  </a:lnTo>
                  <a:lnTo>
                    <a:pt x="203" y="31"/>
                  </a:lnTo>
                  <a:lnTo>
                    <a:pt x="203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1" name="Freeform 34"/>
            <p:cNvSpPr>
              <a:spLocks/>
            </p:cNvSpPr>
            <p:nvPr userDrawn="1"/>
          </p:nvSpPr>
          <p:spPr bwMode="auto">
            <a:xfrm>
              <a:off x="4613275" y="3821113"/>
              <a:ext cx="307975" cy="47625"/>
            </a:xfrm>
            <a:custGeom>
              <a:avLst/>
              <a:gdLst>
                <a:gd name="T0" fmla="*/ 387 w 387"/>
                <a:gd name="T1" fmla="*/ 29 h 60"/>
                <a:gd name="T2" fmla="*/ 387 w 387"/>
                <a:gd name="T3" fmla="*/ 29 h 60"/>
                <a:gd name="T4" fmla="*/ 386 w 387"/>
                <a:gd name="T5" fmla="*/ 35 h 60"/>
                <a:gd name="T6" fmla="*/ 385 w 387"/>
                <a:gd name="T7" fmla="*/ 42 h 60"/>
                <a:gd name="T8" fmla="*/ 381 w 387"/>
                <a:gd name="T9" fmla="*/ 46 h 60"/>
                <a:gd name="T10" fmla="*/ 378 w 387"/>
                <a:gd name="T11" fmla="*/ 51 h 60"/>
                <a:gd name="T12" fmla="*/ 374 w 387"/>
                <a:gd name="T13" fmla="*/ 55 h 60"/>
                <a:gd name="T14" fmla="*/ 369 w 387"/>
                <a:gd name="T15" fmla="*/ 57 h 60"/>
                <a:gd name="T16" fmla="*/ 363 w 387"/>
                <a:gd name="T17" fmla="*/ 59 h 60"/>
                <a:gd name="T18" fmla="*/ 357 w 387"/>
                <a:gd name="T19" fmla="*/ 60 h 60"/>
                <a:gd name="T20" fmla="*/ 30 w 387"/>
                <a:gd name="T21" fmla="*/ 60 h 60"/>
                <a:gd name="T22" fmla="*/ 30 w 387"/>
                <a:gd name="T23" fmla="*/ 60 h 60"/>
                <a:gd name="T24" fmla="*/ 24 w 387"/>
                <a:gd name="T25" fmla="*/ 59 h 60"/>
                <a:gd name="T26" fmla="*/ 18 w 387"/>
                <a:gd name="T27" fmla="*/ 57 h 60"/>
                <a:gd name="T28" fmla="*/ 13 w 387"/>
                <a:gd name="T29" fmla="*/ 55 h 60"/>
                <a:gd name="T30" fmla="*/ 10 w 387"/>
                <a:gd name="T31" fmla="*/ 51 h 60"/>
                <a:gd name="T32" fmla="*/ 6 w 387"/>
                <a:gd name="T33" fmla="*/ 46 h 60"/>
                <a:gd name="T34" fmla="*/ 2 w 387"/>
                <a:gd name="T35" fmla="*/ 42 h 60"/>
                <a:gd name="T36" fmla="*/ 1 w 387"/>
                <a:gd name="T37" fmla="*/ 35 h 60"/>
                <a:gd name="T38" fmla="*/ 0 w 387"/>
                <a:gd name="T39" fmla="*/ 29 h 60"/>
                <a:gd name="T40" fmla="*/ 0 w 387"/>
                <a:gd name="T41" fmla="*/ 29 h 60"/>
                <a:gd name="T42" fmla="*/ 0 w 387"/>
                <a:gd name="T43" fmla="*/ 29 h 60"/>
                <a:gd name="T44" fmla="*/ 1 w 387"/>
                <a:gd name="T45" fmla="*/ 23 h 60"/>
                <a:gd name="T46" fmla="*/ 2 w 387"/>
                <a:gd name="T47" fmla="*/ 18 h 60"/>
                <a:gd name="T48" fmla="*/ 6 w 387"/>
                <a:gd name="T49" fmla="*/ 12 h 60"/>
                <a:gd name="T50" fmla="*/ 10 w 387"/>
                <a:gd name="T51" fmla="*/ 9 h 60"/>
                <a:gd name="T52" fmla="*/ 13 w 387"/>
                <a:gd name="T53" fmla="*/ 5 h 60"/>
                <a:gd name="T54" fmla="*/ 18 w 387"/>
                <a:gd name="T55" fmla="*/ 1 h 60"/>
                <a:gd name="T56" fmla="*/ 24 w 387"/>
                <a:gd name="T57" fmla="*/ 0 h 60"/>
                <a:gd name="T58" fmla="*/ 30 w 387"/>
                <a:gd name="T59" fmla="*/ 0 h 60"/>
                <a:gd name="T60" fmla="*/ 357 w 387"/>
                <a:gd name="T61" fmla="*/ 0 h 60"/>
                <a:gd name="T62" fmla="*/ 357 w 387"/>
                <a:gd name="T63" fmla="*/ 0 h 60"/>
                <a:gd name="T64" fmla="*/ 363 w 387"/>
                <a:gd name="T65" fmla="*/ 0 h 60"/>
                <a:gd name="T66" fmla="*/ 369 w 387"/>
                <a:gd name="T67" fmla="*/ 1 h 60"/>
                <a:gd name="T68" fmla="*/ 374 w 387"/>
                <a:gd name="T69" fmla="*/ 5 h 60"/>
                <a:gd name="T70" fmla="*/ 378 w 387"/>
                <a:gd name="T71" fmla="*/ 9 h 60"/>
                <a:gd name="T72" fmla="*/ 381 w 387"/>
                <a:gd name="T73" fmla="*/ 12 h 60"/>
                <a:gd name="T74" fmla="*/ 385 w 387"/>
                <a:gd name="T75" fmla="*/ 18 h 60"/>
                <a:gd name="T76" fmla="*/ 386 w 387"/>
                <a:gd name="T77" fmla="*/ 23 h 60"/>
                <a:gd name="T78" fmla="*/ 387 w 387"/>
                <a:gd name="T79" fmla="*/ 29 h 60"/>
                <a:gd name="T80" fmla="*/ 387 w 387"/>
                <a:gd name="T81" fmla="*/ 2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87" h="60">
                  <a:moveTo>
                    <a:pt x="387" y="29"/>
                  </a:moveTo>
                  <a:lnTo>
                    <a:pt x="387" y="29"/>
                  </a:lnTo>
                  <a:lnTo>
                    <a:pt x="386" y="35"/>
                  </a:lnTo>
                  <a:lnTo>
                    <a:pt x="385" y="42"/>
                  </a:lnTo>
                  <a:lnTo>
                    <a:pt x="381" y="46"/>
                  </a:lnTo>
                  <a:lnTo>
                    <a:pt x="378" y="51"/>
                  </a:lnTo>
                  <a:lnTo>
                    <a:pt x="374" y="55"/>
                  </a:lnTo>
                  <a:lnTo>
                    <a:pt x="369" y="57"/>
                  </a:lnTo>
                  <a:lnTo>
                    <a:pt x="363" y="59"/>
                  </a:lnTo>
                  <a:lnTo>
                    <a:pt x="357" y="60"/>
                  </a:lnTo>
                  <a:lnTo>
                    <a:pt x="30" y="60"/>
                  </a:lnTo>
                  <a:lnTo>
                    <a:pt x="30" y="60"/>
                  </a:lnTo>
                  <a:lnTo>
                    <a:pt x="24" y="59"/>
                  </a:lnTo>
                  <a:lnTo>
                    <a:pt x="18" y="57"/>
                  </a:lnTo>
                  <a:lnTo>
                    <a:pt x="13" y="55"/>
                  </a:lnTo>
                  <a:lnTo>
                    <a:pt x="10" y="51"/>
                  </a:lnTo>
                  <a:lnTo>
                    <a:pt x="6" y="46"/>
                  </a:lnTo>
                  <a:lnTo>
                    <a:pt x="2" y="42"/>
                  </a:lnTo>
                  <a:lnTo>
                    <a:pt x="1" y="35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0" y="29"/>
                  </a:lnTo>
                  <a:lnTo>
                    <a:pt x="1" y="23"/>
                  </a:lnTo>
                  <a:lnTo>
                    <a:pt x="2" y="18"/>
                  </a:lnTo>
                  <a:lnTo>
                    <a:pt x="6" y="12"/>
                  </a:lnTo>
                  <a:lnTo>
                    <a:pt x="10" y="9"/>
                  </a:lnTo>
                  <a:lnTo>
                    <a:pt x="13" y="5"/>
                  </a:lnTo>
                  <a:lnTo>
                    <a:pt x="18" y="1"/>
                  </a:lnTo>
                  <a:lnTo>
                    <a:pt x="24" y="0"/>
                  </a:lnTo>
                  <a:lnTo>
                    <a:pt x="30" y="0"/>
                  </a:lnTo>
                  <a:lnTo>
                    <a:pt x="357" y="0"/>
                  </a:lnTo>
                  <a:lnTo>
                    <a:pt x="357" y="0"/>
                  </a:lnTo>
                  <a:lnTo>
                    <a:pt x="363" y="0"/>
                  </a:lnTo>
                  <a:lnTo>
                    <a:pt x="369" y="1"/>
                  </a:lnTo>
                  <a:lnTo>
                    <a:pt x="374" y="5"/>
                  </a:lnTo>
                  <a:lnTo>
                    <a:pt x="378" y="9"/>
                  </a:lnTo>
                  <a:lnTo>
                    <a:pt x="381" y="12"/>
                  </a:lnTo>
                  <a:lnTo>
                    <a:pt x="385" y="18"/>
                  </a:lnTo>
                  <a:lnTo>
                    <a:pt x="386" y="23"/>
                  </a:lnTo>
                  <a:lnTo>
                    <a:pt x="387" y="29"/>
                  </a:lnTo>
                  <a:lnTo>
                    <a:pt x="387" y="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46" name="제목 1"/>
          <p:cNvSpPr>
            <a:spLocks noGrp="1"/>
          </p:cNvSpPr>
          <p:nvPr>
            <p:ph type="title" hasCustomPrompt="1"/>
          </p:nvPr>
        </p:nvSpPr>
        <p:spPr>
          <a:xfrm>
            <a:off x="2643182" y="2801561"/>
            <a:ext cx="4643470" cy="714380"/>
          </a:xfrm>
        </p:spPr>
        <p:txBody>
          <a:bodyPr/>
          <a:lstStyle>
            <a:lvl1pPr algn="l">
              <a:defRPr sz="4400" b="0">
                <a:latin typeface="나눔고딕" pitchFamily="50" charset="-127"/>
                <a:ea typeface="나눔고딕" pitchFamily="50" charset="-127"/>
              </a:defRPr>
            </a:lvl1pPr>
          </a:lstStyle>
          <a:p>
            <a:r>
              <a:rPr kumimoji="0" lang="en-US" altLang="ko-KR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ea"/>
                <a:ea typeface="+mj-ea"/>
                <a:cs typeface="Tahoma" pitchFamily="34" charset="0"/>
              </a:rPr>
              <a:t>Contents Title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4486275" y="0"/>
            <a:ext cx="23717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4714884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4"/>
          <a:srcRect/>
          <a:stretch>
            <a:fillRect/>
          </a:stretch>
        </p:blipFill>
        <p:spPr bwMode="auto">
          <a:xfrm>
            <a:off x="0" y="1071538"/>
            <a:ext cx="6858000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position icon에 대한 이미지 검색결과">
            <a:hlinkClick r:id="rId5"/>
          </p:cNvPr>
          <p:cNvPicPr>
            <a:picLocks noChangeAspect="1" noChangeArrowheads="1"/>
          </p:cNvPicPr>
          <p:nvPr userDrawn="1"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66" y="214282"/>
            <a:ext cx="571504" cy="86152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0646643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C89238-4AA7-4BC8-8155-1C4263201370}" type="datetimeFigureOut">
              <a:rPr lang="ko-KR" altLang="en-US" smtClean="0"/>
              <a:pPr/>
              <a:t>2024-03-22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F67275-1D52-490E-8434-3C9FF8FAB16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1" r:id="rId12"/>
    <p:sldLayoutId id="2147483662" r:id="rId13"/>
    <p:sldLayoutId id="2147483663" r:id="rId14"/>
    <p:sldLayoutId id="2147483664" r:id="rId15"/>
    <p:sldLayoutId id="2147483665" r:id="rId16"/>
    <p:sldLayoutId id="2147483666" r:id="rId17"/>
    <p:sldLayoutId id="2147483667" r:id="rId18"/>
    <p:sldLayoutId id="2147483668" r:id="rId19"/>
    <p:sldLayoutId id="2147483669" r:id="rId20"/>
    <p:sldLayoutId id="2147483670" r:id="rId21"/>
    <p:sldLayoutId id="2147483671" r:id="rId22"/>
    <p:sldLayoutId id="2147483672" r:id="rId23"/>
    <p:sldLayoutId id="2147483673" r:id="rId24"/>
    <p:sldLayoutId id="2147483674" r:id="rId25"/>
    <p:sldLayoutId id="2147483675" r:id="rId26"/>
    <p:sldLayoutId id="2147483676" r:id="rId27"/>
    <p:sldLayoutId id="2147483677" r:id="rId28"/>
    <p:sldLayoutId id="2147483678" r:id="rId29"/>
    <p:sldLayoutId id="2147483679" r:id="rId30"/>
    <p:sldLayoutId id="2147483680" r:id="rId31"/>
    <p:sldLayoutId id="2147483681" r:id="rId3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i2o9Kg5YXgAhXGwbwKHbtzAREQjRx6BAgBEAU&amp;url=https://news.stanford.edu/2017/05/22/stanford-scholars-researchers-discuss-key-ethical-questions-self-driving-cars-present/&amp;psig=AOvVaw1w6sH28nE-6PZRYUHbRobG&amp;ust=1548397738844218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hyperlink" Target="https://www.google.com/url?sa=i&amp;rct=j&amp;q=&amp;esrc=s&amp;source=images&amp;cd=&amp;cad=rja&amp;uact=8&amp;ved=2ahUKEwilwPGf8YXgAhXbdXAKHdeUDE0QjRx6BAgBEAU&amp;url=https://bestdroneforthejob.com/drone-buying-guides/agriculture-drone-buyers-guide/&amp;psig=AOvVaw0X_dkzbCTs-wI_E3K_DwJY&amp;ust=1548400936498983" TargetMode="External"/><Relationship Id="rId7" Type="http://schemas.openxmlformats.org/officeDocument/2006/relationships/hyperlink" Target="https://en.wikipedia.org/wiki/File:C-141_Starlifter_contrail_crop1.png" TargetMode="External"/><Relationship Id="rId12" Type="http://schemas.openxmlformats.org/officeDocument/2006/relationships/image" Target="../media/image4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jpeg"/><Relationship Id="rId11" Type="http://schemas.openxmlformats.org/officeDocument/2006/relationships/image" Target="../media/image40.png"/><Relationship Id="rId5" Type="http://schemas.openxmlformats.org/officeDocument/2006/relationships/hyperlink" Target="https://www.google.com/url?sa=i&amp;rct=j&amp;q=&amp;esrc=s&amp;source=images&amp;cd=&amp;cad=rja&amp;uact=8&amp;ved=2ahUKEwjknOaY9oXgAhVJM94KHQIZDbMQjRx6BAgBEAU&amp;url=https://faculty.eng.ufl.edu/fluids/research/screen-shot-2018-06-22-at-4-56-36-pm/&amp;psig=AOvVaw1lt02rHDlxuAapiRtyVc2y&amp;ust=1548402165213818" TargetMode="External"/><Relationship Id="rId10" Type="http://schemas.openxmlformats.org/officeDocument/2006/relationships/hyperlink" Target="https://www.google.com/url?sa=i&amp;rct=j&amp;q=&amp;esrc=s&amp;source=images&amp;cd=&amp;cad=rja&amp;uact=8&amp;ved=2ahUKEwjsl6Lti4bgAhXKS7wKHfvYDOAQjRx6BAgBEAU&amp;url=https://www.semanticscholar.org/paper/Spatial-retreat-of-net-drones-under-communication-Kang-Park/09f54538a7f4003c54137c64dde0684fa6975bb2&amp;psig=AOvVaw2WJFM2gkBeaaPzOVgPIcEg&amp;ust=1548408093818021" TargetMode="External"/><Relationship Id="rId4" Type="http://schemas.openxmlformats.org/officeDocument/2006/relationships/image" Target="../media/image36.jpeg"/><Relationship Id="rId9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hyperlink" Target="https://www.google.com/url?sa=i&amp;rct=j&amp;q=&amp;esrc=s&amp;source=images&amp;cd=&amp;cad=rja&amp;uact=8&amp;ved=2ahUKEwiypKWylIbgAhULBIgKHTwwCEUQjRx6BAgBEAU&amp;url=https://uxdesign.cc/wave-breaking-down-the-language-barrier-between-autonomous-cars-and-pedestrians-autonomy-tech-a8ba1f6686&amp;psig=AOvVaw0lg7gDlyjBkHm_Ub4IEt8e&amp;ust=1548410387409551" TargetMode="External"/><Relationship Id="rId3" Type="http://schemas.openxmlformats.org/officeDocument/2006/relationships/hyperlink" Target="http://www.google.com/url?sa=i&amp;rct=j&amp;q=&amp;esrc=s&amp;source=images&amp;cd=&amp;cad=rja&amp;uact=8&amp;ved=2ahUKEwjG1ImUjobgAhUDjLwKHZSGAfEQjRx6BAgBEAU&amp;url=/url?sa=i&amp;rct=j&amp;q=&amp;esrc=s&amp;source=images&amp;cd=&amp;ved=&amp;url=https://www.aarp.org/auto/trends-lifestyle/info-2018/self-driving-cars.html&amp;psig=AOvVaw3DkY5APNu5KrPWDi34Oinr&amp;ust=1548408676421771&amp;psig=AOvVaw3DkY5APNu5KrPWDi34Oinr&amp;ust=1548408676421771" TargetMode="External"/><Relationship Id="rId7" Type="http://schemas.openxmlformats.org/officeDocument/2006/relationships/hyperlink" Target="https://www.google.com/url?sa=i&amp;rct=j&amp;q=&amp;esrc=s&amp;source=images&amp;cd=&amp;cad=rja&amp;uact=8&amp;ved=2ahUKEwitlJO3jobgAhUMEbwKHQQcAWkQjRx6BAgBEAU&amp;url=https://www.fool.com/investing/2018/06/14/what-investors-need-to-know-about-driverless-cars.aspx&amp;psig=AOvVaw3DkY5APNu5KrPWDi34Oinr&amp;ust=1548408676421771" TargetMode="External"/><Relationship Id="rId12" Type="http://schemas.openxmlformats.org/officeDocument/2006/relationships/image" Target="../media/image4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jpeg"/><Relationship Id="rId11" Type="http://schemas.openxmlformats.org/officeDocument/2006/relationships/hyperlink" Target="https://www.nissanusa.com/experience-nissan/news-and-events/self-driving-autonomous-car.html" TargetMode="External"/><Relationship Id="rId5" Type="http://schemas.openxmlformats.org/officeDocument/2006/relationships/hyperlink" Target="https://www.google.com/url?sa=i&amp;rct=j&amp;q=&amp;esrc=s&amp;source=images&amp;cd=&amp;cad=rja&amp;uact=8&amp;ved=2ahUKEwix3IiujobgAhXKT7wKHYi6BKkQjRx6BAgBEAU&amp;url=https://becominghuman.ai/nvidia-and-the-gpu-contribution-to-the-ai-world-of-self-driving-cars-1f00e3212508&amp;psig=AOvVaw3DkY5APNu5KrPWDi34Oinr&amp;ust=1548408676421771" TargetMode="External"/><Relationship Id="rId10" Type="http://schemas.openxmlformats.org/officeDocument/2006/relationships/image" Target="../media/image45.jpeg"/><Relationship Id="rId4" Type="http://schemas.openxmlformats.org/officeDocument/2006/relationships/image" Target="../media/image42.jpeg"/><Relationship Id="rId9" Type="http://schemas.openxmlformats.org/officeDocument/2006/relationships/hyperlink" Target="https://www.google.com/url?sa=i&amp;rct=j&amp;q=&amp;esrc=s&amp;source=images&amp;cd=&amp;cad=rja&amp;uact=8&amp;ved=2ahUKEwiC-Jmoj4bgAhUa7rwKHWsqCR0QjRx6BAgBEAU&amp;url=https://www.gim-international.com/content/article/paving-the-way-for-self-driving-cars&amp;psig=AOvVaw3DkY5APNu5KrPWDi34Oinr&amp;ust=1548408676421771" TargetMode="External"/><Relationship Id="rId14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jpeg"/><Relationship Id="rId4" Type="http://schemas.openxmlformats.org/officeDocument/2006/relationships/hyperlink" Target="http://www.google.com/url?sa=i&amp;rct=j&amp;q=&amp;esrc=s&amp;source=images&amp;cd=&amp;cad=rja&amp;uact=8&amp;ved=2ahUKEwi3lJHttO_gAhWIHqYKHU9sADQQjRx6BAgBEAU&amp;url=http://www.google.com/url?sa=i&amp;rct=j&amp;q=&amp;esrc=s&amp;source=images&amp;cd=&amp;ved=2ahUKEwiE_K2UsO_gAhWkF6YKHSvbD90QjRx6BAgBEAU&amp;url=http://www.daejonilbo.com/news/newsitem.asp?pk_no=1264754&amp;psig=AOvVaw10JlaQUgVYQvyLrgB_kdwc&amp;ust=1552025622587333&amp;psig=AOvVaw10JlaQUgVYQvyLrgB_kdwc&amp;ust=1552025622587333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image" Target="../media/image53.jpeg"/><Relationship Id="rId7" Type="http://schemas.openxmlformats.org/officeDocument/2006/relationships/image" Target="../media/image56.png"/><Relationship Id="rId2" Type="http://schemas.openxmlformats.org/officeDocument/2006/relationships/hyperlink" Target="http://www.cutevector.com/incl/data/big/0562-fresh-green-grass-strands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5.png"/><Relationship Id="rId5" Type="http://schemas.openxmlformats.org/officeDocument/2006/relationships/hyperlink" Target="http://findicons.com/icon/209662/red_light?id=365641" TargetMode="External"/><Relationship Id="rId10" Type="http://schemas.openxmlformats.org/officeDocument/2006/relationships/image" Target="../media/image58.png"/><Relationship Id="rId4" Type="http://schemas.openxmlformats.org/officeDocument/2006/relationships/image" Target="../media/image54.jpeg"/><Relationship Id="rId9" Type="http://schemas.openxmlformats.org/officeDocument/2006/relationships/image" Target="../media/image5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jSgtjHwrXgAhVFurwKHXWSCtkQjRx6BAgBEAU&amp;url=https://www.vectorstock.com/royalty-free-vector/sun-icon-vector-313187&amp;psig=AOvVaw1mBLjgY7Z-VbDLssbNzomM&amp;ust=1550037701331528" TargetMode="External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hyperlink" Target="https://www.google.com/url?sa=i&amp;rct=j&amp;q=&amp;esrc=s&amp;source=images&amp;cd=&amp;cad=rja&amp;uact=8&amp;ved=2ahUKEwiz0--0xbXgAhVIfrwKHWimDN8QjRx6BAgBEAU&amp;url=https://www.1001freedownloads.com/free-clipart/sun-icon&amp;psig=AOvVaw1ElcdbODTAJ6NB65hvgykQ&amp;ust=1550038449374792" TargetMode="External"/><Relationship Id="rId4" Type="http://schemas.openxmlformats.org/officeDocument/2006/relationships/image" Target="../media/image60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2.jpeg"/><Relationship Id="rId7" Type="http://schemas.openxmlformats.org/officeDocument/2006/relationships/image" Target="../media/image64.png"/><Relationship Id="rId2" Type="http://schemas.openxmlformats.org/officeDocument/2006/relationships/hyperlink" Target="https://www.google.com/url?sa=i&amp;rct=j&amp;q=&amp;esrc=s&amp;source=images&amp;cd=&amp;cad=rja&amp;uact=8&amp;ved=2ahUKEwjI3uDD17XgAhUMU7wKHVCRA-UQjRx6BAgBEAU&amp;url=https://sites.google.com/a/u.toctai.net/a292/280ML-Stainless-Steel-IR-Sensor-Cordless-Automatic-Liquid-Soap-Touch-free-Sanitizer-Dispenser-with-Instruction-Soap&amp;psig=AOvVaw093IuDRi8C8tOgcXQYCN_0&amp;ust=1550043286158524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oogle.com/url?sa=i&amp;rct=j&amp;q=&amp;esrc=s&amp;source=images&amp;cd=&amp;cad=rja&amp;uact=8&amp;ved=2ahUKEwjD4eWB2rXgAhVHXLwKHffICeUQjRx6BAgBEAU&amp;url=https://homebidets.com/products/kohler-novita-bh-90-bh-93-luxury-bidet-seat&amp;psig=AOvVaw2Oz7V9HG_lg_9j9xNPm_bv&amp;ust=1550043997131912" TargetMode="External"/><Relationship Id="rId5" Type="http://schemas.openxmlformats.org/officeDocument/2006/relationships/image" Target="../media/image63.jpeg"/><Relationship Id="rId4" Type="http://schemas.openxmlformats.org/officeDocument/2006/relationships/hyperlink" Target="https://www.google.com/url?sa=i&amp;rct=j&amp;q=&amp;esrc=s&amp;source=images&amp;cd=&amp;cad=rja&amp;uact=8&amp;ved=2ahUKEwjiga7e17XgAhUB57wKHeLzBckQjRx6BAgBEAU&amp;url=https://weshop.co.id/amazon/item/robotic-vacuum-cleaner-sweeper-upgraded-auto-chargingstrong-suctioninfrared-sensordrop-sensing-robovac-for-household-pet-fur-hepa-filter-allergens-hard-floor-rug-carpets-practical-fathers-day-gift-B076Y6C18N.html&amp;psig=AOvVaw093IuDRi8C8tOgcXQYCN_0&amp;ust=1550043286158524" TargetMode="Externa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66.jpeg"/><Relationship Id="rId7" Type="http://schemas.openxmlformats.org/officeDocument/2006/relationships/image" Target="../media/image7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71.jpeg"/><Relationship Id="rId7" Type="http://schemas.openxmlformats.org/officeDocument/2006/relationships/hyperlink" Target="http://findicons.com/icon/209662/red_light?id=365641" TargetMode="External"/><Relationship Id="rId2" Type="http://schemas.openxmlformats.org/officeDocument/2006/relationships/hyperlink" Target="https://www.google.com/url?sa=i&amp;rct=j&amp;q=&amp;esrc=s&amp;source=images&amp;cd=&amp;cad=rja&amp;uact=8&amp;ved=2ahUKEwiok-yn-vPeAhVrFTQIHS3LA8YQjRx6BAgBEAU&amp;url=https://www.sensorsmag.com/components/barometric-pressure-sensor-keeps-drones-stable&amp;psig=AOvVaw3tINvDp21OQPz-UrqHW7F5&amp;ust=1543386869660874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3.jpeg"/><Relationship Id="rId5" Type="http://schemas.openxmlformats.org/officeDocument/2006/relationships/hyperlink" Target="http://www.cutevector.com/incl/data/big/0562-fresh-green-grass-strands.jpg" TargetMode="External"/><Relationship Id="rId10" Type="http://schemas.openxmlformats.org/officeDocument/2006/relationships/image" Target="../media/image74.png"/><Relationship Id="rId4" Type="http://schemas.openxmlformats.org/officeDocument/2006/relationships/image" Target="../media/image72.png"/><Relationship Id="rId9" Type="http://schemas.openxmlformats.org/officeDocument/2006/relationships/image" Target="../media/image5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7" Type="http://schemas.openxmlformats.org/officeDocument/2006/relationships/image" Target="../media/image77.png"/><Relationship Id="rId2" Type="http://schemas.openxmlformats.org/officeDocument/2006/relationships/hyperlink" Target="https://www.google.com/url?sa=i&amp;rct=j&amp;q=&amp;esrc=s&amp;source=images&amp;cd=&amp;cad=rja&amp;uact=8&amp;ved=2ahUKEwjepbDZ5bLgAhVF57wKHVhwBSgQjRx6BAgBEAU&amp;url=https://www.uihere.com/free-cliparts/placas-door-icon-home-door-material-1013257&amp;psig=AOvVaw2TuMF-4LlMsH0VplzuVBCn&amp;ust=1549944001567743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6.jpeg"/><Relationship Id="rId5" Type="http://schemas.openxmlformats.org/officeDocument/2006/relationships/hyperlink" Target="https://www.google.com/url?sa=i&amp;rct=j&amp;q=&amp;esrc=s&amp;source=images&amp;cd=&amp;cad=rja&amp;uact=8&amp;ved=2ahUKEwjV55X95rLgAhUY9bwKHWxuCUcQjRx6BAgBEAU&amp;url=https://www.asianpaints.com/products/interior-walls/stencils.html&amp;psig=AOvVaw1fm1V-7vjrqEn_q7JnuChQ&amp;ust=1549944388314047" TargetMode="External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url?sa=i&amp;rct=j&amp;q=&amp;esrc=s&amp;source=images&amp;cd=&amp;cad=rja&amp;uact=8&amp;ved=2ahUKEwibo4Oz-7LgAhXHxbwKHVPwDd4QjRx6BAgBEAU&amp;url=https://www.engadget.com/2017/11/10/best-smartphone-2017/&amp;psig=AOvVaw2MtDLMY8DccalBu_-EfG_n&amp;ust=1549949880141703" TargetMode="External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jpeg"/><Relationship Id="rId5" Type="http://schemas.openxmlformats.org/officeDocument/2006/relationships/hyperlink" Target="https://www.google.com/url?sa=i&amp;rct=j&amp;q=&amp;esrc=s&amp;source=images&amp;cd=&amp;cad=rja&amp;uact=8&amp;ved=2ahUKEwjkz7Co_LLgAhUZ9LwKHSOUCtcQjRx6BAgBEAU&amp;url=https://www.nicerin.com/products/hot-fashion-sport-bluetooth-smart-watch-phone-digital-smartwatch-m26-with-dial-sms-remind-pedometer-anti-lost-for-android-black-white-blue&amp;psig=AOvVaw09LSCVlautPd6VsV4h6FJB&amp;ust=1549950043291188" TargetMode="External"/><Relationship Id="rId4" Type="http://schemas.openxmlformats.org/officeDocument/2006/relationships/image" Target="../media/image7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image" Target="../media/image81.png"/><Relationship Id="rId7" Type="http://schemas.openxmlformats.org/officeDocument/2006/relationships/image" Target="../media/image8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Relationship Id="rId9" Type="http://schemas.openxmlformats.org/officeDocument/2006/relationships/image" Target="../media/image7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hyperlink" Target="https://www.google.com/url?sa=i&amp;rct=j&amp;q=&amp;esrc=s&amp;source=images&amp;cd=&amp;cad=rja&amp;uact=8&amp;ved=2ahUKEwiD1OuFuvjeAhVJUrwKHfLZCo4QjRx6BAgBEAU&amp;url=https://www.amazon.co.uk/Breakout-features-Measures-absolute-connected/dp/B07CCB62HB&amp;psig=AOvVaw0Qd8voJLkmSXLxtir9f7lZ&amp;ust=1543541224804891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hyperlink" Target="https://www.google.com/url?sa=i&amp;rct=j&amp;q=&amp;esrc=s&amp;source=images&amp;cd=&amp;cad=rja&amp;uact=8&amp;ved=2ahUKEwjcrpeY1M7gAhWkF6YKHSBrD7MQjRx6BAgBEAU&amp;url=https://www.researchgate.net/figure/Optical-Flow-Sensor-for-Computer-Mouse_fig1_255990833&amp;psig=AOvVaw0a_E02sUkuKUwYQLzL1O06&amp;ust=1550901344787687" TargetMode="Externa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3" Type="http://schemas.openxmlformats.org/officeDocument/2006/relationships/image" Target="../media/image2.png"/><Relationship Id="rId7" Type="http://schemas.openxmlformats.org/officeDocument/2006/relationships/image" Target="../media/image9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openxmlformats.org/officeDocument/2006/relationships/image" Target="../media/image98.png"/><Relationship Id="rId7" Type="http://schemas.openxmlformats.org/officeDocument/2006/relationships/image" Target="../media/image10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.kr/url?sa=i&amp;rct=j&amp;q=&amp;esrc=s&amp;source=images&amp;cd=&amp;cad=rja&amp;uact=8&amp;ved=0ahUKEwiT49OJ47bRAhUCE7wKHXx0BFIQjRwIBw&amp;url=http://photosinbox.com/sign-and-symbol/blank-caution-sign&amp;psig=AFQjCNHcAwDgZbS56Hz-FVr3fLGR8gywRA&amp;ust=1484110013006182" TargetMode="External"/><Relationship Id="rId5" Type="http://schemas.openxmlformats.org/officeDocument/2006/relationships/image" Target="../media/image100.png"/><Relationship Id="rId10" Type="http://schemas.openxmlformats.org/officeDocument/2006/relationships/image" Target="../media/image104.png"/><Relationship Id="rId4" Type="http://schemas.openxmlformats.org/officeDocument/2006/relationships/image" Target="../media/image99.png"/><Relationship Id="rId9" Type="http://schemas.openxmlformats.org/officeDocument/2006/relationships/image" Target="../media/image103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hyperlink" Target="http://www.junilab.co.kr/" TargetMode="External"/><Relationship Id="rId7" Type="http://schemas.openxmlformats.org/officeDocument/2006/relationships/image" Target="../media/image10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openxmlformats.org/officeDocument/2006/relationships/image" Target="../media/image11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7.png"/><Relationship Id="rId5" Type="http://schemas.openxmlformats.org/officeDocument/2006/relationships/image" Target="../media/image116.png"/><Relationship Id="rId4" Type="http://schemas.openxmlformats.org/officeDocument/2006/relationships/image" Target="../media/image11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png"/><Relationship Id="rId7" Type="http://schemas.openxmlformats.org/officeDocument/2006/relationships/image" Target="../media/image12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4.jpeg"/><Relationship Id="rId5" Type="http://schemas.openxmlformats.org/officeDocument/2006/relationships/image" Target="../media/image123.png"/><Relationship Id="rId4" Type="http://schemas.openxmlformats.org/officeDocument/2006/relationships/image" Target="../media/image12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jpeg"/><Relationship Id="rId7" Type="http://schemas.openxmlformats.org/officeDocument/2006/relationships/image" Target="../media/image15.png"/><Relationship Id="rId2" Type="http://schemas.openxmlformats.org/officeDocument/2006/relationships/hyperlink" Target="http://www.google.co.kr/url?sa=i&amp;rct=j&amp;q=&amp;esrc=s&amp;source=images&amp;cd=&amp;cad=rja&amp;uact=8&amp;ved=0ahUKEwivrNvdg83QAhWHTbwKHc-PA2cQjRwIBw&amp;url=http://www.dailymail.co.uk/sciencetech/article-3743217/Get-ready-drone-friendly-tower-blocks-Flats-future-mini-landing-strips-balconies.html&amp;psig=AFQjCNEPtzEXnW4M7Ohf6NDw3uospmCaxA&amp;ust=1480476603945087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hyperlink" Target="http://www.google.co.kr/url?sa=i&amp;rct=j&amp;q=&amp;esrc=s&amp;source=images&amp;cd=&amp;cad=rja&amp;uact=8&amp;ved=0ahUKEwiOh8bGlf_QAhUGkZQKHVAhAskQjRwIBw&amp;url=http://psipunk.com/category/futuristic-aircrafts/&amp;bvm=bv.142059868,d.dGo&amp;psig=AFQjCNGjoIelBOVy0e0qNRK0mCjMVhAO3A&amp;ust=1482199378383332" TargetMode="External"/><Relationship Id="rId10" Type="http://schemas.openxmlformats.org/officeDocument/2006/relationships/image" Target="../media/image18.png"/><Relationship Id="rId4" Type="http://schemas.openxmlformats.org/officeDocument/2006/relationships/image" Target="../media/image13.jpeg"/><Relationship Id="rId9" Type="http://schemas.openxmlformats.org/officeDocument/2006/relationships/image" Target="../media/image1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6.jpeg"/><Relationship Id="rId7" Type="http://schemas.openxmlformats.org/officeDocument/2006/relationships/image" Target="../media/image12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3.png"/><Relationship Id="rId5" Type="http://schemas.openxmlformats.org/officeDocument/2006/relationships/image" Target="../media/image121.png"/><Relationship Id="rId4" Type="http://schemas.openxmlformats.org/officeDocument/2006/relationships/image" Target="../media/image127.jpe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1.jpeg"/><Relationship Id="rId5" Type="http://schemas.openxmlformats.org/officeDocument/2006/relationships/image" Target="../media/image130.jpeg"/><Relationship Id="rId4" Type="http://schemas.openxmlformats.org/officeDocument/2006/relationships/image" Target="../media/image12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9.png"/><Relationship Id="rId4" Type="http://schemas.openxmlformats.org/officeDocument/2006/relationships/image" Target="../media/image12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7" Type="http://schemas.openxmlformats.org/officeDocument/2006/relationships/image" Target="../media/image13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5.jpeg"/><Relationship Id="rId5" Type="http://schemas.openxmlformats.org/officeDocument/2006/relationships/image" Target="../media/image134.jpeg"/><Relationship Id="rId4" Type="http://schemas.openxmlformats.org/officeDocument/2006/relationships/image" Target="../media/image13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4.jpeg"/><Relationship Id="rId5" Type="http://schemas.openxmlformats.org/officeDocument/2006/relationships/image" Target="../media/image133.png"/><Relationship Id="rId4" Type="http://schemas.openxmlformats.org/officeDocument/2006/relationships/image" Target="../media/image12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3.png"/><Relationship Id="rId5" Type="http://schemas.openxmlformats.org/officeDocument/2006/relationships/image" Target="../media/image123.png"/><Relationship Id="rId4" Type="http://schemas.openxmlformats.org/officeDocument/2006/relationships/image" Target="../media/image139.jpe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1.jpeg"/><Relationship Id="rId5" Type="http://schemas.openxmlformats.org/officeDocument/2006/relationships/image" Target="../media/image133.png"/><Relationship Id="rId4" Type="http://schemas.openxmlformats.org/officeDocument/2006/relationships/image" Target="../media/image123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jpeg"/><Relationship Id="rId3" Type="http://schemas.openxmlformats.org/officeDocument/2006/relationships/image" Target="../media/image142.jpeg"/><Relationship Id="rId7" Type="http://schemas.openxmlformats.org/officeDocument/2006/relationships/image" Target="../media/image14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5" Type="http://schemas.openxmlformats.org/officeDocument/2006/relationships/image" Target="../media/image133.png"/><Relationship Id="rId4" Type="http://schemas.openxmlformats.org/officeDocument/2006/relationships/image" Target="../media/image123.png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jpeg"/><Relationship Id="rId3" Type="http://schemas.openxmlformats.org/officeDocument/2006/relationships/image" Target="../media/image145.jpeg"/><Relationship Id="rId7" Type="http://schemas.openxmlformats.org/officeDocument/2006/relationships/image" Target="../media/image14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5" Type="http://schemas.openxmlformats.org/officeDocument/2006/relationships/image" Target="../media/image133.png"/><Relationship Id="rId4" Type="http://schemas.openxmlformats.org/officeDocument/2006/relationships/image" Target="../media/image123.pn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0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2.png"/><Relationship Id="rId5" Type="http://schemas.openxmlformats.org/officeDocument/2006/relationships/image" Target="../media/image121.png"/><Relationship Id="rId4" Type="http://schemas.openxmlformats.org/officeDocument/2006/relationships/image" Target="../media/image123.png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8.png"/><Relationship Id="rId3" Type="http://schemas.openxmlformats.org/officeDocument/2006/relationships/image" Target="../media/image153.jpeg"/><Relationship Id="rId7" Type="http://schemas.openxmlformats.org/officeDocument/2006/relationships/image" Target="../media/image15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6.png"/><Relationship Id="rId5" Type="http://schemas.openxmlformats.org/officeDocument/2006/relationships/image" Target="../media/image155.png"/><Relationship Id="rId4" Type="http://schemas.openxmlformats.org/officeDocument/2006/relationships/image" Target="../media/image154.jpeg"/><Relationship Id="rId9" Type="http://schemas.openxmlformats.org/officeDocument/2006/relationships/image" Target="../media/image12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0.png"/><Relationship Id="rId4" Type="http://schemas.openxmlformats.org/officeDocument/2006/relationships/image" Target="../media/image123.png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2.png"/><Relationship Id="rId3" Type="http://schemas.openxmlformats.org/officeDocument/2006/relationships/image" Target="../media/image123.png"/><Relationship Id="rId7" Type="http://schemas.openxmlformats.org/officeDocument/2006/relationships/image" Target="../media/image16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5" Type="http://schemas.openxmlformats.org/officeDocument/2006/relationships/image" Target="../media/image152.png"/><Relationship Id="rId4" Type="http://schemas.openxmlformats.org/officeDocument/2006/relationships/image" Target="../media/image121.png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4.png"/><Relationship Id="rId3" Type="http://schemas.openxmlformats.org/officeDocument/2006/relationships/image" Target="../media/image123.png"/><Relationship Id="rId7" Type="http://schemas.openxmlformats.org/officeDocument/2006/relationships/image" Target="../media/image16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/url?sa=i&amp;rct=j&amp;q=&amp;esrc=s&amp;source=images&amp;cd=&amp;cad=rja&amp;uact=8&amp;ved=2ahUKEwjfx-2mgP7gAhUB6bwKHSJhCasQjRx6BAgBEAU&amp;url=http://chittagongit.com/icon/circle-arrow-icon-29.html&amp;psig=AOvVaw2kp3bQEZJpHksmKoXchxfh&amp;ust=1552528018106107" TargetMode="External"/><Relationship Id="rId5" Type="http://schemas.openxmlformats.org/officeDocument/2006/relationships/image" Target="../media/image152.png"/><Relationship Id="rId4" Type="http://schemas.openxmlformats.org/officeDocument/2006/relationships/image" Target="../media/image121.png"/></Relationships>
</file>

<file path=ppt/slides/_rels/slide5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6.png"/><Relationship Id="rId3" Type="http://schemas.openxmlformats.org/officeDocument/2006/relationships/image" Target="../media/image162.png"/><Relationship Id="rId7" Type="http://schemas.openxmlformats.org/officeDocument/2006/relationships/hyperlink" Target="http://www.google.co.kr/url?sa=i&amp;rct=j&amp;q=&amp;esrc=s&amp;source=images&amp;cd=&amp;cad=rja&amp;uact=8&amp;ved=0ahUKEwi80pfl4vfQAhUMw7wKHfccCjwQjRwIBw&amp;url=http://www.myiconfinder.com/icon/chair-dinner-eating-furniture-home-indoor-interior-table/132&amp;bvm=bv.142059868,d.dGc&amp;psig=AFQjCNGrCinENpMTcrDi4MG8DkHOQWz_Iw&amp;ust=1481945312263975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5.png"/><Relationship Id="rId5" Type="http://schemas.openxmlformats.org/officeDocument/2006/relationships/hyperlink" Target="http://www.google.co.kr/url?sa=i&amp;rct=j&amp;q=&amp;esrc=s&amp;source=images&amp;cd=&amp;cad=rja&amp;uact=8&amp;ved=0ahUKEwjDvN_F4vfQAhWKT7wKHZVwA7kQjRwIBw&amp;url=http://icons.mysitemyway.com/legacy-icon-tags/desk/page/2/&amp;bvm=bv.142059868,d.dGc&amp;psig=AFQjCNHJo8GXrLDrTaO7TrR0nipvV0zwuQ&amp;ust=1481945254201991" TargetMode="External"/><Relationship Id="rId10" Type="http://schemas.openxmlformats.org/officeDocument/2006/relationships/image" Target="../media/image152.png"/><Relationship Id="rId4" Type="http://schemas.openxmlformats.org/officeDocument/2006/relationships/image" Target="../media/image123.png"/><Relationship Id="rId9" Type="http://schemas.openxmlformats.org/officeDocument/2006/relationships/image" Target="../media/image121.png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png"/><Relationship Id="rId3" Type="http://schemas.openxmlformats.org/officeDocument/2006/relationships/image" Target="../media/image123.png"/><Relationship Id="rId7" Type="http://schemas.openxmlformats.org/officeDocument/2006/relationships/hyperlink" Target="https://www.google.com/url?sa=i&amp;rct=j&amp;q=&amp;esrc=s&amp;source=images&amp;cd=&amp;cad=rja&amp;uact=8&amp;ved=2ahUKEwiH797f6p7hAhXRGKYKHdWBBz0QjRx6BAgBEAU&amp;url=https://www.kompan.us/sport-fitness/obstacle-courses/hurdles&amp;psig=AOvVaw3xlo3-0JDkumsNwDJza8cJ&amp;ust=1553656250547673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4.png"/><Relationship Id="rId5" Type="http://schemas.openxmlformats.org/officeDocument/2006/relationships/image" Target="../media/image152.png"/><Relationship Id="rId4" Type="http://schemas.openxmlformats.org/officeDocument/2006/relationships/image" Target="../media/image121.png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3" Type="http://schemas.openxmlformats.org/officeDocument/2006/relationships/image" Target="../media/image123.png"/><Relationship Id="rId7" Type="http://schemas.openxmlformats.org/officeDocument/2006/relationships/image" Target="../media/image12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1.png"/><Relationship Id="rId5" Type="http://schemas.openxmlformats.org/officeDocument/2006/relationships/hyperlink" Target="https://www.google.com/url?sa=i&amp;rct=j&amp;q=&amp;esrc=s&amp;source=images&amp;cd=&amp;cad=rja&amp;uact=8&amp;ved=2ahUKEwiY9NPKlYvhAhWnyYsBHfYMAlMQjRx6BAgBEAU&amp;url=https://commons.wikimedia.org/wiki/File:Feynman-wave.svg&amp;psig=AOvVaw2gPuRsM0NSh_oOhOFvkQK8&amp;ust=1552980563648367" TargetMode="External"/><Relationship Id="rId10" Type="http://schemas.openxmlformats.org/officeDocument/2006/relationships/image" Target="../media/image168.png"/><Relationship Id="rId4" Type="http://schemas.openxmlformats.org/officeDocument/2006/relationships/image" Target="../media/image164.png"/><Relationship Id="rId9" Type="http://schemas.openxmlformats.org/officeDocument/2006/relationships/hyperlink" Target="http://www.google.com/url?sa=i&amp;rct=j&amp;q=&amp;esrc=s&amp;source=images&amp;cd=&amp;cad=rja&amp;uact=8&amp;ved=2ahUKEwjUvcXaspLhAhWGiLwKHUmkAfwQjRx6BAgBEAU&amp;url=/url?sa=i&amp;rct=j&amp;q=&amp;esrc=s&amp;source=images&amp;cd=&amp;ved=&amp;url=https://www.shareicon.net/hula-hoop-gaming-circle-toy-fun-childhood-810876&amp;psig=AOvVaw1ki3JZswFdpZvXMYAmubjF&amp;ust=1553228889790126&amp;psig=AOvVaw1ki3JZswFdpZvXMYAmubjF&amp;ust=1553228889790126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직사각형 271"/>
          <p:cNvSpPr/>
          <p:nvPr/>
        </p:nvSpPr>
        <p:spPr>
          <a:xfrm>
            <a:off x="0" y="857224"/>
            <a:ext cx="6858000" cy="5143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8" name="직사각형 277"/>
          <p:cNvSpPr/>
          <p:nvPr/>
        </p:nvSpPr>
        <p:spPr>
          <a:xfrm>
            <a:off x="0" y="0"/>
            <a:ext cx="6858000" cy="633418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그림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86058" y="7929586"/>
            <a:ext cx="1285884" cy="281713"/>
          </a:xfrm>
          <a:prstGeom prst="rect">
            <a:avLst/>
          </a:prstGeom>
        </p:spPr>
      </p:pic>
      <p:sp>
        <p:nvSpPr>
          <p:cNvPr id="38" name="TextBox 37"/>
          <p:cNvSpPr txBox="1"/>
          <p:nvPr/>
        </p:nvSpPr>
        <p:spPr>
          <a:xfrm>
            <a:off x="5500702" y="295307"/>
            <a:ext cx="118442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600" dirty="0" smtClean="0">
                <a:solidFill>
                  <a:schemeClr val="bg1">
                    <a:alpha val="4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Book</a:t>
            </a:r>
            <a:endParaRPr lang="ko-KR" altLang="en-US" sz="1600" dirty="0">
              <a:solidFill>
                <a:schemeClr val="bg1">
                  <a:alpha val="4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42" name="그룹 141"/>
          <p:cNvGrpSpPr/>
          <p:nvPr/>
        </p:nvGrpSpPr>
        <p:grpSpPr>
          <a:xfrm>
            <a:off x="715494" y="1571604"/>
            <a:ext cx="5418563" cy="3214710"/>
            <a:chOff x="3262313" y="815330"/>
            <a:chExt cx="5667375" cy="3362325"/>
          </a:xfrm>
        </p:grpSpPr>
        <p:sp>
          <p:nvSpPr>
            <p:cNvPr id="143" name="Freeform 5"/>
            <p:cNvSpPr>
              <a:spLocks/>
            </p:cNvSpPr>
            <p:nvPr/>
          </p:nvSpPr>
          <p:spPr bwMode="auto">
            <a:xfrm>
              <a:off x="5076826" y="2677468"/>
              <a:ext cx="2111375" cy="1339850"/>
            </a:xfrm>
            <a:custGeom>
              <a:avLst/>
              <a:gdLst>
                <a:gd name="T0" fmla="*/ 1481 w 2661"/>
                <a:gd name="T1" fmla="*/ 1688 h 1688"/>
                <a:gd name="T2" fmla="*/ 1481 w 2661"/>
                <a:gd name="T3" fmla="*/ 1688 h 1688"/>
                <a:gd name="T4" fmla="*/ 1485 w 2661"/>
                <a:gd name="T5" fmla="*/ 1688 h 1688"/>
                <a:gd name="T6" fmla="*/ 1491 w 2661"/>
                <a:gd name="T7" fmla="*/ 1686 h 1688"/>
                <a:gd name="T8" fmla="*/ 1496 w 2661"/>
                <a:gd name="T9" fmla="*/ 1685 h 1688"/>
                <a:gd name="T10" fmla="*/ 1500 w 2661"/>
                <a:gd name="T11" fmla="*/ 1681 h 1688"/>
                <a:gd name="T12" fmla="*/ 1504 w 2661"/>
                <a:gd name="T13" fmla="*/ 1678 h 1688"/>
                <a:gd name="T14" fmla="*/ 1507 w 2661"/>
                <a:gd name="T15" fmla="*/ 1673 h 1688"/>
                <a:gd name="T16" fmla="*/ 1510 w 2661"/>
                <a:gd name="T17" fmla="*/ 1669 h 1688"/>
                <a:gd name="T18" fmla="*/ 1512 w 2661"/>
                <a:gd name="T19" fmla="*/ 1664 h 1688"/>
                <a:gd name="T20" fmla="*/ 2636 w 2661"/>
                <a:gd name="T21" fmla="*/ 1664 h 1688"/>
                <a:gd name="T22" fmla="*/ 2636 w 2661"/>
                <a:gd name="T23" fmla="*/ 1664 h 1688"/>
                <a:gd name="T24" fmla="*/ 2640 w 2661"/>
                <a:gd name="T25" fmla="*/ 1664 h 1688"/>
                <a:gd name="T26" fmla="*/ 2645 w 2661"/>
                <a:gd name="T27" fmla="*/ 1662 h 1688"/>
                <a:gd name="T28" fmla="*/ 2650 w 2661"/>
                <a:gd name="T29" fmla="*/ 1659 h 1688"/>
                <a:gd name="T30" fmla="*/ 2653 w 2661"/>
                <a:gd name="T31" fmla="*/ 1657 h 1688"/>
                <a:gd name="T32" fmla="*/ 2656 w 2661"/>
                <a:gd name="T33" fmla="*/ 1652 h 1688"/>
                <a:gd name="T34" fmla="*/ 2659 w 2661"/>
                <a:gd name="T35" fmla="*/ 1649 h 1688"/>
                <a:gd name="T36" fmla="*/ 2660 w 2661"/>
                <a:gd name="T37" fmla="*/ 1643 h 1688"/>
                <a:gd name="T38" fmla="*/ 2661 w 2661"/>
                <a:gd name="T39" fmla="*/ 1638 h 1688"/>
                <a:gd name="T40" fmla="*/ 2661 w 2661"/>
                <a:gd name="T41" fmla="*/ 26 h 1688"/>
                <a:gd name="T42" fmla="*/ 2661 w 2661"/>
                <a:gd name="T43" fmla="*/ 26 h 1688"/>
                <a:gd name="T44" fmla="*/ 2660 w 2661"/>
                <a:gd name="T45" fmla="*/ 20 h 1688"/>
                <a:gd name="T46" fmla="*/ 2659 w 2661"/>
                <a:gd name="T47" fmla="*/ 15 h 1688"/>
                <a:gd name="T48" fmla="*/ 2656 w 2661"/>
                <a:gd name="T49" fmla="*/ 11 h 1688"/>
                <a:gd name="T50" fmla="*/ 2653 w 2661"/>
                <a:gd name="T51" fmla="*/ 7 h 1688"/>
                <a:gd name="T52" fmla="*/ 2650 w 2661"/>
                <a:gd name="T53" fmla="*/ 4 h 1688"/>
                <a:gd name="T54" fmla="*/ 2645 w 2661"/>
                <a:gd name="T55" fmla="*/ 1 h 1688"/>
                <a:gd name="T56" fmla="*/ 2640 w 2661"/>
                <a:gd name="T57" fmla="*/ 0 h 1688"/>
                <a:gd name="T58" fmla="*/ 2636 w 2661"/>
                <a:gd name="T59" fmla="*/ 0 h 1688"/>
                <a:gd name="T60" fmla="*/ 26 w 2661"/>
                <a:gd name="T61" fmla="*/ 0 h 1688"/>
                <a:gd name="T62" fmla="*/ 26 w 2661"/>
                <a:gd name="T63" fmla="*/ 0 h 1688"/>
                <a:gd name="T64" fmla="*/ 21 w 2661"/>
                <a:gd name="T65" fmla="*/ 0 h 1688"/>
                <a:gd name="T66" fmla="*/ 15 w 2661"/>
                <a:gd name="T67" fmla="*/ 1 h 1688"/>
                <a:gd name="T68" fmla="*/ 12 w 2661"/>
                <a:gd name="T69" fmla="*/ 4 h 1688"/>
                <a:gd name="T70" fmla="*/ 7 w 2661"/>
                <a:gd name="T71" fmla="*/ 7 h 1688"/>
                <a:gd name="T72" fmla="*/ 5 w 2661"/>
                <a:gd name="T73" fmla="*/ 11 h 1688"/>
                <a:gd name="T74" fmla="*/ 3 w 2661"/>
                <a:gd name="T75" fmla="*/ 15 h 1688"/>
                <a:gd name="T76" fmla="*/ 0 w 2661"/>
                <a:gd name="T77" fmla="*/ 20 h 1688"/>
                <a:gd name="T78" fmla="*/ 0 w 2661"/>
                <a:gd name="T79" fmla="*/ 26 h 1688"/>
                <a:gd name="T80" fmla="*/ 0 w 2661"/>
                <a:gd name="T81" fmla="*/ 1638 h 1688"/>
                <a:gd name="T82" fmla="*/ 0 w 2661"/>
                <a:gd name="T83" fmla="*/ 1638 h 1688"/>
                <a:gd name="T84" fmla="*/ 0 w 2661"/>
                <a:gd name="T85" fmla="*/ 1643 h 1688"/>
                <a:gd name="T86" fmla="*/ 3 w 2661"/>
                <a:gd name="T87" fmla="*/ 1649 h 1688"/>
                <a:gd name="T88" fmla="*/ 5 w 2661"/>
                <a:gd name="T89" fmla="*/ 1652 h 1688"/>
                <a:gd name="T90" fmla="*/ 7 w 2661"/>
                <a:gd name="T91" fmla="*/ 1657 h 1688"/>
                <a:gd name="T92" fmla="*/ 12 w 2661"/>
                <a:gd name="T93" fmla="*/ 1659 h 1688"/>
                <a:gd name="T94" fmla="*/ 15 w 2661"/>
                <a:gd name="T95" fmla="*/ 1662 h 1688"/>
                <a:gd name="T96" fmla="*/ 21 w 2661"/>
                <a:gd name="T97" fmla="*/ 1664 h 1688"/>
                <a:gd name="T98" fmla="*/ 26 w 2661"/>
                <a:gd name="T99" fmla="*/ 1664 h 1688"/>
                <a:gd name="T100" fmla="*/ 1149 w 2661"/>
                <a:gd name="T101" fmla="*/ 1664 h 1688"/>
                <a:gd name="T102" fmla="*/ 1149 w 2661"/>
                <a:gd name="T103" fmla="*/ 1664 h 1688"/>
                <a:gd name="T104" fmla="*/ 1151 w 2661"/>
                <a:gd name="T105" fmla="*/ 1669 h 1688"/>
                <a:gd name="T106" fmla="*/ 1154 w 2661"/>
                <a:gd name="T107" fmla="*/ 1673 h 1688"/>
                <a:gd name="T108" fmla="*/ 1156 w 2661"/>
                <a:gd name="T109" fmla="*/ 1678 h 1688"/>
                <a:gd name="T110" fmla="*/ 1161 w 2661"/>
                <a:gd name="T111" fmla="*/ 1681 h 1688"/>
                <a:gd name="T112" fmla="*/ 1166 w 2661"/>
                <a:gd name="T113" fmla="*/ 1685 h 1688"/>
                <a:gd name="T114" fmla="*/ 1170 w 2661"/>
                <a:gd name="T115" fmla="*/ 1686 h 1688"/>
                <a:gd name="T116" fmla="*/ 1175 w 2661"/>
                <a:gd name="T117" fmla="*/ 1688 h 1688"/>
                <a:gd name="T118" fmla="*/ 1181 w 2661"/>
                <a:gd name="T119" fmla="*/ 1688 h 1688"/>
                <a:gd name="T120" fmla="*/ 1481 w 2661"/>
                <a:gd name="T121" fmla="*/ 1688 h 1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661" h="1688">
                  <a:moveTo>
                    <a:pt x="1481" y="1688"/>
                  </a:moveTo>
                  <a:lnTo>
                    <a:pt x="1481" y="1688"/>
                  </a:lnTo>
                  <a:lnTo>
                    <a:pt x="1485" y="1688"/>
                  </a:lnTo>
                  <a:lnTo>
                    <a:pt x="1491" y="1686"/>
                  </a:lnTo>
                  <a:lnTo>
                    <a:pt x="1496" y="1685"/>
                  </a:lnTo>
                  <a:lnTo>
                    <a:pt x="1500" y="1681"/>
                  </a:lnTo>
                  <a:lnTo>
                    <a:pt x="1504" y="1678"/>
                  </a:lnTo>
                  <a:lnTo>
                    <a:pt x="1507" y="1673"/>
                  </a:lnTo>
                  <a:lnTo>
                    <a:pt x="1510" y="1669"/>
                  </a:lnTo>
                  <a:lnTo>
                    <a:pt x="1512" y="1664"/>
                  </a:lnTo>
                  <a:lnTo>
                    <a:pt x="2636" y="1664"/>
                  </a:lnTo>
                  <a:lnTo>
                    <a:pt x="2636" y="1664"/>
                  </a:lnTo>
                  <a:lnTo>
                    <a:pt x="2640" y="1664"/>
                  </a:lnTo>
                  <a:lnTo>
                    <a:pt x="2645" y="1662"/>
                  </a:lnTo>
                  <a:lnTo>
                    <a:pt x="2650" y="1659"/>
                  </a:lnTo>
                  <a:lnTo>
                    <a:pt x="2653" y="1657"/>
                  </a:lnTo>
                  <a:lnTo>
                    <a:pt x="2656" y="1652"/>
                  </a:lnTo>
                  <a:lnTo>
                    <a:pt x="2659" y="1649"/>
                  </a:lnTo>
                  <a:lnTo>
                    <a:pt x="2660" y="1643"/>
                  </a:lnTo>
                  <a:lnTo>
                    <a:pt x="2661" y="1638"/>
                  </a:lnTo>
                  <a:lnTo>
                    <a:pt x="2661" y="26"/>
                  </a:lnTo>
                  <a:lnTo>
                    <a:pt x="2661" y="26"/>
                  </a:lnTo>
                  <a:lnTo>
                    <a:pt x="2660" y="20"/>
                  </a:lnTo>
                  <a:lnTo>
                    <a:pt x="2659" y="15"/>
                  </a:lnTo>
                  <a:lnTo>
                    <a:pt x="2656" y="11"/>
                  </a:lnTo>
                  <a:lnTo>
                    <a:pt x="2653" y="7"/>
                  </a:lnTo>
                  <a:lnTo>
                    <a:pt x="2650" y="4"/>
                  </a:lnTo>
                  <a:lnTo>
                    <a:pt x="2645" y="1"/>
                  </a:lnTo>
                  <a:lnTo>
                    <a:pt x="2640" y="0"/>
                  </a:lnTo>
                  <a:lnTo>
                    <a:pt x="2636" y="0"/>
                  </a:lnTo>
                  <a:lnTo>
                    <a:pt x="26" y="0"/>
                  </a:lnTo>
                  <a:lnTo>
                    <a:pt x="26" y="0"/>
                  </a:lnTo>
                  <a:lnTo>
                    <a:pt x="21" y="0"/>
                  </a:lnTo>
                  <a:lnTo>
                    <a:pt x="15" y="1"/>
                  </a:lnTo>
                  <a:lnTo>
                    <a:pt x="12" y="4"/>
                  </a:lnTo>
                  <a:lnTo>
                    <a:pt x="7" y="7"/>
                  </a:lnTo>
                  <a:lnTo>
                    <a:pt x="5" y="11"/>
                  </a:lnTo>
                  <a:lnTo>
                    <a:pt x="3" y="15"/>
                  </a:lnTo>
                  <a:lnTo>
                    <a:pt x="0" y="20"/>
                  </a:lnTo>
                  <a:lnTo>
                    <a:pt x="0" y="26"/>
                  </a:lnTo>
                  <a:lnTo>
                    <a:pt x="0" y="1638"/>
                  </a:lnTo>
                  <a:lnTo>
                    <a:pt x="0" y="1638"/>
                  </a:lnTo>
                  <a:lnTo>
                    <a:pt x="0" y="1643"/>
                  </a:lnTo>
                  <a:lnTo>
                    <a:pt x="3" y="1649"/>
                  </a:lnTo>
                  <a:lnTo>
                    <a:pt x="5" y="1652"/>
                  </a:lnTo>
                  <a:lnTo>
                    <a:pt x="7" y="1657"/>
                  </a:lnTo>
                  <a:lnTo>
                    <a:pt x="12" y="1659"/>
                  </a:lnTo>
                  <a:lnTo>
                    <a:pt x="15" y="1662"/>
                  </a:lnTo>
                  <a:lnTo>
                    <a:pt x="21" y="1664"/>
                  </a:lnTo>
                  <a:lnTo>
                    <a:pt x="26" y="1664"/>
                  </a:lnTo>
                  <a:lnTo>
                    <a:pt x="1149" y="1664"/>
                  </a:lnTo>
                  <a:lnTo>
                    <a:pt x="1149" y="1664"/>
                  </a:lnTo>
                  <a:lnTo>
                    <a:pt x="1151" y="1669"/>
                  </a:lnTo>
                  <a:lnTo>
                    <a:pt x="1154" y="1673"/>
                  </a:lnTo>
                  <a:lnTo>
                    <a:pt x="1156" y="1678"/>
                  </a:lnTo>
                  <a:lnTo>
                    <a:pt x="1161" y="1681"/>
                  </a:lnTo>
                  <a:lnTo>
                    <a:pt x="1166" y="1685"/>
                  </a:lnTo>
                  <a:lnTo>
                    <a:pt x="1170" y="1686"/>
                  </a:lnTo>
                  <a:lnTo>
                    <a:pt x="1175" y="1688"/>
                  </a:lnTo>
                  <a:lnTo>
                    <a:pt x="1181" y="1688"/>
                  </a:lnTo>
                  <a:lnTo>
                    <a:pt x="1481" y="168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4" name="Freeform 6"/>
            <p:cNvSpPr>
              <a:spLocks noEditPoints="1"/>
            </p:cNvSpPr>
            <p:nvPr/>
          </p:nvSpPr>
          <p:spPr bwMode="auto">
            <a:xfrm>
              <a:off x="5049838" y="2650480"/>
              <a:ext cx="2163763" cy="1392238"/>
            </a:xfrm>
            <a:custGeom>
              <a:avLst/>
              <a:gdLst>
                <a:gd name="T0" fmla="*/ 1213 w 2724"/>
                <a:gd name="T1" fmla="*/ 1753 h 1753"/>
                <a:gd name="T2" fmla="*/ 1206 w 2724"/>
                <a:gd name="T3" fmla="*/ 1752 h 1753"/>
                <a:gd name="T4" fmla="*/ 1191 w 2724"/>
                <a:gd name="T5" fmla="*/ 1749 h 1753"/>
                <a:gd name="T6" fmla="*/ 1178 w 2724"/>
                <a:gd name="T7" fmla="*/ 1742 h 1753"/>
                <a:gd name="T8" fmla="*/ 1168 w 2724"/>
                <a:gd name="T9" fmla="*/ 1734 h 1753"/>
                <a:gd name="T10" fmla="*/ 58 w 2724"/>
                <a:gd name="T11" fmla="*/ 1728 h 1753"/>
                <a:gd name="T12" fmla="*/ 46 w 2724"/>
                <a:gd name="T13" fmla="*/ 1727 h 1753"/>
                <a:gd name="T14" fmla="*/ 25 w 2724"/>
                <a:gd name="T15" fmla="*/ 1718 h 1753"/>
                <a:gd name="T16" fmla="*/ 10 w 2724"/>
                <a:gd name="T17" fmla="*/ 1703 h 1753"/>
                <a:gd name="T18" fmla="*/ 1 w 2724"/>
                <a:gd name="T19" fmla="*/ 1682 h 1753"/>
                <a:gd name="T20" fmla="*/ 0 w 2724"/>
                <a:gd name="T21" fmla="*/ 58 h 1753"/>
                <a:gd name="T22" fmla="*/ 1 w 2724"/>
                <a:gd name="T23" fmla="*/ 46 h 1753"/>
                <a:gd name="T24" fmla="*/ 10 w 2724"/>
                <a:gd name="T25" fmla="*/ 25 h 1753"/>
                <a:gd name="T26" fmla="*/ 25 w 2724"/>
                <a:gd name="T27" fmla="*/ 9 h 1753"/>
                <a:gd name="T28" fmla="*/ 46 w 2724"/>
                <a:gd name="T29" fmla="*/ 1 h 1753"/>
                <a:gd name="T30" fmla="*/ 2668 w 2724"/>
                <a:gd name="T31" fmla="*/ 0 h 1753"/>
                <a:gd name="T32" fmla="*/ 2679 w 2724"/>
                <a:gd name="T33" fmla="*/ 1 h 1753"/>
                <a:gd name="T34" fmla="*/ 2699 w 2724"/>
                <a:gd name="T35" fmla="*/ 9 h 1753"/>
                <a:gd name="T36" fmla="*/ 2715 w 2724"/>
                <a:gd name="T37" fmla="*/ 25 h 1753"/>
                <a:gd name="T38" fmla="*/ 2723 w 2724"/>
                <a:gd name="T39" fmla="*/ 46 h 1753"/>
                <a:gd name="T40" fmla="*/ 2724 w 2724"/>
                <a:gd name="T41" fmla="*/ 1670 h 1753"/>
                <a:gd name="T42" fmla="*/ 2723 w 2724"/>
                <a:gd name="T43" fmla="*/ 1682 h 1753"/>
                <a:gd name="T44" fmla="*/ 2715 w 2724"/>
                <a:gd name="T45" fmla="*/ 1703 h 1753"/>
                <a:gd name="T46" fmla="*/ 2699 w 2724"/>
                <a:gd name="T47" fmla="*/ 1718 h 1753"/>
                <a:gd name="T48" fmla="*/ 2679 w 2724"/>
                <a:gd name="T49" fmla="*/ 1727 h 1753"/>
                <a:gd name="T50" fmla="*/ 1563 w 2724"/>
                <a:gd name="T51" fmla="*/ 1728 h 1753"/>
                <a:gd name="T52" fmla="*/ 1558 w 2724"/>
                <a:gd name="T53" fmla="*/ 1734 h 1753"/>
                <a:gd name="T54" fmla="*/ 1546 w 2724"/>
                <a:gd name="T55" fmla="*/ 1742 h 1753"/>
                <a:gd name="T56" fmla="*/ 1534 w 2724"/>
                <a:gd name="T57" fmla="*/ 1749 h 1753"/>
                <a:gd name="T58" fmla="*/ 1520 w 2724"/>
                <a:gd name="T59" fmla="*/ 1752 h 1753"/>
                <a:gd name="T60" fmla="*/ 1513 w 2724"/>
                <a:gd name="T61" fmla="*/ 1753 h 1753"/>
                <a:gd name="T62" fmla="*/ 1206 w 2724"/>
                <a:gd name="T63" fmla="*/ 1663 h 1753"/>
                <a:gd name="T64" fmla="*/ 1513 w 2724"/>
                <a:gd name="T65" fmla="*/ 1688 h 1753"/>
                <a:gd name="T66" fmla="*/ 1513 w 2724"/>
                <a:gd name="T67" fmla="*/ 1688 h 1753"/>
                <a:gd name="T68" fmla="*/ 1544 w 2724"/>
                <a:gd name="T69" fmla="*/ 1663 h 1753"/>
                <a:gd name="T70" fmla="*/ 2661 w 2724"/>
                <a:gd name="T71" fmla="*/ 63 h 1753"/>
                <a:gd name="T72" fmla="*/ 65 w 2724"/>
                <a:gd name="T73" fmla="*/ 166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724" h="1753">
                  <a:moveTo>
                    <a:pt x="1513" y="1753"/>
                  </a:moveTo>
                  <a:lnTo>
                    <a:pt x="1213" y="1753"/>
                  </a:lnTo>
                  <a:lnTo>
                    <a:pt x="1213" y="1753"/>
                  </a:lnTo>
                  <a:lnTo>
                    <a:pt x="1206" y="1752"/>
                  </a:lnTo>
                  <a:lnTo>
                    <a:pt x="1198" y="1750"/>
                  </a:lnTo>
                  <a:lnTo>
                    <a:pt x="1191" y="1749"/>
                  </a:lnTo>
                  <a:lnTo>
                    <a:pt x="1185" y="1746"/>
                  </a:lnTo>
                  <a:lnTo>
                    <a:pt x="1178" y="1742"/>
                  </a:lnTo>
                  <a:lnTo>
                    <a:pt x="1172" y="1739"/>
                  </a:lnTo>
                  <a:lnTo>
                    <a:pt x="1168" y="1734"/>
                  </a:lnTo>
                  <a:lnTo>
                    <a:pt x="1162" y="1728"/>
                  </a:lnTo>
                  <a:lnTo>
                    <a:pt x="58" y="1728"/>
                  </a:lnTo>
                  <a:lnTo>
                    <a:pt x="58" y="1728"/>
                  </a:lnTo>
                  <a:lnTo>
                    <a:pt x="46" y="1727"/>
                  </a:lnTo>
                  <a:lnTo>
                    <a:pt x="36" y="1724"/>
                  </a:lnTo>
                  <a:lnTo>
                    <a:pt x="25" y="1718"/>
                  </a:lnTo>
                  <a:lnTo>
                    <a:pt x="17" y="1711"/>
                  </a:lnTo>
                  <a:lnTo>
                    <a:pt x="10" y="1703"/>
                  </a:lnTo>
                  <a:lnTo>
                    <a:pt x="5" y="1692"/>
                  </a:lnTo>
                  <a:lnTo>
                    <a:pt x="1" y="1682"/>
                  </a:lnTo>
                  <a:lnTo>
                    <a:pt x="0" y="1670"/>
                  </a:lnTo>
                  <a:lnTo>
                    <a:pt x="0" y="58"/>
                  </a:lnTo>
                  <a:lnTo>
                    <a:pt x="0" y="58"/>
                  </a:lnTo>
                  <a:lnTo>
                    <a:pt x="1" y="46"/>
                  </a:lnTo>
                  <a:lnTo>
                    <a:pt x="5" y="34"/>
                  </a:lnTo>
                  <a:lnTo>
                    <a:pt x="10" y="25"/>
                  </a:lnTo>
                  <a:lnTo>
                    <a:pt x="17" y="16"/>
                  </a:lnTo>
                  <a:lnTo>
                    <a:pt x="25" y="9"/>
                  </a:lnTo>
                  <a:lnTo>
                    <a:pt x="36" y="4"/>
                  </a:lnTo>
                  <a:lnTo>
                    <a:pt x="46" y="1"/>
                  </a:lnTo>
                  <a:lnTo>
                    <a:pt x="58" y="0"/>
                  </a:lnTo>
                  <a:lnTo>
                    <a:pt x="2668" y="0"/>
                  </a:lnTo>
                  <a:lnTo>
                    <a:pt x="2668" y="0"/>
                  </a:lnTo>
                  <a:lnTo>
                    <a:pt x="2679" y="1"/>
                  </a:lnTo>
                  <a:lnTo>
                    <a:pt x="2690" y="4"/>
                  </a:lnTo>
                  <a:lnTo>
                    <a:pt x="2699" y="9"/>
                  </a:lnTo>
                  <a:lnTo>
                    <a:pt x="2708" y="16"/>
                  </a:lnTo>
                  <a:lnTo>
                    <a:pt x="2715" y="25"/>
                  </a:lnTo>
                  <a:lnTo>
                    <a:pt x="2720" y="34"/>
                  </a:lnTo>
                  <a:lnTo>
                    <a:pt x="2723" y="46"/>
                  </a:lnTo>
                  <a:lnTo>
                    <a:pt x="2724" y="58"/>
                  </a:lnTo>
                  <a:lnTo>
                    <a:pt x="2724" y="1670"/>
                  </a:lnTo>
                  <a:lnTo>
                    <a:pt x="2724" y="1670"/>
                  </a:lnTo>
                  <a:lnTo>
                    <a:pt x="2723" y="1682"/>
                  </a:lnTo>
                  <a:lnTo>
                    <a:pt x="2720" y="1692"/>
                  </a:lnTo>
                  <a:lnTo>
                    <a:pt x="2715" y="1703"/>
                  </a:lnTo>
                  <a:lnTo>
                    <a:pt x="2708" y="1711"/>
                  </a:lnTo>
                  <a:lnTo>
                    <a:pt x="2699" y="1718"/>
                  </a:lnTo>
                  <a:lnTo>
                    <a:pt x="2690" y="1724"/>
                  </a:lnTo>
                  <a:lnTo>
                    <a:pt x="2679" y="1727"/>
                  </a:lnTo>
                  <a:lnTo>
                    <a:pt x="2668" y="1728"/>
                  </a:lnTo>
                  <a:lnTo>
                    <a:pt x="1563" y="1728"/>
                  </a:lnTo>
                  <a:lnTo>
                    <a:pt x="1563" y="1728"/>
                  </a:lnTo>
                  <a:lnTo>
                    <a:pt x="1558" y="1734"/>
                  </a:lnTo>
                  <a:lnTo>
                    <a:pt x="1552" y="1739"/>
                  </a:lnTo>
                  <a:lnTo>
                    <a:pt x="1546" y="1742"/>
                  </a:lnTo>
                  <a:lnTo>
                    <a:pt x="1541" y="1746"/>
                  </a:lnTo>
                  <a:lnTo>
                    <a:pt x="1534" y="1749"/>
                  </a:lnTo>
                  <a:lnTo>
                    <a:pt x="1527" y="1750"/>
                  </a:lnTo>
                  <a:lnTo>
                    <a:pt x="1520" y="1752"/>
                  </a:lnTo>
                  <a:lnTo>
                    <a:pt x="1513" y="1753"/>
                  </a:lnTo>
                  <a:lnTo>
                    <a:pt x="1513" y="1753"/>
                  </a:lnTo>
                  <a:close/>
                  <a:moveTo>
                    <a:pt x="65" y="1663"/>
                  </a:moveTo>
                  <a:lnTo>
                    <a:pt x="1206" y="1663"/>
                  </a:lnTo>
                  <a:lnTo>
                    <a:pt x="12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3" y="1688"/>
                  </a:lnTo>
                  <a:lnTo>
                    <a:pt x="1519" y="1665"/>
                  </a:lnTo>
                  <a:lnTo>
                    <a:pt x="1544" y="1663"/>
                  </a:lnTo>
                  <a:lnTo>
                    <a:pt x="2661" y="1663"/>
                  </a:lnTo>
                  <a:lnTo>
                    <a:pt x="2661" y="63"/>
                  </a:lnTo>
                  <a:lnTo>
                    <a:pt x="65" y="63"/>
                  </a:lnTo>
                  <a:lnTo>
                    <a:pt x="65" y="166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5" name="Freeform 7"/>
            <p:cNvSpPr>
              <a:spLocks/>
            </p:cNvSpPr>
            <p:nvPr/>
          </p:nvSpPr>
          <p:spPr bwMode="auto">
            <a:xfrm>
              <a:off x="6132513" y="3798243"/>
              <a:ext cx="974725" cy="119063"/>
            </a:xfrm>
            <a:custGeom>
              <a:avLst/>
              <a:gdLst>
                <a:gd name="T0" fmla="*/ 182 w 1229"/>
                <a:gd name="T1" fmla="*/ 0 h 151"/>
                <a:gd name="T2" fmla="*/ 1229 w 1229"/>
                <a:gd name="T3" fmla="*/ 0 h 151"/>
                <a:gd name="T4" fmla="*/ 1229 w 1229"/>
                <a:gd name="T5" fmla="*/ 151 h 151"/>
                <a:gd name="T6" fmla="*/ 0 w 1229"/>
                <a:gd name="T7" fmla="*/ 151 h 151"/>
                <a:gd name="T8" fmla="*/ 0 w 1229"/>
                <a:gd name="T9" fmla="*/ 151 h 151"/>
                <a:gd name="T10" fmla="*/ 2 w 1229"/>
                <a:gd name="T11" fmla="*/ 137 h 151"/>
                <a:gd name="T12" fmla="*/ 6 w 1229"/>
                <a:gd name="T13" fmla="*/ 123 h 151"/>
                <a:gd name="T14" fmla="*/ 12 w 1229"/>
                <a:gd name="T15" fmla="*/ 109 h 151"/>
                <a:gd name="T16" fmla="*/ 19 w 1229"/>
                <a:gd name="T17" fmla="*/ 95 h 151"/>
                <a:gd name="T18" fmla="*/ 27 w 1229"/>
                <a:gd name="T19" fmla="*/ 83 h 151"/>
                <a:gd name="T20" fmla="*/ 36 w 1229"/>
                <a:gd name="T21" fmla="*/ 70 h 151"/>
                <a:gd name="T22" fmla="*/ 47 w 1229"/>
                <a:gd name="T23" fmla="*/ 58 h 151"/>
                <a:gd name="T24" fmla="*/ 58 w 1229"/>
                <a:gd name="T25" fmla="*/ 47 h 151"/>
                <a:gd name="T26" fmla="*/ 71 w 1229"/>
                <a:gd name="T27" fmla="*/ 36 h 151"/>
                <a:gd name="T28" fmla="*/ 85 w 1229"/>
                <a:gd name="T29" fmla="*/ 27 h 151"/>
                <a:gd name="T30" fmla="*/ 99 w 1229"/>
                <a:gd name="T31" fmla="*/ 20 h 151"/>
                <a:gd name="T32" fmla="*/ 115 w 1229"/>
                <a:gd name="T33" fmla="*/ 13 h 151"/>
                <a:gd name="T34" fmla="*/ 131 w 1229"/>
                <a:gd name="T35" fmla="*/ 7 h 151"/>
                <a:gd name="T36" fmla="*/ 147 w 1229"/>
                <a:gd name="T37" fmla="*/ 3 h 151"/>
                <a:gd name="T38" fmla="*/ 165 w 1229"/>
                <a:gd name="T39" fmla="*/ 0 h 151"/>
                <a:gd name="T40" fmla="*/ 182 w 1229"/>
                <a:gd name="T41" fmla="*/ 0 h 151"/>
                <a:gd name="T42" fmla="*/ 182 w 1229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9" h="151">
                  <a:moveTo>
                    <a:pt x="182" y="0"/>
                  </a:moveTo>
                  <a:lnTo>
                    <a:pt x="1229" y="0"/>
                  </a:lnTo>
                  <a:lnTo>
                    <a:pt x="1229" y="151"/>
                  </a:lnTo>
                  <a:lnTo>
                    <a:pt x="0" y="151"/>
                  </a:lnTo>
                  <a:lnTo>
                    <a:pt x="0" y="151"/>
                  </a:lnTo>
                  <a:lnTo>
                    <a:pt x="2" y="137"/>
                  </a:lnTo>
                  <a:lnTo>
                    <a:pt x="6" y="123"/>
                  </a:lnTo>
                  <a:lnTo>
                    <a:pt x="12" y="109"/>
                  </a:lnTo>
                  <a:lnTo>
                    <a:pt x="19" y="95"/>
                  </a:lnTo>
                  <a:lnTo>
                    <a:pt x="27" y="83"/>
                  </a:lnTo>
                  <a:lnTo>
                    <a:pt x="36" y="70"/>
                  </a:lnTo>
                  <a:lnTo>
                    <a:pt x="47" y="58"/>
                  </a:lnTo>
                  <a:lnTo>
                    <a:pt x="58" y="47"/>
                  </a:lnTo>
                  <a:lnTo>
                    <a:pt x="71" y="36"/>
                  </a:lnTo>
                  <a:lnTo>
                    <a:pt x="85" y="27"/>
                  </a:lnTo>
                  <a:lnTo>
                    <a:pt x="99" y="20"/>
                  </a:lnTo>
                  <a:lnTo>
                    <a:pt x="115" y="13"/>
                  </a:lnTo>
                  <a:lnTo>
                    <a:pt x="131" y="7"/>
                  </a:lnTo>
                  <a:lnTo>
                    <a:pt x="147" y="3"/>
                  </a:lnTo>
                  <a:lnTo>
                    <a:pt x="165" y="0"/>
                  </a:lnTo>
                  <a:lnTo>
                    <a:pt x="182" y="0"/>
                  </a:lnTo>
                  <a:lnTo>
                    <a:pt x="1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6" name="Freeform 8"/>
            <p:cNvSpPr>
              <a:spLocks noEditPoints="1"/>
            </p:cNvSpPr>
            <p:nvPr/>
          </p:nvSpPr>
          <p:spPr bwMode="auto">
            <a:xfrm>
              <a:off x="6107113" y="3772843"/>
              <a:ext cx="1025525" cy="169863"/>
            </a:xfrm>
            <a:custGeom>
              <a:avLst/>
              <a:gdLst>
                <a:gd name="T0" fmla="*/ 31 w 1291"/>
                <a:gd name="T1" fmla="*/ 213 h 213"/>
                <a:gd name="T2" fmla="*/ 25 w 1291"/>
                <a:gd name="T3" fmla="*/ 213 h 213"/>
                <a:gd name="T4" fmla="*/ 14 w 1291"/>
                <a:gd name="T5" fmla="*/ 208 h 213"/>
                <a:gd name="T6" fmla="*/ 8 w 1291"/>
                <a:gd name="T7" fmla="*/ 204 h 213"/>
                <a:gd name="T8" fmla="*/ 2 w 1291"/>
                <a:gd name="T9" fmla="*/ 193 h 213"/>
                <a:gd name="T10" fmla="*/ 0 w 1291"/>
                <a:gd name="T11" fmla="*/ 180 h 213"/>
                <a:gd name="T12" fmla="*/ 3 w 1291"/>
                <a:gd name="T13" fmla="*/ 161 h 213"/>
                <a:gd name="T14" fmla="*/ 14 w 1291"/>
                <a:gd name="T15" fmla="*/ 126 h 213"/>
                <a:gd name="T16" fmla="*/ 32 w 1291"/>
                <a:gd name="T17" fmla="*/ 95 h 213"/>
                <a:gd name="T18" fmla="*/ 56 w 1291"/>
                <a:gd name="T19" fmla="*/ 66 h 213"/>
                <a:gd name="T20" fmla="*/ 86 w 1291"/>
                <a:gd name="T21" fmla="*/ 42 h 213"/>
                <a:gd name="T22" fmla="*/ 118 w 1291"/>
                <a:gd name="T23" fmla="*/ 22 h 213"/>
                <a:gd name="T24" fmla="*/ 155 w 1291"/>
                <a:gd name="T25" fmla="*/ 8 h 213"/>
                <a:gd name="T26" fmla="*/ 193 w 1291"/>
                <a:gd name="T27" fmla="*/ 0 h 213"/>
                <a:gd name="T28" fmla="*/ 1260 w 1291"/>
                <a:gd name="T29" fmla="*/ 0 h 213"/>
                <a:gd name="T30" fmla="*/ 1266 w 1291"/>
                <a:gd name="T31" fmla="*/ 0 h 213"/>
                <a:gd name="T32" fmla="*/ 1278 w 1291"/>
                <a:gd name="T33" fmla="*/ 5 h 213"/>
                <a:gd name="T34" fmla="*/ 1286 w 1291"/>
                <a:gd name="T35" fmla="*/ 13 h 213"/>
                <a:gd name="T36" fmla="*/ 1290 w 1291"/>
                <a:gd name="T37" fmla="*/ 25 h 213"/>
                <a:gd name="T38" fmla="*/ 1291 w 1291"/>
                <a:gd name="T39" fmla="*/ 182 h 213"/>
                <a:gd name="T40" fmla="*/ 1290 w 1291"/>
                <a:gd name="T41" fmla="*/ 189 h 213"/>
                <a:gd name="T42" fmla="*/ 1286 w 1291"/>
                <a:gd name="T43" fmla="*/ 201 h 213"/>
                <a:gd name="T44" fmla="*/ 1278 w 1291"/>
                <a:gd name="T45" fmla="*/ 209 h 213"/>
                <a:gd name="T46" fmla="*/ 1266 w 1291"/>
                <a:gd name="T47" fmla="*/ 213 h 213"/>
                <a:gd name="T48" fmla="*/ 1260 w 1291"/>
                <a:gd name="T49" fmla="*/ 213 h 213"/>
                <a:gd name="T50" fmla="*/ 1228 w 1291"/>
                <a:gd name="T51" fmla="*/ 151 h 213"/>
                <a:gd name="T52" fmla="*/ 213 w 1291"/>
                <a:gd name="T53" fmla="*/ 63 h 213"/>
                <a:gd name="T54" fmla="*/ 201 w 1291"/>
                <a:gd name="T55" fmla="*/ 63 h 213"/>
                <a:gd name="T56" fmla="*/ 177 w 1291"/>
                <a:gd name="T57" fmla="*/ 66 h 213"/>
                <a:gd name="T58" fmla="*/ 155 w 1291"/>
                <a:gd name="T59" fmla="*/ 73 h 213"/>
                <a:gd name="T60" fmla="*/ 135 w 1291"/>
                <a:gd name="T61" fmla="*/ 84 h 213"/>
                <a:gd name="T62" fmla="*/ 117 w 1291"/>
                <a:gd name="T63" fmla="*/ 95 h 213"/>
                <a:gd name="T64" fmla="*/ 101 w 1291"/>
                <a:gd name="T65" fmla="*/ 110 h 213"/>
                <a:gd name="T66" fmla="*/ 87 w 1291"/>
                <a:gd name="T67" fmla="*/ 125 h 213"/>
                <a:gd name="T68" fmla="*/ 76 w 1291"/>
                <a:gd name="T69" fmla="*/ 143 h 213"/>
                <a:gd name="T70" fmla="*/ 72 w 1291"/>
                <a:gd name="T71" fmla="*/ 151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91" h="213">
                  <a:moveTo>
                    <a:pt x="1260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5" y="213"/>
                  </a:lnTo>
                  <a:lnTo>
                    <a:pt x="18" y="211"/>
                  </a:lnTo>
                  <a:lnTo>
                    <a:pt x="14" y="208"/>
                  </a:lnTo>
                  <a:lnTo>
                    <a:pt x="8" y="204"/>
                  </a:lnTo>
                  <a:lnTo>
                    <a:pt x="8" y="204"/>
                  </a:lnTo>
                  <a:lnTo>
                    <a:pt x="5" y="198"/>
                  </a:lnTo>
                  <a:lnTo>
                    <a:pt x="2" y="193"/>
                  </a:lnTo>
                  <a:lnTo>
                    <a:pt x="0" y="187"/>
                  </a:lnTo>
                  <a:lnTo>
                    <a:pt x="0" y="180"/>
                  </a:lnTo>
                  <a:lnTo>
                    <a:pt x="0" y="180"/>
                  </a:lnTo>
                  <a:lnTo>
                    <a:pt x="3" y="161"/>
                  </a:lnTo>
                  <a:lnTo>
                    <a:pt x="8" y="144"/>
                  </a:lnTo>
                  <a:lnTo>
                    <a:pt x="14" y="126"/>
                  </a:lnTo>
                  <a:lnTo>
                    <a:pt x="22" y="110"/>
                  </a:lnTo>
                  <a:lnTo>
                    <a:pt x="32" y="95"/>
                  </a:lnTo>
                  <a:lnTo>
                    <a:pt x="43" y="80"/>
                  </a:lnTo>
                  <a:lnTo>
                    <a:pt x="56" y="66"/>
                  </a:lnTo>
                  <a:lnTo>
                    <a:pt x="69" y="53"/>
                  </a:lnTo>
                  <a:lnTo>
                    <a:pt x="86" y="42"/>
                  </a:lnTo>
                  <a:lnTo>
                    <a:pt x="102" y="30"/>
                  </a:lnTo>
                  <a:lnTo>
                    <a:pt x="118" y="22"/>
                  </a:lnTo>
                  <a:lnTo>
                    <a:pt x="137" y="14"/>
                  </a:lnTo>
                  <a:lnTo>
                    <a:pt x="155" y="8"/>
                  </a:lnTo>
                  <a:lnTo>
                    <a:pt x="174" y="4"/>
                  </a:lnTo>
                  <a:lnTo>
                    <a:pt x="193" y="0"/>
                  </a:lnTo>
                  <a:lnTo>
                    <a:pt x="213" y="0"/>
                  </a:lnTo>
                  <a:lnTo>
                    <a:pt x="1260" y="0"/>
                  </a:lnTo>
                  <a:lnTo>
                    <a:pt x="1260" y="0"/>
                  </a:lnTo>
                  <a:lnTo>
                    <a:pt x="1266" y="0"/>
                  </a:lnTo>
                  <a:lnTo>
                    <a:pt x="1272" y="3"/>
                  </a:lnTo>
                  <a:lnTo>
                    <a:pt x="1278" y="5"/>
                  </a:lnTo>
                  <a:lnTo>
                    <a:pt x="1282" y="8"/>
                  </a:lnTo>
                  <a:lnTo>
                    <a:pt x="1286" y="13"/>
                  </a:lnTo>
                  <a:lnTo>
                    <a:pt x="1288" y="19"/>
                  </a:lnTo>
                  <a:lnTo>
                    <a:pt x="1290" y="25"/>
                  </a:lnTo>
                  <a:lnTo>
                    <a:pt x="1291" y="31"/>
                  </a:lnTo>
                  <a:lnTo>
                    <a:pt x="1291" y="182"/>
                  </a:lnTo>
                  <a:lnTo>
                    <a:pt x="1291" y="182"/>
                  </a:lnTo>
                  <a:lnTo>
                    <a:pt x="1290" y="189"/>
                  </a:lnTo>
                  <a:lnTo>
                    <a:pt x="1288" y="195"/>
                  </a:lnTo>
                  <a:lnTo>
                    <a:pt x="1286" y="201"/>
                  </a:lnTo>
                  <a:lnTo>
                    <a:pt x="1282" y="205"/>
                  </a:lnTo>
                  <a:lnTo>
                    <a:pt x="1278" y="209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60" y="213"/>
                  </a:lnTo>
                  <a:lnTo>
                    <a:pt x="1260" y="213"/>
                  </a:lnTo>
                  <a:close/>
                  <a:moveTo>
                    <a:pt x="72" y="151"/>
                  </a:moveTo>
                  <a:lnTo>
                    <a:pt x="1228" y="151"/>
                  </a:lnTo>
                  <a:lnTo>
                    <a:pt x="1228" y="63"/>
                  </a:lnTo>
                  <a:lnTo>
                    <a:pt x="213" y="63"/>
                  </a:lnTo>
                  <a:lnTo>
                    <a:pt x="213" y="63"/>
                  </a:lnTo>
                  <a:lnTo>
                    <a:pt x="201" y="63"/>
                  </a:lnTo>
                  <a:lnTo>
                    <a:pt x="189" y="64"/>
                  </a:lnTo>
                  <a:lnTo>
                    <a:pt x="177" y="66"/>
                  </a:lnTo>
                  <a:lnTo>
                    <a:pt x="167" y="70"/>
                  </a:lnTo>
                  <a:lnTo>
                    <a:pt x="155" y="73"/>
                  </a:lnTo>
                  <a:lnTo>
                    <a:pt x="145" y="78"/>
                  </a:lnTo>
                  <a:lnTo>
                    <a:pt x="135" y="84"/>
                  </a:lnTo>
                  <a:lnTo>
                    <a:pt x="126" y="89"/>
                  </a:lnTo>
                  <a:lnTo>
                    <a:pt x="117" y="95"/>
                  </a:lnTo>
                  <a:lnTo>
                    <a:pt x="109" y="102"/>
                  </a:lnTo>
                  <a:lnTo>
                    <a:pt x="101" y="110"/>
                  </a:lnTo>
                  <a:lnTo>
                    <a:pt x="94" y="117"/>
                  </a:lnTo>
                  <a:lnTo>
                    <a:pt x="87" y="125"/>
                  </a:lnTo>
                  <a:lnTo>
                    <a:pt x="81" y="133"/>
                  </a:lnTo>
                  <a:lnTo>
                    <a:pt x="76" y="143"/>
                  </a:lnTo>
                  <a:lnTo>
                    <a:pt x="72" y="151"/>
                  </a:lnTo>
                  <a:lnTo>
                    <a:pt x="72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7" name="Freeform 9"/>
            <p:cNvSpPr>
              <a:spLocks/>
            </p:cNvSpPr>
            <p:nvPr/>
          </p:nvSpPr>
          <p:spPr bwMode="auto">
            <a:xfrm>
              <a:off x="5157788" y="3798243"/>
              <a:ext cx="974725" cy="119063"/>
            </a:xfrm>
            <a:custGeom>
              <a:avLst/>
              <a:gdLst>
                <a:gd name="T0" fmla="*/ 1046 w 1228"/>
                <a:gd name="T1" fmla="*/ 0 h 151"/>
                <a:gd name="T2" fmla="*/ 0 w 1228"/>
                <a:gd name="T3" fmla="*/ 0 h 151"/>
                <a:gd name="T4" fmla="*/ 0 w 1228"/>
                <a:gd name="T5" fmla="*/ 151 h 151"/>
                <a:gd name="T6" fmla="*/ 1228 w 1228"/>
                <a:gd name="T7" fmla="*/ 151 h 151"/>
                <a:gd name="T8" fmla="*/ 1228 w 1228"/>
                <a:gd name="T9" fmla="*/ 151 h 151"/>
                <a:gd name="T10" fmla="*/ 1226 w 1228"/>
                <a:gd name="T11" fmla="*/ 137 h 151"/>
                <a:gd name="T12" fmla="*/ 1222 w 1228"/>
                <a:gd name="T13" fmla="*/ 123 h 151"/>
                <a:gd name="T14" fmla="*/ 1218 w 1228"/>
                <a:gd name="T15" fmla="*/ 109 h 151"/>
                <a:gd name="T16" fmla="*/ 1211 w 1228"/>
                <a:gd name="T17" fmla="*/ 95 h 151"/>
                <a:gd name="T18" fmla="*/ 1203 w 1228"/>
                <a:gd name="T19" fmla="*/ 83 h 151"/>
                <a:gd name="T20" fmla="*/ 1193 w 1228"/>
                <a:gd name="T21" fmla="*/ 70 h 151"/>
                <a:gd name="T22" fmla="*/ 1183 w 1228"/>
                <a:gd name="T23" fmla="*/ 58 h 151"/>
                <a:gd name="T24" fmla="*/ 1171 w 1228"/>
                <a:gd name="T25" fmla="*/ 47 h 151"/>
                <a:gd name="T26" fmla="*/ 1159 w 1228"/>
                <a:gd name="T27" fmla="*/ 36 h 151"/>
                <a:gd name="T28" fmla="*/ 1145 w 1228"/>
                <a:gd name="T29" fmla="*/ 27 h 151"/>
                <a:gd name="T30" fmla="*/ 1130 w 1228"/>
                <a:gd name="T31" fmla="*/ 20 h 151"/>
                <a:gd name="T32" fmla="*/ 1115 w 1228"/>
                <a:gd name="T33" fmla="*/ 13 h 151"/>
                <a:gd name="T34" fmla="*/ 1098 w 1228"/>
                <a:gd name="T35" fmla="*/ 7 h 151"/>
                <a:gd name="T36" fmla="*/ 1081 w 1228"/>
                <a:gd name="T37" fmla="*/ 3 h 151"/>
                <a:gd name="T38" fmla="*/ 1064 w 1228"/>
                <a:gd name="T39" fmla="*/ 0 h 151"/>
                <a:gd name="T40" fmla="*/ 1046 w 1228"/>
                <a:gd name="T41" fmla="*/ 0 h 151"/>
                <a:gd name="T42" fmla="*/ 1046 w 1228"/>
                <a:gd name="T43" fmla="*/ 0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8" h="151">
                  <a:moveTo>
                    <a:pt x="1046" y="0"/>
                  </a:moveTo>
                  <a:lnTo>
                    <a:pt x="0" y="0"/>
                  </a:lnTo>
                  <a:lnTo>
                    <a:pt x="0" y="151"/>
                  </a:lnTo>
                  <a:lnTo>
                    <a:pt x="1228" y="151"/>
                  </a:lnTo>
                  <a:lnTo>
                    <a:pt x="1228" y="151"/>
                  </a:lnTo>
                  <a:lnTo>
                    <a:pt x="1226" y="137"/>
                  </a:lnTo>
                  <a:lnTo>
                    <a:pt x="1222" y="123"/>
                  </a:lnTo>
                  <a:lnTo>
                    <a:pt x="1218" y="109"/>
                  </a:lnTo>
                  <a:lnTo>
                    <a:pt x="1211" y="95"/>
                  </a:lnTo>
                  <a:lnTo>
                    <a:pt x="1203" y="83"/>
                  </a:lnTo>
                  <a:lnTo>
                    <a:pt x="1193" y="70"/>
                  </a:lnTo>
                  <a:lnTo>
                    <a:pt x="1183" y="58"/>
                  </a:lnTo>
                  <a:lnTo>
                    <a:pt x="1171" y="47"/>
                  </a:lnTo>
                  <a:lnTo>
                    <a:pt x="1159" y="36"/>
                  </a:lnTo>
                  <a:lnTo>
                    <a:pt x="1145" y="27"/>
                  </a:lnTo>
                  <a:lnTo>
                    <a:pt x="1130" y="20"/>
                  </a:lnTo>
                  <a:lnTo>
                    <a:pt x="1115" y="13"/>
                  </a:lnTo>
                  <a:lnTo>
                    <a:pt x="1098" y="7"/>
                  </a:lnTo>
                  <a:lnTo>
                    <a:pt x="1081" y="3"/>
                  </a:lnTo>
                  <a:lnTo>
                    <a:pt x="1064" y="0"/>
                  </a:lnTo>
                  <a:lnTo>
                    <a:pt x="1046" y="0"/>
                  </a:lnTo>
                  <a:lnTo>
                    <a:pt x="104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8" name="Freeform 10"/>
            <p:cNvSpPr>
              <a:spLocks noEditPoints="1"/>
            </p:cNvSpPr>
            <p:nvPr/>
          </p:nvSpPr>
          <p:spPr bwMode="auto">
            <a:xfrm>
              <a:off x="5132388" y="3772843"/>
              <a:ext cx="1023938" cy="169863"/>
            </a:xfrm>
            <a:custGeom>
              <a:avLst/>
              <a:gdLst>
                <a:gd name="T0" fmla="*/ 31 w 1290"/>
                <a:gd name="T1" fmla="*/ 213 h 213"/>
                <a:gd name="T2" fmla="*/ 26 w 1290"/>
                <a:gd name="T3" fmla="*/ 213 h 213"/>
                <a:gd name="T4" fmla="*/ 14 w 1290"/>
                <a:gd name="T5" fmla="*/ 209 h 213"/>
                <a:gd name="T6" fmla="*/ 6 w 1290"/>
                <a:gd name="T7" fmla="*/ 201 h 213"/>
                <a:gd name="T8" fmla="*/ 0 w 1290"/>
                <a:gd name="T9" fmla="*/ 189 h 213"/>
                <a:gd name="T10" fmla="*/ 0 w 1290"/>
                <a:gd name="T11" fmla="*/ 31 h 213"/>
                <a:gd name="T12" fmla="*/ 0 w 1290"/>
                <a:gd name="T13" fmla="*/ 25 h 213"/>
                <a:gd name="T14" fmla="*/ 6 w 1290"/>
                <a:gd name="T15" fmla="*/ 13 h 213"/>
                <a:gd name="T16" fmla="*/ 14 w 1290"/>
                <a:gd name="T17" fmla="*/ 5 h 213"/>
                <a:gd name="T18" fmla="*/ 26 w 1290"/>
                <a:gd name="T19" fmla="*/ 0 h 213"/>
                <a:gd name="T20" fmla="*/ 1077 w 1290"/>
                <a:gd name="T21" fmla="*/ 0 h 213"/>
                <a:gd name="T22" fmla="*/ 1097 w 1290"/>
                <a:gd name="T23" fmla="*/ 0 h 213"/>
                <a:gd name="T24" fmla="*/ 1136 w 1290"/>
                <a:gd name="T25" fmla="*/ 8 h 213"/>
                <a:gd name="T26" fmla="*/ 1172 w 1290"/>
                <a:gd name="T27" fmla="*/ 22 h 213"/>
                <a:gd name="T28" fmla="*/ 1206 w 1290"/>
                <a:gd name="T29" fmla="*/ 42 h 213"/>
                <a:gd name="T30" fmla="*/ 1235 w 1290"/>
                <a:gd name="T31" fmla="*/ 66 h 213"/>
                <a:gd name="T32" fmla="*/ 1259 w 1290"/>
                <a:gd name="T33" fmla="*/ 95 h 213"/>
                <a:gd name="T34" fmla="*/ 1277 w 1290"/>
                <a:gd name="T35" fmla="*/ 126 h 213"/>
                <a:gd name="T36" fmla="*/ 1288 w 1290"/>
                <a:gd name="T37" fmla="*/ 161 h 213"/>
                <a:gd name="T38" fmla="*/ 1290 w 1290"/>
                <a:gd name="T39" fmla="*/ 180 h 213"/>
                <a:gd name="T40" fmla="*/ 1289 w 1290"/>
                <a:gd name="T41" fmla="*/ 193 h 213"/>
                <a:gd name="T42" fmla="*/ 1282 w 1290"/>
                <a:gd name="T43" fmla="*/ 204 h 213"/>
                <a:gd name="T44" fmla="*/ 1278 w 1290"/>
                <a:gd name="T45" fmla="*/ 208 h 213"/>
                <a:gd name="T46" fmla="*/ 1266 w 1290"/>
                <a:gd name="T47" fmla="*/ 213 h 213"/>
                <a:gd name="T48" fmla="*/ 1259 w 1290"/>
                <a:gd name="T49" fmla="*/ 213 h 213"/>
                <a:gd name="T50" fmla="*/ 1219 w 1290"/>
                <a:gd name="T51" fmla="*/ 151 h 213"/>
                <a:gd name="T52" fmla="*/ 1215 w 1290"/>
                <a:gd name="T53" fmla="*/ 143 h 213"/>
                <a:gd name="T54" fmla="*/ 1204 w 1290"/>
                <a:gd name="T55" fmla="*/ 125 h 213"/>
                <a:gd name="T56" fmla="*/ 1190 w 1290"/>
                <a:gd name="T57" fmla="*/ 110 h 213"/>
                <a:gd name="T58" fmla="*/ 1175 w 1290"/>
                <a:gd name="T59" fmla="*/ 95 h 213"/>
                <a:gd name="T60" fmla="*/ 1156 w 1290"/>
                <a:gd name="T61" fmla="*/ 84 h 213"/>
                <a:gd name="T62" fmla="*/ 1135 w 1290"/>
                <a:gd name="T63" fmla="*/ 73 h 213"/>
                <a:gd name="T64" fmla="*/ 1113 w 1290"/>
                <a:gd name="T65" fmla="*/ 66 h 213"/>
                <a:gd name="T66" fmla="*/ 1090 w 1290"/>
                <a:gd name="T67" fmla="*/ 63 h 213"/>
                <a:gd name="T68" fmla="*/ 63 w 1290"/>
                <a:gd name="T69" fmla="*/ 6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90" h="213">
                  <a:moveTo>
                    <a:pt x="1259" y="213"/>
                  </a:moveTo>
                  <a:lnTo>
                    <a:pt x="31" y="213"/>
                  </a:lnTo>
                  <a:lnTo>
                    <a:pt x="31" y="213"/>
                  </a:lnTo>
                  <a:lnTo>
                    <a:pt x="26" y="213"/>
                  </a:lnTo>
                  <a:lnTo>
                    <a:pt x="19" y="211"/>
                  </a:lnTo>
                  <a:lnTo>
                    <a:pt x="14" y="209"/>
                  </a:lnTo>
                  <a:lnTo>
                    <a:pt x="9" y="205"/>
                  </a:lnTo>
                  <a:lnTo>
                    <a:pt x="6" y="201"/>
                  </a:lnTo>
                  <a:lnTo>
                    <a:pt x="2" y="195"/>
                  </a:lnTo>
                  <a:lnTo>
                    <a:pt x="0" y="189"/>
                  </a:lnTo>
                  <a:lnTo>
                    <a:pt x="0" y="18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7" y="0"/>
                  </a:lnTo>
                  <a:lnTo>
                    <a:pt x="1117" y="4"/>
                  </a:lnTo>
                  <a:lnTo>
                    <a:pt x="1136" y="8"/>
                  </a:lnTo>
                  <a:lnTo>
                    <a:pt x="1155" y="14"/>
                  </a:lnTo>
                  <a:lnTo>
                    <a:pt x="1172" y="22"/>
                  </a:lnTo>
                  <a:lnTo>
                    <a:pt x="1190" y="30"/>
                  </a:lnTo>
                  <a:lnTo>
                    <a:pt x="1206" y="42"/>
                  </a:lnTo>
                  <a:lnTo>
                    <a:pt x="1221" y="53"/>
                  </a:lnTo>
                  <a:lnTo>
                    <a:pt x="1235" y="66"/>
                  </a:lnTo>
                  <a:lnTo>
                    <a:pt x="1248" y="80"/>
                  </a:lnTo>
                  <a:lnTo>
                    <a:pt x="1259" y="95"/>
                  </a:lnTo>
                  <a:lnTo>
                    <a:pt x="1268" y="110"/>
                  </a:lnTo>
                  <a:lnTo>
                    <a:pt x="1277" y="126"/>
                  </a:lnTo>
                  <a:lnTo>
                    <a:pt x="1284" y="144"/>
                  </a:lnTo>
                  <a:lnTo>
                    <a:pt x="1288" y="161"/>
                  </a:lnTo>
                  <a:lnTo>
                    <a:pt x="1290" y="180"/>
                  </a:lnTo>
                  <a:lnTo>
                    <a:pt x="1290" y="180"/>
                  </a:lnTo>
                  <a:lnTo>
                    <a:pt x="1290" y="187"/>
                  </a:lnTo>
                  <a:lnTo>
                    <a:pt x="1289" y="193"/>
                  </a:lnTo>
                  <a:lnTo>
                    <a:pt x="1287" y="198"/>
                  </a:lnTo>
                  <a:lnTo>
                    <a:pt x="1282" y="204"/>
                  </a:lnTo>
                  <a:lnTo>
                    <a:pt x="1282" y="204"/>
                  </a:lnTo>
                  <a:lnTo>
                    <a:pt x="1278" y="208"/>
                  </a:lnTo>
                  <a:lnTo>
                    <a:pt x="1272" y="211"/>
                  </a:lnTo>
                  <a:lnTo>
                    <a:pt x="1266" y="213"/>
                  </a:lnTo>
                  <a:lnTo>
                    <a:pt x="1259" y="213"/>
                  </a:lnTo>
                  <a:lnTo>
                    <a:pt x="1259" y="213"/>
                  </a:lnTo>
                  <a:close/>
                  <a:moveTo>
                    <a:pt x="63" y="151"/>
                  </a:moveTo>
                  <a:lnTo>
                    <a:pt x="1219" y="151"/>
                  </a:lnTo>
                  <a:lnTo>
                    <a:pt x="1219" y="151"/>
                  </a:lnTo>
                  <a:lnTo>
                    <a:pt x="1215" y="143"/>
                  </a:lnTo>
                  <a:lnTo>
                    <a:pt x="1209" y="133"/>
                  </a:lnTo>
                  <a:lnTo>
                    <a:pt x="1204" y="125"/>
                  </a:lnTo>
                  <a:lnTo>
                    <a:pt x="1198" y="117"/>
                  </a:lnTo>
                  <a:lnTo>
                    <a:pt x="1190" y="110"/>
                  </a:lnTo>
                  <a:lnTo>
                    <a:pt x="1183" y="102"/>
                  </a:lnTo>
                  <a:lnTo>
                    <a:pt x="1175" y="95"/>
                  </a:lnTo>
                  <a:lnTo>
                    <a:pt x="1165" y="89"/>
                  </a:lnTo>
                  <a:lnTo>
                    <a:pt x="1156" y="84"/>
                  </a:lnTo>
                  <a:lnTo>
                    <a:pt x="1146" y="78"/>
                  </a:lnTo>
                  <a:lnTo>
                    <a:pt x="1135" y="73"/>
                  </a:lnTo>
                  <a:lnTo>
                    <a:pt x="1125" y="70"/>
                  </a:lnTo>
                  <a:lnTo>
                    <a:pt x="1113" y="66"/>
                  </a:lnTo>
                  <a:lnTo>
                    <a:pt x="1102" y="64"/>
                  </a:lnTo>
                  <a:lnTo>
                    <a:pt x="1090" y="63"/>
                  </a:lnTo>
                  <a:lnTo>
                    <a:pt x="1077" y="63"/>
                  </a:lnTo>
                  <a:lnTo>
                    <a:pt x="63" y="63"/>
                  </a:lnTo>
                  <a:lnTo>
                    <a:pt x="63" y="15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49" name="Freeform 11"/>
            <p:cNvSpPr>
              <a:spLocks/>
            </p:cNvSpPr>
            <p:nvPr/>
          </p:nvSpPr>
          <p:spPr bwMode="auto">
            <a:xfrm>
              <a:off x="5157788" y="2617143"/>
              <a:ext cx="1949450" cy="1300163"/>
            </a:xfrm>
            <a:custGeom>
              <a:avLst/>
              <a:gdLst>
                <a:gd name="T0" fmla="*/ 1228 w 2457"/>
                <a:gd name="T1" fmla="*/ 1637 h 1637"/>
                <a:gd name="T2" fmla="*/ 1234 w 2457"/>
                <a:gd name="T3" fmla="*/ 1604 h 1637"/>
                <a:gd name="T4" fmla="*/ 1247 w 2457"/>
                <a:gd name="T5" fmla="*/ 1573 h 1637"/>
                <a:gd name="T6" fmla="*/ 1264 w 2457"/>
                <a:gd name="T7" fmla="*/ 1548 h 1637"/>
                <a:gd name="T8" fmla="*/ 1286 w 2457"/>
                <a:gd name="T9" fmla="*/ 1526 h 1637"/>
                <a:gd name="T10" fmla="*/ 1313 w 2457"/>
                <a:gd name="T11" fmla="*/ 1508 h 1637"/>
                <a:gd name="T12" fmla="*/ 1343 w 2457"/>
                <a:gd name="T13" fmla="*/ 1497 h 1637"/>
                <a:gd name="T14" fmla="*/ 1375 w 2457"/>
                <a:gd name="T15" fmla="*/ 1489 h 1637"/>
                <a:gd name="T16" fmla="*/ 1410 w 2457"/>
                <a:gd name="T17" fmla="*/ 1486 h 1637"/>
                <a:gd name="T18" fmla="*/ 2457 w 2457"/>
                <a:gd name="T19" fmla="*/ 0 h 1637"/>
                <a:gd name="T20" fmla="*/ 1410 w 2457"/>
                <a:gd name="T21" fmla="*/ 0 h 1637"/>
                <a:gd name="T22" fmla="*/ 1375 w 2457"/>
                <a:gd name="T23" fmla="*/ 3 h 1637"/>
                <a:gd name="T24" fmla="*/ 1343 w 2457"/>
                <a:gd name="T25" fmla="*/ 13 h 1637"/>
                <a:gd name="T26" fmla="*/ 1313 w 2457"/>
                <a:gd name="T27" fmla="*/ 29 h 1637"/>
                <a:gd name="T28" fmla="*/ 1286 w 2457"/>
                <a:gd name="T29" fmla="*/ 50 h 1637"/>
                <a:gd name="T30" fmla="*/ 1264 w 2457"/>
                <a:gd name="T31" fmla="*/ 74 h 1637"/>
                <a:gd name="T32" fmla="*/ 1247 w 2457"/>
                <a:gd name="T33" fmla="*/ 103 h 1637"/>
                <a:gd name="T34" fmla="*/ 1234 w 2457"/>
                <a:gd name="T35" fmla="*/ 136 h 1637"/>
                <a:gd name="T36" fmla="*/ 1228 w 2457"/>
                <a:gd name="T37" fmla="*/ 169 h 1637"/>
                <a:gd name="T38" fmla="*/ 1226 w 2457"/>
                <a:gd name="T39" fmla="*/ 152 h 1637"/>
                <a:gd name="T40" fmla="*/ 1218 w 2457"/>
                <a:gd name="T41" fmla="*/ 118 h 1637"/>
                <a:gd name="T42" fmla="*/ 1203 w 2457"/>
                <a:gd name="T43" fmla="*/ 88 h 1637"/>
                <a:gd name="T44" fmla="*/ 1183 w 2457"/>
                <a:gd name="T45" fmla="*/ 61 h 1637"/>
                <a:gd name="T46" fmla="*/ 1159 w 2457"/>
                <a:gd name="T47" fmla="*/ 38 h 1637"/>
                <a:gd name="T48" fmla="*/ 1130 w 2457"/>
                <a:gd name="T49" fmla="*/ 21 h 1637"/>
                <a:gd name="T50" fmla="*/ 1098 w 2457"/>
                <a:gd name="T51" fmla="*/ 8 h 1637"/>
                <a:gd name="T52" fmla="*/ 1064 w 2457"/>
                <a:gd name="T53" fmla="*/ 1 h 1637"/>
                <a:gd name="T54" fmla="*/ 0 w 2457"/>
                <a:gd name="T55" fmla="*/ 0 h 1637"/>
                <a:gd name="T56" fmla="*/ 1046 w 2457"/>
                <a:gd name="T57" fmla="*/ 1486 h 1637"/>
                <a:gd name="T58" fmla="*/ 1064 w 2457"/>
                <a:gd name="T59" fmla="*/ 1486 h 1637"/>
                <a:gd name="T60" fmla="*/ 1098 w 2457"/>
                <a:gd name="T61" fmla="*/ 1492 h 1637"/>
                <a:gd name="T62" fmla="*/ 1130 w 2457"/>
                <a:gd name="T63" fmla="*/ 1502 h 1637"/>
                <a:gd name="T64" fmla="*/ 1159 w 2457"/>
                <a:gd name="T65" fmla="*/ 1517 h 1637"/>
                <a:gd name="T66" fmla="*/ 1183 w 2457"/>
                <a:gd name="T67" fmla="*/ 1536 h 1637"/>
                <a:gd name="T68" fmla="*/ 1203 w 2457"/>
                <a:gd name="T69" fmla="*/ 1561 h 1637"/>
                <a:gd name="T70" fmla="*/ 1218 w 2457"/>
                <a:gd name="T71" fmla="*/ 1588 h 1637"/>
                <a:gd name="T72" fmla="*/ 1226 w 2457"/>
                <a:gd name="T73" fmla="*/ 1620 h 1637"/>
                <a:gd name="T74" fmla="*/ 1228 w 2457"/>
                <a:gd name="T75" fmla="*/ 1637 h 16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457" h="1637">
                  <a:moveTo>
                    <a:pt x="1228" y="1637"/>
                  </a:moveTo>
                  <a:lnTo>
                    <a:pt x="1228" y="1637"/>
                  </a:lnTo>
                  <a:lnTo>
                    <a:pt x="1230" y="1620"/>
                  </a:lnTo>
                  <a:lnTo>
                    <a:pt x="1234" y="1604"/>
                  </a:lnTo>
                  <a:lnTo>
                    <a:pt x="1240" y="1588"/>
                  </a:lnTo>
                  <a:lnTo>
                    <a:pt x="1247" y="1573"/>
                  </a:lnTo>
                  <a:lnTo>
                    <a:pt x="1255" y="1561"/>
                  </a:lnTo>
                  <a:lnTo>
                    <a:pt x="1264" y="1548"/>
                  </a:lnTo>
                  <a:lnTo>
                    <a:pt x="1275" y="1536"/>
                  </a:lnTo>
                  <a:lnTo>
                    <a:pt x="1286" y="1526"/>
                  </a:lnTo>
                  <a:lnTo>
                    <a:pt x="1299" y="1517"/>
                  </a:lnTo>
                  <a:lnTo>
                    <a:pt x="1313" y="1508"/>
                  </a:lnTo>
                  <a:lnTo>
                    <a:pt x="1327" y="1502"/>
                  </a:lnTo>
                  <a:lnTo>
                    <a:pt x="1343" y="1497"/>
                  </a:lnTo>
                  <a:lnTo>
                    <a:pt x="1359" y="1492"/>
                  </a:lnTo>
                  <a:lnTo>
                    <a:pt x="1375" y="1489"/>
                  </a:lnTo>
                  <a:lnTo>
                    <a:pt x="1393" y="1486"/>
                  </a:lnTo>
                  <a:lnTo>
                    <a:pt x="1410" y="1486"/>
                  </a:lnTo>
                  <a:lnTo>
                    <a:pt x="2457" y="1486"/>
                  </a:lnTo>
                  <a:lnTo>
                    <a:pt x="2457" y="0"/>
                  </a:lnTo>
                  <a:lnTo>
                    <a:pt x="1410" y="0"/>
                  </a:lnTo>
                  <a:lnTo>
                    <a:pt x="1410" y="0"/>
                  </a:lnTo>
                  <a:lnTo>
                    <a:pt x="1393" y="1"/>
                  </a:lnTo>
                  <a:lnTo>
                    <a:pt x="1375" y="3"/>
                  </a:lnTo>
                  <a:lnTo>
                    <a:pt x="1359" y="8"/>
                  </a:lnTo>
                  <a:lnTo>
                    <a:pt x="1343" y="13"/>
                  </a:lnTo>
                  <a:lnTo>
                    <a:pt x="1327" y="21"/>
                  </a:lnTo>
                  <a:lnTo>
                    <a:pt x="1313" y="29"/>
                  </a:lnTo>
                  <a:lnTo>
                    <a:pt x="1299" y="38"/>
                  </a:lnTo>
                  <a:lnTo>
                    <a:pt x="1286" y="50"/>
                  </a:lnTo>
                  <a:lnTo>
                    <a:pt x="1275" y="61"/>
                  </a:lnTo>
                  <a:lnTo>
                    <a:pt x="1264" y="74"/>
                  </a:lnTo>
                  <a:lnTo>
                    <a:pt x="1255" y="88"/>
                  </a:lnTo>
                  <a:lnTo>
                    <a:pt x="1247" y="103"/>
                  </a:lnTo>
                  <a:lnTo>
                    <a:pt x="1240" y="118"/>
                  </a:lnTo>
                  <a:lnTo>
                    <a:pt x="1234" y="136"/>
                  </a:lnTo>
                  <a:lnTo>
                    <a:pt x="1230" y="152"/>
                  </a:lnTo>
                  <a:lnTo>
                    <a:pt x="1228" y="169"/>
                  </a:lnTo>
                  <a:lnTo>
                    <a:pt x="1228" y="169"/>
                  </a:lnTo>
                  <a:lnTo>
                    <a:pt x="1226" y="152"/>
                  </a:lnTo>
                  <a:lnTo>
                    <a:pt x="1222" y="136"/>
                  </a:lnTo>
                  <a:lnTo>
                    <a:pt x="1218" y="118"/>
                  </a:lnTo>
                  <a:lnTo>
                    <a:pt x="1211" y="103"/>
                  </a:lnTo>
                  <a:lnTo>
                    <a:pt x="1203" y="88"/>
                  </a:lnTo>
                  <a:lnTo>
                    <a:pt x="1193" y="74"/>
                  </a:lnTo>
                  <a:lnTo>
                    <a:pt x="1183" y="61"/>
                  </a:lnTo>
                  <a:lnTo>
                    <a:pt x="1171" y="50"/>
                  </a:lnTo>
                  <a:lnTo>
                    <a:pt x="1159" y="38"/>
                  </a:lnTo>
                  <a:lnTo>
                    <a:pt x="1145" y="29"/>
                  </a:lnTo>
                  <a:lnTo>
                    <a:pt x="1130" y="21"/>
                  </a:lnTo>
                  <a:lnTo>
                    <a:pt x="1115" y="13"/>
                  </a:lnTo>
                  <a:lnTo>
                    <a:pt x="1098" y="8"/>
                  </a:lnTo>
                  <a:lnTo>
                    <a:pt x="1081" y="3"/>
                  </a:lnTo>
                  <a:lnTo>
                    <a:pt x="1064" y="1"/>
                  </a:lnTo>
                  <a:lnTo>
                    <a:pt x="1046" y="0"/>
                  </a:lnTo>
                  <a:lnTo>
                    <a:pt x="0" y="0"/>
                  </a:lnTo>
                  <a:lnTo>
                    <a:pt x="0" y="1486"/>
                  </a:lnTo>
                  <a:lnTo>
                    <a:pt x="1046" y="1486"/>
                  </a:lnTo>
                  <a:lnTo>
                    <a:pt x="1046" y="1486"/>
                  </a:lnTo>
                  <a:lnTo>
                    <a:pt x="1064" y="1486"/>
                  </a:lnTo>
                  <a:lnTo>
                    <a:pt x="1081" y="1489"/>
                  </a:lnTo>
                  <a:lnTo>
                    <a:pt x="1098" y="1492"/>
                  </a:lnTo>
                  <a:lnTo>
                    <a:pt x="1115" y="1497"/>
                  </a:lnTo>
                  <a:lnTo>
                    <a:pt x="1130" y="1502"/>
                  </a:lnTo>
                  <a:lnTo>
                    <a:pt x="1145" y="1508"/>
                  </a:lnTo>
                  <a:lnTo>
                    <a:pt x="1159" y="1517"/>
                  </a:lnTo>
                  <a:lnTo>
                    <a:pt x="1171" y="1526"/>
                  </a:lnTo>
                  <a:lnTo>
                    <a:pt x="1183" y="1536"/>
                  </a:lnTo>
                  <a:lnTo>
                    <a:pt x="1193" y="1548"/>
                  </a:lnTo>
                  <a:lnTo>
                    <a:pt x="1203" y="1561"/>
                  </a:lnTo>
                  <a:lnTo>
                    <a:pt x="1211" y="1573"/>
                  </a:lnTo>
                  <a:lnTo>
                    <a:pt x="1218" y="1588"/>
                  </a:lnTo>
                  <a:lnTo>
                    <a:pt x="1222" y="1604"/>
                  </a:lnTo>
                  <a:lnTo>
                    <a:pt x="1226" y="1620"/>
                  </a:lnTo>
                  <a:lnTo>
                    <a:pt x="1228" y="1637"/>
                  </a:lnTo>
                  <a:lnTo>
                    <a:pt x="1228" y="16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0" name="Freeform 12"/>
            <p:cNvSpPr>
              <a:spLocks noEditPoints="1"/>
            </p:cNvSpPr>
            <p:nvPr/>
          </p:nvSpPr>
          <p:spPr bwMode="auto">
            <a:xfrm>
              <a:off x="5132388" y="2593330"/>
              <a:ext cx="2000250" cy="1349375"/>
            </a:xfrm>
            <a:custGeom>
              <a:avLst/>
              <a:gdLst>
                <a:gd name="T0" fmla="*/ 1248 w 2519"/>
                <a:gd name="T1" fmla="*/ 1698 h 1699"/>
                <a:gd name="T2" fmla="*/ 1231 w 2519"/>
                <a:gd name="T3" fmla="*/ 1682 h 1699"/>
                <a:gd name="T4" fmla="*/ 1227 w 2519"/>
                <a:gd name="T5" fmla="*/ 1655 h 1699"/>
                <a:gd name="T6" fmla="*/ 1205 w 2519"/>
                <a:gd name="T7" fmla="*/ 1604 h 1699"/>
                <a:gd name="T8" fmla="*/ 1167 w 2519"/>
                <a:gd name="T9" fmla="*/ 1571 h 1699"/>
                <a:gd name="T10" fmla="*/ 1117 w 2519"/>
                <a:gd name="T11" fmla="*/ 1552 h 1699"/>
                <a:gd name="T12" fmla="*/ 31 w 2519"/>
                <a:gd name="T13" fmla="*/ 1549 h 1699"/>
                <a:gd name="T14" fmla="*/ 14 w 2519"/>
                <a:gd name="T15" fmla="*/ 1543 h 1699"/>
                <a:gd name="T16" fmla="*/ 0 w 2519"/>
                <a:gd name="T17" fmla="*/ 1523 h 1699"/>
                <a:gd name="T18" fmla="*/ 0 w 2519"/>
                <a:gd name="T19" fmla="*/ 25 h 1699"/>
                <a:gd name="T20" fmla="*/ 14 w 2519"/>
                <a:gd name="T21" fmla="*/ 5 h 1699"/>
                <a:gd name="T22" fmla="*/ 1077 w 2519"/>
                <a:gd name="T23" fmla="*/ 0 h 1699"/>
                <a:gd name="T24" fmla="*/ 1119 w 2519"/>
                <a:gd name="T25" fmla="*/ 4 h 1699"/>
                <a:gd name="T26" fmla="*/ 1171 w 2519"/>
                <a:gd name="T27" fmla="*/ 22 h 1699"/>
                <a:gd name="T28" fmla="*/ 1216 w 2519"/>
                <a:gd name="T29" fmla="*/ 51 h 1699"/>
                <a:gd name="T30" fmla="*/ 1252 w 2519"/>
                <a:gd name="T31" fmla="*/ 90 h 1699"/>
                <a:gd name="T32" fmla="*/ 1275 w 2519"/>
                <a:gd name="T33" fmla="*/ 80 h 1699"/>
                <a:gd name="T34" fmla="*/ 1314 w 2519"/>
                <a:gd name="T35" fmla="*/ 43 h 1699"/>
                <a:gd name="T36" fmla="*/ 1360 w 2519"/>
                <a:gd name="T37" fmla="*/ 16 h 1699"/>
                <a:gd name="T38" fmla="*/ 1413 w 2519"/>
                <a:gd name="T39" fmla="*/ 2 h 1699"/>
                <a:gd name="T40" fmla="*/ 2488 w 2519"/>
                <a:gd name="T41" fmla="*/ 0 h 1699"/>
                <a:gd name="T42" fmla="*/ 2510 w 2519"/>
                <a:gd name="T43" fmla="*/ 9 h 1699"/>
                <a:gd name="T44" fmla="*/ 2519 w 2519"/>
                <a:gd name="T45" fmla="*/ 31 h 1699"/>
                <a:gd name="T46" fmla="*/ 2516 w 2519"/>
                <a:gd name="T47" fmla="*/ 1529 h 1699"/>
                <a:gd name="T48" fmla="*/ 2500 w 2519"/>
                <a:gd name="T49" fmla="*/ 1546 h 1699"/>
                <a:gd name="T50" fmla="*/ 1441 w 2519"/>
                <a:gd name="T51" fmla="*/ 1549 h 1699"/>
                <a:gd name="T52" fmla="*/ 1389 w 2519"/>
                <a:gd name="T53" fmla="*/ 1556 h 1699"/>
                <a:gd name="T54" fmla="*/ 1341 w 2519"/>
                <a:gd name="T55" fmla="*/ 1578 h 1699"/>
                <a:gd name="T56" fmla="*/ 1307 w 2519"/>
                <a:gd name="T57" fmla="*/ 1616 h 1699"/>
                <a:gd name="T58" fmla="*/ 1290 w 2519"/>
                <a:gd name="T59" fmla="*/ 1670 h 1699"/>
                <a:gd name="T60" fmla="*/ 1285 w 2519"/>
                <a:gd name="T61" fmla="*/ 1687 h 1699"/>
                <a:gd name="T62" fmla="*/ 1266 w 2519"/>
                <a:gd name="T63" fmla="*/ 1699 h 1699"/>
                <a:gd name="T64" fmla="*/ 1077 w 2519"/>
                <a:gd name="T65" fmla="*/ 1486 h 1699"/>
                <a:gd name="T66" fmla="*/ 1120 w 2519"/>
                <a:gd name="T67" fmla="*/ 1490 h 1699"/>
                <a:gd name="T68" fmla="*/ 1172 w 2519"/>
                <a:gd name="T69" fmla="*/ 1504 h 1699"/>
                <a:gd name="T70" fmla="*/ 1217 w 2519"/>
                <a:gd name="T71" fmla="*/ 1529 h 1699"/>
                <a:gd name="T72" fmla="*/ 1252 w 2519"/>
                <a:gd name="T73" fmla="*/ 1564 h 1699"/>
                <a:gd name="T74" fmla="*/ 1274 w 2519"/>
                <a:gd name="T75" fmla="*/ 1555 h 1699"/>
                <a:gd name="T76" fmla="*/ 1312 w 2519"/>
                <a:gd name="T77" fmla="*/ 1522 h 1699"/>
                <a:gd name="T78" fmla="*/ 1359 w 2519"/>
                <a:gd name="T79" fmla="*/ 1499 h 1699"/>
                <a:gd name="T80" fmla="*/ 1412 w 2519"/>
                <a:gd name="T81" fmla="*/ 1487 h 1699"/>
                <a:gd name="T82" fmla="*/ 2456 w 2519"/>
                <a:gd name="T83" fmla="*/ 62 h 1699"/>
                <a:gd name="T84" fmla="*/ 1413 w 2519"/>
                <a:gd name="T85" fmla="*/ 66 h 1699"/>
                <a:gd name="T86" fmla="*/ 1361 w 2519"/>
                <a:gd name="T87" fmla="*/ 87 h 1699"/>
                <a:gd name="T88" fmla="*/ 1321 w 2519"/>
                <a:gd name="T89" fmla="*/ 124 h 1699"/>
                <a:gd name="T90" fmla="*/ 1295 w 2519"/>
                <a:gd name="T91" fmla="*/ 175 h 1699"/>
                <a:gd name="T92" fmla="*/ 1289 w 2519"/>
                <a:gd name="T93" fmla="*/ 208 h 1699"/>
                <a:gd name="T94" fmla="*/ 1277 w 2519"/>
                <a:gd name="T95" fmla="*/ 227 h 1699"/>
                <a:gd name="T96" fmla="*/ 1259 w 2519"/>
                <a:gd name="T97" fmla="*/ 231 h 1699"/>
                <a:gd name="T98" fmla="*/ 1243 w 2519"/>
                <a:gd name="T99" fmla="*/ 227 h 1699"/>
                <a:gd name="T100" fmla="*/ 1229 w 2519"/>
                <a:gd name="T101" fmla="*/ 208 h 1699"/>
                <a:gd name="T102" fmla="*/ 1223 w 2519"/>
                <a:gd name="T103" fmla="*/ 175 h 1699"/>
                <a:gd name="T104" fmla="*/ 1199 w 2519"/>
                <a:gd name="T105" fmla="*/ 124 h 1699"/>
                <a:gd name="T106" fmla="*/ 1158 w 2519"/>
                <a:gd name="T107" fmla="*/ 87 h 1699"/>
                <a:gd name="T108" fmla="*/ 1106 w 2519"/>
                <a:gd name="T109" fmla="*/ 66 h 1699"/>
                <a:gd name="T110" fmla="*/ 63 w 2519"/>
                <a:gd name="T111" fmla="*/ 1486 h 16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519" h="1699">
                  <a:moveTo>
                    <a:pt x="1259" y="1699"/>
                  </a:moveTo>
                  <a:lnTo>
                    <a:pt x="1259" y="1699"/>
                  </a:lnTo>
                  <a:lnTo>
                    <a:pt x="1253" y="1699"/>
                  </a:lnTo>
                  <a:lnTo>
                    <a:pt x="1248" y="1698"/>
                  </a:lnTo>
                  <a:lnTo>
                    <a:pt x="1243" y="1695"/>
                  </a:lnTo>
                  <a:lnTo>
                    <a:pt x="1238" y="1691"/>
                  </a:lnTo>
                  <a:lnTo>
                    <a:pt x="1235" y="1688"/>
                  </a:lnTo>
                  <a:lnTo>
                    <a:pt x="1231" y="1682"/>
                  </a:lnTo>
                  <a:lnTo>
                    <a:pt x="1229" y="1676"/>
                  </a:lnTo>
                  <a:lnTo>
                    <a:pt x="1228" y="1670"/>
                  </a:lnTo>
                  <a:lnTo>
                    <a:pt x="1228" y="1670"/>
                  </a:lnTo>
                  <a:lnTo>
                    <a:pt x="1227" y="1655"/>
                  </a:lnTo>
                  <a:lnTo>
                    <a:pt x="1223" y="1641"/>
                  </a:lnTo>
                  <a:lnTo>
                    <a:pt x="1219" y="1628"/>
                  </a:lnTo>
                  <a:lnTo>
                    <a:pt x="1212" y="1616"/>
                  </a:lnTo>
                  <a:lnTo>
                    <a:pt x="1205" y="1604"/>
                  </a:lnTo>
                  <a:lnTo>
                    <a:pt x="1197" y="1595"/>
                  </a:lnTo>
                  <a:lnTo>
                    <a:pt x="1187" y="1586"/>
                  </a:lnTo>
                  <a:lnTo>
                    <a:pt x="1177" y="1578"/>
                  </a:lnTo>
                  <a:lnTo>
                    <a:pt x="1167" y="1571"/>
                  </a:lnTo>
                  <a:lnTo>
                    <a:pt x="1155" y="1565"/>
                  </a:lnTo>
                  <a:lnTo>
                    <a:pt x="1142" y="1559"/>
                  </a:lnTo>
                  <a:lnTo>
                    <a:pt x="1129" y="1556"/>
                  </a:lnTo>
                  <a:lnTo>
                    <a:pt x="1117" y="1552"/>
                  </a:lnTo>
                  <a:lnTo>
                    <a:pt x="1104" y="1550"/>
                  </a:lnTo>
                  <a:lnTo>
                    <a:pt x="1091" y="1549"/>
                  </a:lnTo>
                  <a:lnTo>
                    <a:pt x="1077" y="1549"/>
                  </a:lnTo>
                  <a:lnTo>
                    <a:pt x="31" y="1549"/>
                  </a:lnTo>
                  <a:lnTo>
                    <a:pt x="31" y="1549"/>
                  </a:lnTo>
                  <a:lnTo>
                    <a:pt x="26" y="1548"/>
                  </a:lnTo>
                  <a:lnTo>
                    <a:pt x="19" y="1546"/>
                  </a:lnTo>
                  <a:lnTo>
                    <a:pt x="14" y="1543"/>
                  </a:lnTo>
                  <a:lnTo>
                    <a:pt x="9" y="1539"/>
                  </a:lnTo>
                  <a:lnTo>
                    <a:pt x="6" y="1535"/>
                  </a:lnTo>
                  <a:lnTo>
                    <a:pt x="2" y="1529"/>
                  </a:lnTo>
                  <a:lnTo>
                    <a:pt x="0" y="1523"/>
                  </a:lnTo>
                  <a:lnTo>
                    <a:pt x="0" y="1517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6" y="1"/>
                  </a:lnTo>
                  <a:lnTo>
                    <a:pt x="31" y="0"/>
                  </a:lnTo>
                  <a:lnTo>
                    <a:pt x="1077" y="0"/>
                  </a:lnTo>
                  <a:lnTo>
                    <a:pt x="1077" y="0"/>
                  </a:lnTo>
                  <a:lnTo>
                    <a:pt x="1091" y="0"/>
                  </a:lnTo>
                  <a:lnTo>
                    <a:pt x="1105" y="2"/>
                  </a:lnTo>
                  <a:lnTo>
                    <a:pt x="1119" y="4"/>
                  </a:lnTo>
                  <a:lnTo>
                    <a:pt x="1133" y="7"/>
                  </a:lnTo>
                  <a:lnTo>
                    <a:pt x="1146" y="11"/>
                  </a:lnTo>
                  <a:lnTo>
                    <a:pt x="1158" y="16"/>
                  </a:lnTo>
                  <a:lnTo>
                    <a:pt x="1171" y="22"/>
                  </a:lnTo>
                  <a:lnTo>
                    <a:pt x="1183" y="27"/>
                  </a:lnTo>
                  <a:lnTo>
                    <a:pt x="1194" y="34"/>
                  </a:lnTo>
                  <a:lnTo>
                    <a:pt x="1206" y="43"/>
                  </a:lnTo>
                  <a:lnTo>
                    <a:pt x="1216" y="51"/>
                  </a:lnTo>
                  <a:lnTo>
                    <a:pt x="1226" y="60"/>
                  </a:lnTo>
                  <a:lnTo>
                    <a:pt x="1235" y="69"/>
                  </a:lnTo>
                  <a:lnTo>
                    <a:pt x="1244" y="80"/>
                  </a:lnTo>
                  <a:lnTo>
                    <a:pt x="1252" y="90"/>
                  </a:lnTo>
                  <a:lnTo>
                    <a:pt x="1259" y="102"/>
                  </a:lnTo>
                  <a:lnTo>
                    <a:pt x="1259" y="102"/>
                  </a:lnTo>
                  <a:lnTo>
                    <a:pt x="1267" y="90"/>
                  </a:lnTo>
                  <a:lnTo>
                    <a:pt x="1275" y="80"/>
                  </a:lnTo>
                  <a:lnTo>
                    <a:pt x="1284" y="69"/>
                  </a:lnTo>
                  <a:lnTo>
                    <a:pt x="1293" y="60"/>
                  </a:lnTo>
                  <a:lnTo>
                    <a:pt x="1303" y="51"/>
                  </a:lnTo>
                  <a:lnTo>
                    <a:pt x="1314" y="43"/>
                  </a:lnTo>
                  <a:lnTo>
                    <a:pt x="1325" y="34"/>
                  </a:lnTo>
                  <a:lnTo>
                    <a:pt x="1336" y="27"/>
                  </a:lnTo>
                  <a:lnTo>
                    <a:pt x="1348" y="22"/>
                  </a:lnTo>
                  <a:lnTo>
                    <a:pt x="1360" y="16"/>
                  </a:lnTo>
                  <a:lnTo>
                    <a:pt x="1373" y="11"/>
                  </a:lnTo>
                  <a:lnTo>
                    <a:pt x="1387" y="7"/>
                  </a:lnTo>
                  <a:lnTo>
                    <a:pt x="1399" y="4"/>
                  </a:lnTo>
                  <a:lnTo>
                    <a:pt x="1413" y="2"/>
                  </a:lnTo>
                  <a:lnTo>
                    <a:pt x="1427" y="0"/>
                  </a:lnTo>
                  <a:lnTo>
                    <a:pt x="1441" y="0"/>
                  </a:lnTo>
                  <a:lnTo>
                    <a:pt x="2488" y="0"/>
                  </a:lnTo>
                  <a:lnTo>
                    <a:pt x="2488" y="0"/>
                  </a:lnTo>
                  <a:lnTo>
                    <a:pt x="2494" y="1"/>
                  </a:lnTo>
                  <a:lnTo>
                    <a:pt x="2500" y="2"/>
                  </a:lnTo>
                  <a:lnTo>
                    <a:pt x="2506" y="5"/>
                  </a:lnTo>
                  <a:lnTo>
                    <a:pt x="2510" y="9"/>
                  </a:lnTo>
                  <a:lnTo>
                    <a:pt x="2514" y="14"/>
                  </a:lnTo>
                  <a:lnTo>
                    <a:pt x="2516" y="19"/>
                  </a:lnTo>
                  <a:lnTo>
                    <a:pt x="2518" y="25"/>
                  </a:lnTo>
                  <a:lnTo>
                    <a:pt x="2519" y="31"/>
                  </a:lnTo>
                  <a:lnTo>
                    <a:pt x="2519" y="1517"/>
                  </a:lnTo>
                  <a:lnTo>
                    <a:pt x="2519" y="1517"/>
                  </a:lnTo>
                  <a:lnTo>
                    <a:pt x="2518" y="1523"/>
                  </a:lnTo>
                  <a:lnTo>
                    <a:pt x="2516" y="1529"/>
                  </a:lnTo>
                  <a:lnTo>
                    <a:pt x="2514" y="1535"/>
                  </a:lnTo>
                  <a:lnTo>
                    <a:pt x="2510" y="1539"/>
                  </a:lnTo>
                  <a:lnTo>
                    <a:pt x="2506" y="1543"/>
                  </a:lnTo>
                  <a:lnTo>
                    <a:pt x="2500" y="1546"/>
                  </a:lnTo>
                  <a:lnTo>
                    <a:pt x="2494" y="1548"/>
                  </a:lnTo>
                  <a:lnTo>
                    <a:pt x="2488" y="1549"/>
                  </a:lnTo>
                  <a:lnTo>
                    <a:pt x="1441" y="1549"/>
                  </a:lnTo>
                  <a:lnTo>
                    <a:pt x="1441" y="1549"/>
                  </a:lnTo>
                  <a:lnTo>
                    <a:pt x="1428" y="1549"/>
                  </a:lnTo>
                  <a:lnTo>
                    <a:pt x="1416" y="1550"/>
                  </a:lnTo>
                  <a:lnTo>
                    <a:pt x="1402" y="1552"/>
                  </a:lnTo>
                  <a:lnTo>
                    <a:pt x="1389" y="1556"/>
                  </a:lnTo>
                  <a:lnTo>
                    <a:pt x="1376" y="1559"/>
                  </a:lnTo>
                  <a:lnTo>
                    <a:pt x="1365" y="1565"/>
                  </a:lnTo>
                  <a:lnTo>
                    <a:pt x="1353" y="1571"/>
                  </a:lnTo>
                  <a:lnTo>
                    <a:pt x="1341" y="1578"/>
                  </a:lnTo>
                  <a:lnTo>
                    <a:pt x="1332" y="1586"/>
                  </a:lnTo>
                  <a:lnTo>
                    <a:pt x="1323" y="1595"/>
                  </a:lnTo>
                  <a:lnTo>
                    <a:pt x="1314" y="1604"/>
                  </a:lnTo>
                  <a:lnTo>
                    <a:pt x="1307" y="1616"/>
                  </a:lnTo>
                  <a:lnTo>
                    <a:pt x="1301" y="1628"/>
                  </a:lnTo>
                  <a:lnTo>
                    <a:pt x="1296" y="1641"/>
                  </a:lnTo>
                  <a:lnTo>
                    <a:pt x="1293" y="1655"/>
                  </a:lnTo>
                  <a:lnTo>
                    <a:pt x="1290" y="1670"/>
                  </a:lnTo>
                  <a:lnTo>
                    <a:pt x="1290" y="1670"/>
                  </a:lnTo>
                  <a:lnTo>
                    <a:pt x="1289" y="1676"/>
                  </a:lnTo>
                  <a:lnTo>
                    <a:pt x="1288" y="1682"/>
                  </a:lnTo>
                  <a:lnTo>
                    <a:pt x="1285" y="1687"/>
                  </a:lnTo>
                  <a:lnTo>
                    <a:pt x="1281" y="1691"/>
                  </a:lnTo>
                  <a:lnTo>
                    <a:pt x="1277" y="1695"/>
                  </a:lnTo>
                  <a:lnTo>
                    <a:pt x="1271" y="1698"/>
                  </a:lnTo>
                  <a:lnTo>
                    <a:pt x="1266" y="1699"/>
                  </a:lnTo>
                  <a:lnTo>
                    <a:pt x="1259" y="1699"/>
                  </a:lnTo>
                  <a:lnTo>
                    <a:pt x="1259" y="1699"/>
                  </a:lnTo>
                  <a:close/>
                  <a:moveTo>
                    <a:pt x="63" y="1486"/>
                  </a:moveTo>
                  <a:lnTo>
                    <a:pt x="1077" y="1486"/>
                  </a:lnTo>
                  <a:lnTo>
                    <a:pt x="1077" y="1486"/>
                  </a:lnTo>
                  <a:lnTo>
                    <a:pt x="1092" y="1486"/>
                  </a:lnTo>
                  <a:lnTo>
                    <a:pt x="1106" y="1487"/>
                  </a:lnTo>
                  <a:lnTo>
                    <a:pt x="1120" y="1490"/>
                  </a:lnTo>
                  <a:lnTo>
                    <a:pt x="1134" y="1492"/>
                  </a:lnTo>
                  <a:lnTo>
                    <a:pt x="1148" y="1495"/>
                  </a:lnTo>
                  <a:lnTo>
                    <a:pt x="1161" y="1499"/>
                  </a:lnTo>
                  <a:lnTo>
                    <a:pt x="1172" y="1504"/>
                  </a:lnTo>
                  <a:lnTo>
                    <a:pt x="1185" y="1509"/>
                  </a:lnTo>
                  <a:lnTo>
                    <a:pt x="1195" y="1515"/>
                  </a:lnTo>
                  <a:lnTo>
                    <a:pt x="1207" y="1522"/>
                  </a:lnTo>
                  <a:lnTo>
                    <a:pt x="1217" y="1529"/>
                  </a:lnTo>
                  <a:lnTo>
                    <a:pt x="1227" y="1537"/>
                  </a:lnTo>
                  <a:lnTo>
                    <a:pt x="1236" y="1545"/>
                  </a:lnTo>
                  <a:lnTo>
                    <a:pt x="1244" y="1555"/>
                  </a:lnTo>
                  <a:lnTo>
                    <a:pt x="1252" y="1564"/>
                  </a:lnTo>
                  <a:lnTo>
                    <a:pt x="1259" y="1574"/>
                  </a:lnTo>
                  <a:lnTo>
                    <a:pt x="1259" y="1574"/>
                  </a:lnTo>
                  <a:lnTo>
                    <a:pt x="1267" y="1564"/>
                  </a:lnTo>
                  <a:lnTo>
                    <a:pt x="1274" y="1555"/>
                  </a:lnTo>
                  <a:lnTo>
                    <a:pt x="1284" y="1545"/>
                  </a:lnTo>
                  <a:lnTo>
                    <a:pt x="1293" y="1537"/>
                  </a:lnTo>
                  <a:lnTo>
                    <a:pt x="1302" y="1529"/>
                  </a:lnTo>
                  <a:lnTo>
                    <a:pt x="1312" y="1522"/>
                  </a:lnTo>
                  <a:lnTo>
                    <a:pt x="1323" y="1515"/>
                  </a:lnTo>
                  <a:lnTo>
                    <a:pt x="1334" y="1509"/>
                  </a:lnTo>
                  <a:lnTo>
                    <a:pt x="1346" y="1504"/>
                  </a:lnTo>
                  <a:lnTo>
                    <a:pt x="1359" y="1499"/>
                  </a:lnTo>
                  <a:lnTo>
                    <a:pt x="1372" y="1495"/>
                  </a:lnTo>
                  <a:lnTo>
                    <a:pt x="1384" y="1492"/>
                  </a:lnTo>
                  <a:lnTo>
                    <a:pt x="1398" y="1490"/>
                  </a:lnTo>
                  <a:lnTo>
                    <a:pt x="1412" y="1487"/>
                  </a:lnTo>
                  <a:lnTo>
                    <a:pt x="1427" y="1486"/>
                  </a:lnTo>
                  <a:lnTo>
                    <a:pt x="1441" y="1486"/>
                  </a:lnTo>
                  <a:lnTo>
                    <a:pt x="2456" y="1486"/>
                  </a:lnTo>
                  <a:lnTo>
                    <a:pt x="2456" y="62"/>
                  </a:lnTo>
                  <a:lnTo>
                    <a:pt x="1441" y="62"/>
                  </a:lnTo>
                  <a:lnTo>
                    <a:pt x="1441" y="62"/>
                  </a:lnTo>
                  <a:lnTo>
                    <a:pt x="1427" y="63"/>
                  </a:lnTo>
                  <a:lnTo>
                    <a:pt x="1413" y="66"/>
                  </a:lnTo>
                  <a:lnTo>
                    <a:pt x="1399" y="69"/>
                  </a:lnTo>
                  <a:lnTo>
                    <a:pt x="1385" y="74"/>
                  </a:lnTo>
                  <a:lnTo>
                    <a:pt x="1373" y="80"/>
                  </a:lnTo>
                  <a:lnTo>
                    <a:pt x="1361" y="87"/>
                  </a:lnTo>
                  <a:lnTo>
                    <a:pt x="1350" y="94"/>
                  </a:lnTo>
                  <a:lnTo>
                    <a:pt x="1339" y="103"/>
                  </a:lnTo>
                  <a:lnTo>
                    <a:pt x="1329" y="113"/>
                  </a:lnTo>
                  <a:lnTo>
                    <a:pt x="1321" y="124"/>
                  </a:lnTo>
                  <a:lnTo>
                    <a:pt x="1312" y="135"/>
                  </a:lnTo>
                  <a:lnTo>
                    <a:pt x="1306" y="148"/>
                  </a:lnTo>
                  <a:lnTo>
                    <a:pt x="1300" y="161"/>
                  </a:lnTo>
                  <a:lnTo>
                    <a:pt x="1295" y="175"/>
                  </a:lnTo>
                  <a:lnTo>
                    <a:pt x="1293" y="189"/>
                  </a:lnTo>
                  <a:lnTo>
                    <a:pt x="1290" y="202"/>
                  </a:lnTo>
                  <a:lnTo>
                    <a:pt x="1290" y="202"/>
                  </a:lnTo>
                  <a:lnTo>
                    <a:pt x="1289" y="208"/>
                  </a:lnTo>
                  <a:lnTo>
                    <a:pt x="1288" y="214"/>
                  </a:lnTo>
                  <a:lnTo>
                    <a:pt x="1285" y="219"/>
                  </a:lnTo>
                  <a:lnTo>
                    <a:pt x="1281" y="223"/>
                  </a:lnTo>
                  <a:lnTo>
                    <a:pt x="1277" y="227"/>
                  </a:lnTo>
                  <a:lnTo>
                    <a:pt x="1271" y="229"/>
                  </a:lnTo>
                  <a:lnTo>
                    <a:pt x="1266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9" y="231"/>
                  </a:lnTo>
                  <a:lnTo>
                    <a:pt x="1253" y="231"/>
                  </a:lnTo>
                  <a:lnTo>
                    <a:pt x="1248" y="229"/>
                  </a:lnTo>
                  <a:lnTo>
                    <a:pt x="1243" y="227"/>
                  </a:lnTo>
                  <a:lnTo>
                    <a:pt x="1238" y="223"/>
                  </a:lnTo>
                  <a:lnTo>
                    <a:pt x="1235" y="219"/>
                  </a:lnTo>
                  <a:lnTo>
                    <a:pt x="1231" y="214"/>
                  </a:lnTo>
                  <a:lnTo>
                    <a:pt x="1229" y="208"/>
                  </a:lnTo>
                  <a:lnTo>
                    <a:pt x="1228" y="202"/>
                  </a:lnTo>
                  <a:lnTo>
                    <a:pt x="1228" y="202"/>
                  </a:lnTo>
                  <a:lnTo>
                    <a:pt x="1227" y="189"/>
                  </a:lnTo>
                  <a:lnTo>
                    <a:pt x="1223" y="175"/>
                  </a:lnTo>
                  <a:lnTo>
                    <a:pt x="1219" y="161"/>
                  </a:lnTo>
                  <a:lnTo>
                    <a:pt x="1213" y="148"/>
                  </a:lnTo>
                  <a:lnTo>
                    <a:pt x="1207" y="135"/>
                  </a:lnTo>
                  <a:lnTo>
                    <a:pt x="1199" y="124"/>
                  </a:lnTo>
                  <a:lnTo>
                    <a:pt x="1190" y="113"/>
                  </a:lnTo>
                  <a:lnTo>
                    <a:pt x="1180" y="103"/>
                  </a:lnTo>
                  <a:lnTo>
                    <a:pt x="1170" y="94"/>
                  </a:lnTo>
                  <a:lnTo>
                    <a:pt x="1158" y="87"/>
                  </a:lnTo>
                  <a:lnTo>
                    <a:pt x="1147" y="80"/>
                  </a:lnTo>
                  <a:lnTo>
                    <a:pt x="1133" y="74"/>
                  </a:lnTo>
                  <a:lnTo>
                    <a:pt x="1120" y="69"/>
                  </a:lnTo>
                  <a:lnTo>
                    <a:pt x="1106" y="66"/>
                  </a:lnTo>
                  <a:lnTo>
                    <a:pt x="1092" y="63"/>
                  </a:lnTo>
                  <a:lnTo>
                    <a:pt x="1077" y="62"/>
                  </a:lnTo>
                  <a:lnTo>
                    <a:pt x="63" y="62"/>
                  </a:lnTo>
                  <a:lnTo>
                    <a:pt x="63" y="148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1" name="Rectangle 13"/>
            <p:cNvSpPr>
              <a:spLocks noChangeArrowheads="1"/>
            </p:cNvSpPr>
            <p:nvPr/>
          </p:nvSpPr>
          <p:spPr bwMode="auto">
            <a:xfrm>
              <a:off x="6105526" y="2752080"/>
              <a:ext cx="52388" cy="1179513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2" name="Rectangle 14"/>
            <p:cNvSpPr>
              <a:spLocks noChangeArrowheads="1"/>
            </p:cNvSpPr>
            <p:nvPr/>
          </p:nvSpPr>
          <p:spPr bwMode="auto">
            <a:xfrm>
              <a:off x="5300663" y="2796530"/>
              <a:ext cx="639763" cy="136525"/>
            </a:xfrm>
            <a:prstGeom prst="rect">
              <a:avLst/>
            </a:pr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3" name="Freeform 15"/>
            <p:cNvSpPr>
              <a:spLocks noEditPoints="1"/>
            </p:cNvSpPr>
            <p:nvPr/>
          </p:nvSpPr>
          <p:spPr bwMode="auto">
            <a:xfrm>
              <a:off x="5275263" y="2771130"/>
              <a:ext cx="690563" cy="187325"/>
            </a:xfrm>
            <a:custGeom>
              <a:avLst/>
              <a:gdLst>
                <a:gd name="T0" fmla="*/ 837 w 869"/>
                <a:gd name="T1" fmla="*/ 237 h 237"/>
                <a:gd name="T2" fmla="*/ 31 w 869"/>
                <a:gd name="T3" fmla="*/ 237 h 237"/>
                <a:gd name="T4" fmla="*/ 31 w 869"/>
                <a:gd name="T5" fmla="*/ 237 h 237"/>
                <a:gd name="T6" fmla="*/ 25 w 869"/>
                <a:gd name="T7" fmla="*/ 235 h 237"/>
                <a:gd name="T8" fmla="*/ 19 w 869"/>
                <a:gd name="T9" fmla="*/ 234 h 237"/>
                <a:gd name="T10" fmla="*/ 14 w 869"/>
                <a:gd name="T11" fmla="*/ 231 h 237"/>
                <a:gd name="T12" fmla="*/ 9 w 869"/>
                <a:gd name="T13" fmla="*/ 227 h 237"/>
                <a:gd name="T14" fmla="*/ 6 w 869"/>
                <a:gd name="T15" fmla="*/ 223 h 237"/>
                <a:gd name="T16" fmla="*/ 2 w 869"/>
                <a:gd name="T17" fmla="*/ 217 h 237"/>
                <a:gd name="T18" fmla="*/ 1 w 869"/>
                <a:gd name="T19" fmla="*/ 211 h 237"/>
                <a:gd name="T20" fmla="*/ 0 w 869"/>
                <a:gd name="T21" fmla="*/ 205 h 237"/>
                <a:gd name="T22" fmla="*/ 0 w 869"/>
                <a:gd name="T23" fmla="*/ 33 h 237"/>
                <a:gd name="T24" fmla="*/ 0 w 869"/>
                <a:gd name="T25" fmla="*/ 33 h 237"/>
                <a:gd name="T26" fmla="*/ 1 w 869"/>
                <a:gd name="T27" fmla="*/ 26 h 237"/>
                <a:gd name="T28" fmla="*/ 2 w 869"/>
                <a:gd name="T29" fmla="*/ 20 h 237"/>
                <a:gd name="T30" fmla="*/ 6 w 869"/>
                <a:gd name="T31" fmla="*/ 14 h 237"/>
                <a:gd name="T32" fmla="*/ 9 w 869"/>
                <a:gd name="T33" fmla="*/ 10 h 237"/>
                <a:gd name="T34" fmla="*/ 14 w 869"/>
                <a:gd name="T35" fmla="*/ 6 h 237"/>
                <a:gd name="T36" fmla="*/ 19 w 869"/>
                <a:gd name="T37" fmla="*/ 4 h 237"/>
                <a:gd name="T38" fmla="*/ 25 w 869"/>
                <a:gd name="T39" fmla="*/ 1 h 237"/>
                <a:gd name="T40" fmla="*/ 31 w 869"/>
                <a:gd name="T41" fmla="*/ 0 h 237"/>
                <a:gd name="T42" fmla="*/ 837 w 869"/>
                <a:gd name="T43" fmla="*/ 0 h 237"/>
                <a:gd name="T44" fmla="*/ 837 w 869"/>
                <a:gd name="T45" fmla="*/ 0 h 237"/>
                <a:gd name="T46" fmla="*/ 843 w 869"/>
                <a:gd name="T47" fmla="*/ 1 h 237"/>
                <a:gd name="T48" fmla="*/ 849 w 869"/>
                <a:gd name="T49" fmla="*/ 4 h 237"/>
                <a:gd name="T50" fmla="*/ 855 w 869"/>
                <a:gd name="T51" fmla="*/ 6 h 237"/>
                <a:gd name="T52" fmla="*/ 859 w 869"/>
                <a:gd name="T53" fmla="*/ 10 h 237"/>
                <a:gd name="T54" fmla="*/ 863 w 869"/>
                <a:gd name="T55" fmla="*/ 14 h 237"/>
                <a:gd name="T56" fmla="*/ 866 w 869"/>
                <a:gd name="T57" fmla="*/ 20 h 237"/>
                <a:gd name="T58" fmla="*/ 867 w 869"/>
                <a:gd name="T59" fmla="*/ 26 h 237"/>
                <a:gd name="T60" fmla="*/ 869 w 869"/>
                <a:gd name="T61" fmla="*/ 33 h 237"/>
                <a:gd name="T62" fmla="*/ 869 w 869"/>
                <a:gd name="T63" fmla="*/ 205 h 237"/>
                <a:gd name="T64" fmla="*/ 869 w 869"/>
                <a:gd name="T65" fmla="*/ 205 h 237"/>
                <a:gd name="T66" fmla="*/ 867 w 869"/>
                <a:gd name="T67" fmla="*/ 211 h 237"/>
                <a:gd name="T68" fmla="*/ 866 w 869"/>
                <a:gd name="T69" fmla="*/ 217 h 237"/>
                <a:gd name="T70" fmla="*/ 863 w 869"/>
                <a:gd name="T71" fmla="*/ 223 h 237"/>
                <a:gd name="T72" fmla="*/ 859 w 869"/>
                <a:gd name="T73" fmla="*/ 227 h 237"/>
                <a:gd name="T74" fmla="*/ 855 w 869"/>
                <a:gd name="T75" fmla="*/ 231 h 237"/>
                <a:gd name="T76" fmla="*/ 849 w 869"/>
                <a:gd name="T77" fmla="*/ 234 h 237"/>
                <a:gd name="T78" fmla="*/ 843 w 869"/>
                <a:gd name="T79" fmla="*/ 235 h 237"/>
                <a:gd name="T80" fmla="*/ 837 w 869"/>
                <a:gd name="T81" fmla="*/ 237 h 237"/>
                <a:gd name="T82" fmla="*/ 837 w 869"/>
                <a:gd name="T83" fmla="*/ 237 h 237"/>
                <a:gd name="T84" fmla="*/ 62 w 869"/>
                <a:gd name="T85" fmla="*/ 173 h 237"/>
                <a:gd name="T86" fmla="*/ 806 w 869"/>
                <a:gd name="T87" fmla="*/ 173 h 237"/>
                <a:gd name="T88" fmla="*/ 806 w 869"/>
                <a:gd name="T89" fmla="*/ 64 h 237"/>
                <a:gd name="T90" fmla="*/ 62 w 869"/>
                <a:gd name="T91" fmla="*/ 64 h 237"/>
                <a:gd name="T92" fmla="*/ 62 w 869"/>
                <a:gd name="T93" fmla="*/ 173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869" h="237">
                  <a:moveTo>
                    <a:pt x="837" y="237"/>
                  </a:moveTo>
                  <a:lnTo>
                    <a:pt x="31" y="237"/>
                  </a:lnTo>
                  <a:lnTo>
                    <a:pt x="31" y="237"/>
                  </a:lnTo>
                  <a:lnTo>
                    <a:pt x="25" y="235"/>
                  </a:lnTo>
                  <a:lnTo>
                    <a:pt x="19" y="234"/>
                  </a:lnTo>
                  <a:lnTo>
                    <a:pt x="14" y="231"/>
                  </a:lnTo>
                  <a:lnTo>
                    <a:pt x="9" y="227"/>
                  </a:lnTo>
                  <a:lnTo>
                    <a:pt x="6" y="223"/>
                  </a:lnTo>
                  <a:lnTo>
                    <a:pt x="2" y="217"/>
                  </a:lnTo>
                  <a:lnTo>
                    <a:pt x="1" y="211"/>
                  </a:lnTo>
                  <a:lnTo>
                    <a:pt x="0" y="205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4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3" y="1"/>
                  </a:lnTo>
                  <a:lnTo>
                    <a:pt x="849" y="4"/>
                  </a:lnTo>
                  <a:lnTo>
                    <a:pt x="855" y="6"/>
                  </a:lnTo>
                  <a:lnTo>
                    <a:pt x="859" y="10"/>
                  </a:lnTo>
                  <a:lnTo>
                    <a:pt x="863" y="14"/>
                  </a:lnTo>
                  <a:lnTo>
                    <a:pt x="866" y="20"/>
                  </a:lnTo>
                  <a:lnTo>
                    <a:pt x="867" y="26"/>
                  </a:lnTo>
                  <a:lnTo>
                    <a:pt x="869" y="33"/>
                  </a:lnTo>
                  <a:lnTo>
                    <a:pt x="869" y="205"/>
                  </a:lnTo>
                  <a:lnTo>
                    <a:pt x="869" y="205"/>
                  </a:lnTo>
                  <a:lnTo>
                    <a:pt x="867" y="211"/>
                  </a:lnTo>
                  <a:lnTo>
                    <a:pt x="866" y="217"/>
                  </a:lnTo>
                  <a:lnTo>
                    <a:pt x="863" y="223"/>
                  </a:lnTo>
                  <a:lnTo>
                    <a:pt x="859" y="227"/>
                  </a:lnTo>
                  <a:lnTo>
                    <a:pt x="855" y="231"/>
                  </a:lnTo>
                  <a:lnTo>
                    <a:pt x="849" y="234"/>
                  </a:lnTo>
                  <a:lnTo>
                    <a:pt x="843" y="235"/>
                  </a:lnTo>
                  <a:lnTo>
                    <a:pt x="837" y="237"/>
                  </a:lnTo>
                  <a:lnTo>
                    <a:pt x="837" y="237"/>
                  </a:lnTo>
                  <a:close/>
                  <a:moveTo>
                    <a:pt x="62" y="173"/>
                  </a:moveTo>
                  <a:lnTo>
                    <a:pt x="806" y="173"/>
                  </a:lnTo>
                  <a:lnTo>
                    <a:pt x="806" y="64"/>
                  </a:lnTo>
                  <a:lnTo>
                    <a:pt x="62" y="64"/>
                  </a:lnTo>
                  <a:lnTo>
                    <a:pt x="62" y="17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4" name="Freeform 16"/>
            <p:cNvSpPr>
              <a:spLocks/>
            </p:cNvSpPr>
            <p:nvPr/>
          </p:nvSpPr>
          <p:spPr bwMode="auto">
            <a:xfrm>
              <a:off x="6537326" y="3871268"/>
              <a:ext cx="180975" cy="209550"/>
            </a:xfrm>
            <a:custGeom>
              <a:avLst/>
              <a:gdLst>
                <a:gd name="T0" fmla="*/ 114 w 228"/>
                <a:gd name="T1" fmla="*/ 231 h 264"/>
                <a:gd name="T2" fmla="*/ 228 w 228"/>
                <a:gd name="T3" fmla="*/ 264 h 264"/>
                <a:gd name="T4" fmla="*/ 228 w 228"/>
                <a:gd name="T5" fmla="*/ 0 h 264"/>
                <a:gd name="T6" fmla="*/ 0 w 228"/>
                <a:gd name="T7" fmla="*/ 0 h 264"/>
                <a:gd name="T8" fmla="*/ 0 w 228"/>
                <a:gd name="T9" fmla="*/ 264 h 264"/>
                <a:gd name="T10" fmla="*/ 114 w 228"/>
                <a:gd name="T11" fmla="*/ 231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8" h="264">
                  <a:moveTo>
                    <a:pt x="114" y="231"/>
                  </a:moveTo>
                  <a:lnTo>
                    <a:pt x="228" y="264"/>
                  </a:lnTo>
                  <a:lnTo>
                    <a:pt x="228" y="0"/>
                  </a:lnTo>
                  <a:lnTo>
                    <a:pt x="0" y="0"/>
                  </a:lnTo>
                  <a:lnTo>
                    <a:pt x="0" y="264"/>
                  </a:lnTo>
                  <a:lnTo>
                    <a:pt x="114" y="23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5" name="Freeform 17"/>
            <p:cNvSpPr>
              <a:spLocks/>
            </p:cNvSpPr>
            <p:nvPr/>
          </p:nvSpPr>
          <p:spPr bwMode="auto">
            <a:xfrm>
              <a:off x="527526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5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8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6 w 870"/>
                <a:gd name="T25" fmla="*/ 63 h 63"/>
                <a:gd name="T26" fmla="*/ 19 w 870"/>
                <a:gd name="T27" fmla="*/ 61 h 63"/>
                <a:gd name="T28" fmla="*/ 15 w 870"/>
                <a:gd name="T29" fmla="*/ 59 h 63"/>
                <a:gd name="T30" fmla="*/ 10 w 870"/>
                <a:gd name="T31" fmla="*/ 54 h 63"/>
                <a:gd name="T32" fmla="*/ 5 w 870"/>
                <a:gd name="T33" fmla="*/ 49 h 63"/>
                <a:gd name="T34" fmla="*/ 3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3 w 870"/>
                <a:gd name="T47" fmla="*/ 19 h 63"/>
                <a:gd name="T48" fmla="*/ 5 w 870"/>
                <a:gd name="T49" fmla="*/ 13 h 63"/>
                <a:gd name="T50" fmla="*/ 10 w 870"/>
                <a:gd name="T51" fmla="*/ 9 h 63"/>
                <a:gd name="T52" fmla="*/ 15 w 870"/>
                <a:gd name="T53" fmla="*/ 4 h 63"/>
                <a:gd name="T54" fmla="*/ 19 w 870"/>
                <a:gd name="T55" fmla="*/ 2 h 63"/>
                <a:gd name="T56" fmla="*/ 26 w 870"/>
                <a:gd name="T57" fmla="*/ 0 h 63"/>
                <a:gd name="T58" fmla="*/ 32 w 870"/>
                <a:gd name="T59" fmla="*/ 0 h 63"/>
                <a:gd name="T60" fmla="*/ 838 w 870"/>
                <a:gd name="T61" fmla="*/ 0 h 63"/>
                <a:gd name="T62" fmla="*/ 838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5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8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3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6" name="Freeform 18"/>
            <p:cNvSpPr>
              <a:spLocks/>
            </p:cNvSpPr>
            <p:nvPr/>
          </p:nvSpPr>
          <p:spPr bwMode="auto">
            <a:xfrm>
              <a:off x="527526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7" name="Freeform 19"/>
            <p:cNvSpPr>
              <a:spLocks/>
            </p:cNvSpPr>
            <p:nvPr/>
          </p:nvSpPr>
          <p:spPr bwMode="auto">
            <a:xfrm>
              <a:off x="527526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1 h 64"/>
                <a:gd name="T28" fmla="*/ 15 w 870"/>
                <a:gd name="T29" fmla="*/ 59 h 64"/>
                <a:gd name="T30" fmla="*/ 10 w 870"/>
                <a:gd name="T31" fmla="*/ 54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4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1"/>
                  </a:lnTo>
                  <a:lnTo>
                    <a:pt x="15" y="59"/>
                  </a:lnTo>
                  <a:lnTo>
                    <a:pt x="10" y="54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8" name="Freeform 20"/>
            <p:cNvSpPr>
              <a:spLocks/>
            </p:cNvSpPr>
            <p:nvPr/>
          </p:nvSpPr>
          <p:spPr bwMode="auto">
            <a:xfrm>
              <a:off x="527526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60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10 h 64"/>
                <a:gd name="T52" fmla="*/ 15 w 870"/>
                <a:gd name="T53" fmla="*/ 5 h 64"/>
                <a:gd name="T54" fmla="*/ 19 w 870"/>
                <a:gd name="T55" fmla="*/ 3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60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59" name="Freeform 21"/>
            <p:cNvSpPr>
              <a:spLocks/>
            </p:cNvSpPr>
            <p:nvPr/>
          </p:nvSpPr>
          <p:spPr bwMode="auto">
            <a:xfrm>
              <a:off x="527526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5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8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6 w 870"/>
                <a:gd name="T25" fmla="*/ 64 h 64"/>
                <a:gd name="T26" fmla="*/ 19 w 870"/>
                <a:gd name="T27" fmla="*/ 62 h 64"/>
                <a:gd name="T28" fmla="*/ 15 w 870"/>
                <a:gd name="T29" fmla="*/ 59 h 64"/>
                <a:gd name="T30" fmla="*/ 10 w 870"/>
                <a:gd name="T31" fmla="*/ 55 h 64"/>
                <a:gd name="T32" fmla="*/ 5 w 870"/>
                <a:gd name="T33" fmla="*/ 50 h 64"/>
                <a:gd name="T34" fmla="*/ 3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3 w 870"/>
                <a:gd name="T47" fmla="*/ 20 h 64"/>
                <a:gd name="T48" fmla="*/ 5 w 870"/>
                <a:gd name="T49" fmla="*/ 14 h 64"/>
                <a:gd name="T50" fmla="*/ 10 w 870"/>
                <a:gd name="T51" fmla="*/ 9 h 64"/>
                <a:gd name="T52" fmla="*/ 15 w 870"/>
                <a:gd name="T53" fmla="*/ 6 h 64"/>
                <a:gd name="T54" fmla="*/ 19 w 870"/>
                <a:gd name="T55" fmla="*/ 2 h 64"/>
                <a:gd name="T56" fmla="*/ 26 w 870"/>
                <a:gd name="T57" fmla="*/ 0 h 64"/>
                <a:gd name="T58" fmla="*/ 32 w 870"/>
                <a:gd name="T59" fmla="*/ 0 h 64"/>
                <a:gd name="T60" fmla="*/ 838 w 870"/>
                <a:gd name="T61" fmla="*/ 0 h 64"/>
                <a:gd name="T62" fmla="*/ 838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5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5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8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838" y="0"/>
                  </a:lnTo>
                  <a:lnTo>
                    <a:pt x="838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5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0" name="Freeform 22"/>
            <p:cNvSpPr>
              <a:spLocks/>
            </p:cNvSpPr>
            <p:nvPr/>
          </p:nvSpPr>
          <p:spPr bwMode="auto">
            <a:xfrm>
              <a:off x="6297613" y="3044180"/>
              <a:ext cx="690563" cy="50800"/>
            </a:xfrm>
            <a:custGeom>
              <a:avLst/>
              <a:gdLst>
                <a:gd name="T0" fmla="*/ 870 w 870"/>
                <a:gd name="T1" fmla="*/ 32 h 63"/>
                <a:gd name="T2" fmla="*/ 870 w 870"/>
                <a:gd name="T3" fmla="*/ 32 h 63"/>
                <a:gd name="T4" fmla="*/ 870 w 870"/>
                <a:gd name="T5" fmla="*/ 38 h 63"/>
                <a:gd name="T6" fmla="*/ 867 w 870"/>
                <a:gd name="T7" fmla="*/ 44 h 63"/>
                <a:gd name="T8" fmla="*/ 864 w 870"/>
                <a:gd name="T9" fmla="*/ 49 h 63"/>
                <a:gd name="T10" fmla="*/ 860 w 870"/>
                <a:gd name="T11" fmla="*/ 54 h 63"/>
                <a:gd name="T12" fmla="*/ 856 w 870"/>
                <a:gd name="T13" fmla="*/ 59 h 63"/>
                <a:gd name="T14" fmla="*/ 850 w 870"/>
                <a:gd name="T15" fmla="*/ 61 h 63"/>
                <a:gd name="T16" fmla="*/ 844 w 870"/>
                <a:gd name="T17" fmla="*/ 63 h 63"/>
                <a:gd name="T18" fmla="*/ 837 w 870"/>
                <a:gd name="T19" fmla="*/ 63 h 63"/>
                <a:gd name="T20" fmla="*/ 32 w 870"/>
                <a:gd name="T21" fmla="*/ 63 h 63"/>
                <a:gd name="T22" fmla="*/ 32 w 870"/>
                <a:gd name="T23" fmla="*/ 63 h 63"/>
                <a:gd name="T24" fmla="*/ 25 w 870"/>
                <a:gd name="T25" fmla="*/ 63 h 63"/>
                <a:gd name="T26" fmla="*/ 20 w 870"/>
                <a:gd name="T27" fmla="*/ 61 h 63"/>
                <a:gd name="T28" fmla="*/ 14 w 870"/>
                <a:gd name="T29" fmla="*/ 59 h 63"/>
                <a:gd name="T30" fmla="*/ 9 w 870"/>
                <a:gd name="T31" fmla="*/ 54 h 63"/>
                <a:gd name="T32" fmla="*/ 6 w 870"/>
                <a:gd name="T33" fmla="*/ 49 h 63"/>
                <a:gd name="T34" fmla="*/ 2 w 870"/>
                <a:gd name="T35" fmla="*/ 44 h 63"/>
                <a:gd name="T36" fmla="*/ 1 w 870"/>
                <a:gd name="T37" fmla="*/ 38 h 63"/>
                <a:gd name="T38" fmla="*/ 0 w 870"/>
                <a:gd name="T39" fmla="*/ 32 h 63"/>
                <a:gd name="T40" fmla="*/ 0 w 870"/>
                <a:gd name="T41" fmla="*/ 32 h 63"/>
                <a:gd name="T42" fmla="*/ 0 w 870"/>
                <a:gd name="T43" fmla="*/ 32 h 63"/>
                <a:gd name="T44" fmla="*/ 1 w 870"/>
                <a:gd name="T45" fmla="*/ 25 h 63"/>
                <a:gd name="T46" fmla="*/ 2 w 870"/>
                <a:gd name="T47" fmla="*/ 19 h 63"/>
                <a:gd name="T48" fmla="*/ 6 w 870"/>
                <a:gd name="T49" fmla="*/ 13 h 63"/>
                <a:gd name="T50" fmla="*/ 9 w 870"/>
                <a:gd name="T51" fmla="*/ 9 h 63"/>
                <a:gd name="T52" fmla="*/ 14 w 870"/>
                <a:gd name="T53" fmla="*/ 4 h 63"/>
                <a:gd name="T54" fmla="*/ 20 w 870"/>
                <a:gd name="T55" fmla="*/ 2 h 63"/>
                <a:gd name="T56" fmla="*/ 25 w 870"/>
                <a:gd name="T57" fmla="*/ 0 h 63"/>
                <a:gd name="T58" fmla="*/ 32 w 870"/>
                <a:gd name="T59" fmla="*/ 0 h 63"/>
                <a:gd name="T60" fmla="*/ 837 w 870"/>
                <a:gd name="T61" fmla="*/ 0 h 63"/>
                <a:gd name="T62" fmla="*/ 837 w 870"/>
                <a:gd name="T63" fmla="*/ 0 h 63"/>
                <a:gd name="T64" fmla="*/ 844 w 870"/>
                <a:gd name="T65" fmla="*/ 0 h 63"/>
                <a:gd name="T66" fmla="*/ 850 w 870"/>
                <a:gd name="T67" fmla="*/ 2 h 63"/>
                <a:gd name="T68" fmla="*/ 856 w 870"/>
                <a:gd name="T69" fmla="*/ 4 h 63"/>
                <a:gd name="T70" fmla="*/ 860 w 870"/>
                <a:gd name="T71" fmla="*/ 9 h 63"/>
                <a:gd name="T72" fmla="*/ 864 w 870"/>
                <a:gd name="T73" fmla="*/ 13 h 63"/>
                <a:gd name="T74" fmla="*/ 867 w 870"/>
                <a:gd name="T75" fmla="*/ 19 h 63"/>
                <a:gd name="T76" fmla="*/ 870 w 870"/>
                <a:gd name="T77" fmla="*/ 25 h 63"/>
                <a:gd name="T78" fmla="*/ 870 w 870"/>
                <a:gd name="T79" fmla="*/ 32 h 63"/>
                <a:gd name="T80" fmla="*/ 870 w 870"/>
                <a:gd name="T81" fmla="*/ 3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3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49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3"/>
                  </a:lnTo>
                  <a:lnTo>
                    <a:pt x="837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3"/>
                  </a:lnTo>
                  <a:lnTo>
                    <a:pt x="867" y="19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1" name="Freeform 23"/>
            <p:cNvSpPr>
              <a:spLocks/>
            </p:cNvSpPr>
            <p:nvPr/>
          </p:nvSpPr>
          <p:spPr bwMode="auto">
            <a:xfrm>
              <a:off x="6297613" y="3182293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2" name="Freeform 24"/>
            <p:cNvSpPr>
              <a:spLocks/>
            </p:cNvSpPr>
            <p:nvPr/>
          </p:nvSpPr>
          <p:spPr bwMode="auto">
            <a:xfrm>
              <a:off x="6297613" y="2771130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3" name="Freeform 25"/>
            <p:cNvSpPr>
              <a:spLocks/>
            </p:cNvSpPr>
            <p:nvPr/>
          </p:nvSpPr>
          <p:spPr bwMode="auto">
            <a:xfrm>
              <a:off x="6297613" y="2907655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4" name="Freeform 26"/>
            <p:cNvSpPr>
              <a:spLocks/>
            </p:cNvSpPr>
            <p:nvPr/>
          </p:nvSpPr>
          <p:spPr bwMode="auto">
            <a:xfrm>
              <a:off x="6297613" y="3318818"/>
              <a:ext cx="690563" cy="50800"/>
            </a:xfrm>
            <a:custGeom>
              <a:avLst/>
              <a:gdLst>
                <a:gd name="T0" fmla="*/ 870 w 870"/>
                <a:gd name="T1" fmla="*/ 32 h 64"/>
                <a:gd name="T2" fmla="*/ 870 w 870"/>
                <a:gd name="T3" fmla="*/ 32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4 h 64"/>
                <a:gd name="T12" fmla="*/ 856 w 870"/>
                <a:gd name="T13" fmla="*/ 59 h 64"/>
                <a:gd name="T14" fmla="*/ 850 w 870"/>
                <a:gd name="T15" fmla="*/ 61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1 h 64"/>
                <a:gd name="T28" fmla="*/ 14 w 870"/>
                <a:gd name="T29" fmla="*/ 59 h 64"/>
                <a:gd name="T30" fmla="*/ 9 w 870"/>
                <a:gd name="T31" fmla="*/ 54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2 h 64"/>
                <a:gd name="T40" fmla="*/ 0 w 870"/>
                <a:gd name="T41" fmla="*/ 32 h 64"/>
                <a:gd name="T42" fmla="*/ 0 w 870"/>
                <a:gd name="T43" fmla="*/ 32 h 64"/>
                <a:gd name="T44" fmla="*/ 1 w 870"/>
                <a:gd name="T45" fmla="*/ 25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4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4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5 h 64"/>
                <a:gd name="T78" fmla="*/ 870 w 870"/>
                <a:gd name="T79" fmla="*/ 32 h 64"/>
                <a:gd name="T80" fmla="*/ 870 w 87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2"/>
                  </a:moveTo>
                  <a:lnTo>
                    <a:pt x="870" y="32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4"/>
                  </a:lnTo>
                  <a:lnTo>
                    <a:pt x="856" y="59"/>
                  </a:lnTo>
                  <a:lnTo>
                    <a:pt x="850" y="61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4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4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5"/>
                  </a:lnTo>
                  <a:lnTo>
                    <a:pt x="870" y="32"/>
                  </a:lnTo>
                  <a:lnTo>
                    <a:pt x="87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5" name="Freeform 27"/>
            <p:cNvSpPr>
              <a:spLocks/>
            </p:cNvSpPr>
            <p:nvPr/>
          </p:nvSpPr>
          <p:spPr bwMode="auto">
            <a:xfrm>
              <a:off x="6297613" y="3455343"/>
              <a:ext cx="690563" cy="50800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9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60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60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9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10 h 64"/>
                <a:gd name="T52" fmla="*/ 14 w 870"/>
                <a:gd name="T53" fmla="*/ 5 h 64"/>
                <a:gd name="T54" fmla="*/ 20 w 870"/>
                <a:gd name="T55" fmla="*/ 3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3 h 64"/>
                <a:gd name="T68" fmla="*/ 856 w 870"/>
                <a:gd name="T69" fmla="*/ 5 h 64"/>
                <a:gd name="T70" fmla="*/ 860 w 870"/>
                <a:gd name="T71" fmla="*/ 10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9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60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60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3"/>
                  </a:lnTo>
                  <a:lnTo>
                    <a:pt x="856" y="5"/>
                  </a:lnTo>
                  <a:lnTo>
                    <a:pt x="860" y="10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6" name="Freeform 28"/>
            <p:cNvSpPr>
              <a:spLocks/>
            </p:cNvSpPr>
            <p:nvPr/>
          </p:nvSpPr>
          <p:spPr bwMode="auto">
            <a:xfrm>
              <a:off x="6297613" y="3593455"/>
              <a:ext cx="690563" cy="49213"/>
            </a:xfrm>
            <a:custGeom>
              <a:avLst/>
              <a:gdLst>
                <a:gd name="T0" fmla="*/ 870 w 870"/>
                <a:gd name="T1" fmla="*/ 33 h 64"/>
                <a:gd name="T2" fmla="*/ 870 w 870"/>
                <a:gd name="T3" fmla="*/ 33 h 64"/>
                <a:gd name="T4" fmla="*/ 870 w 870"/>
                <a:gd name="T5" fmla="*/ 38 h 64"/>
                <a:gd name="T6" fmla="*/ 867 w 870"/>
                <a:gd name="T7" fmla="*/ 44 h 64"/>
                <a:gd name="T8" fmla="*/ 864 w 870"/>
                <a:gd name="T9" fmla="*/ 50 h 64"/>
                <a:gd name="T10" fmla="*/ 860 w 870"/>
                <a:gd name="T11" fmla="*/ 55 h 64"/>
                <a:gd name="T12" fmla="*/ 856 w 870"/>
                <a:gd name="T13" fmla="*/ 59 h 64"/>
                <a:gd name="T14" fmla="*/ 850 w 870"/>
                <a:gd name="T15" fmla="*/ 62 h 64"/>
                <a:gd name="T16" fmla="*/ 844 w 870"/>
                <a:gd name="T17" fmla="*/ 64 h 64"/>
                <a:gd name="T18" fmla="*/ 837 w 870"/>
                <a:gd name="T19" fmla="*/ 64 h 64"/>
                <a:gd name="T20" fmla="*/ 32 w 870"/>
                <a:gd name="T21" fmla="*/ 64 h 64"/>
                <a:gd name="T22" fmla="*/ 32 w 870"/>
                <a:gd name="T23" fmla="*/ 64 h 64"/>
                <a:gd name="T24" fmla="*/ 25 w 870"/>
                <a:gd name="T25" fmla="*/ 64 h 64"/>
                <a:gd name="T26" fmla="*/ 20 w 870"/>
                <a:gd name="T27" fmla="*/ 62 h 64"/>
                <a:gd name="T28" fmla="*/ 14 w 870"/>
                <a:gd name="T29" fmla="*/ 59 h 64"/>
                <a:gd name="T30" fmla="*/ 9 w 870"/>
                <a:gd name="T31" fmla="*/ 55 h 64"/>
                <a:gd name="T32" fmla="*/ 6 w 870"/>
                <a:gd name="T33" fmla="*/ 50 h 64"/>
                <a:gd name="T34" fmla="*/ 2 w 870"/>
                <a:gd name="T35" fmla="*/ 44 h 64"/>
                <a:gd name="T36" fmla="*/ 1 w 870"/>
                <a:gd name="T37" fmla="*/ 38 h 64"/>
                <a:gd name="T38" fmla="*/ 0 w 870"/>
                <a:gd name="T39" fmla="*/ 33 h 64"/>
                <a:gd name="T40" fmla="*/ 0 w 870"/>
                <a:gd name="T41" fmla="*/ 33 h 64"/>
                <a:gd name="T42" fmla="*/ 0 w 870"/>
                <a:gd name="T43" fmla="*/ 33 h 64"/>
                <a:gd name="T44" fmla="*/ 1 w 870"/>
                <a:gd name="T45" fmla="*/ 26 h 64"/>
                <a:gd name="T46" fmla="*/ 2 w 870"/>
                <a:gd name="T47" fmla="*/ 20 h 64"/>
                <a:gd name="T48" fmla="*/ 6 w 870"/>
                <a:gd name="T49" fmla="*/ 14 h 64"/>
                <a:gd name="T50" fmla="*/ 9 w 870"/>
                <a:gd name="T51" fmla="*/ 9 h 64"/>
                <a:gd name="T52" fmla="*/ 14 w 870"/>
                <a:gd name="T53" fmla="*/ 6 h 64"/>
                <a:gd name="T54" fmla="*/ 20 w 870"/>
                <a:gd name="T55" fmla="*/ 2 h 64"/>
                <a:gd name="T56" fmla="*/ 25 w 870"/>
                <a:gd name="T57" fmla="*/ 0 h 64"/>
                <a:gd name="T58" fmla="*/ 32 w 870"/>
                <a:gd name="T59" fmla="*/ 0 h 64"/>
                <a:gd name="T60" fmla="*/ 837 w 870"/>
                <a:gd name="T61" fmla="*/ 0 h 64"/>
                <a:gd name="T62" fmla="*/ 837 w 870"/>
                <a:gd name="T63" fmla="*/ 0 h 64"/>
                <a:gd name="T64" fmla="*/ 844 w 870"/>
                <a:gd name="T65" fmla="*/ 0 h 64"/>
                <a:gd name="T66" fmla="*/ 850 w 870"/>
                <a:gd name="T67" fmla="*/ 2 h 64"/>
                <a:gd name="T68" fmla="*/ 856 w 870"/>
                <a:gd name="T69" fmla="*/ 6 h 64"/>
                <a:gd name="T70" fmla="*/ 860 w 870"/>
                <a:gd name="T71" fmla="*/ 9 h 64"/>
                <a:gd name="T72" fmla="*/ 864 w 870"/>
                <a:gd name="T73" fmla="*/ 14 h 64"/>
                <a:gd name="T74" fmla="*/ 867 w 870"/>
                <a:gd name="T75" fmla="*/ 20 h 64"/>
                <a:gd name="T76" fmla="*/ 870 w 870"/>
                <a:gd name="T77" fmla="*/ 26 h 64"/>
                <a:gd name="T78" fmla="*/ 870 w 870"/>
                <a:gd name="T79" fmla="*/ 33 h 64"/>
                <a:gd name="T80" fmla="*/ 870 w 87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0" h="64">
                  <a:moveTo>
                    <a:pt x="870" y="33"/>
                  </a:moveTo>
                  <a:lnTo>
                    <a:pt x="870" y="33"/>
                  </a:lnTo>
                  <a:lnTo>
                    <a:pt x="870" y="38"/>
                  </a:lnTo>
                  <a:lnTo>
                    <a:pt x="867" y="44"/>
                  </a:lnTo>
                  <a:lnTo>
                    <a:pt x="864" y="50"/>
                  </a:lnTo>
                  <a:lnTo>
                    <a:pt x="860" y="55"/>
                  </a:lnTo>
                  <a:lnTo>
                    <a:pt x="856" y="59"/>
                  </a:lnTo>
                  <a:lnTo>
                    <a:pt x="850" y="62"/>
                  </a:lnTo>
                  <a:lnTo>
                    <a:pt x="844" y="64"/>
                  </a:lnTo>
                  <a:lnTo>
                    <a:pt x="83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837" y="0"/>
                  </a:lnTo>
                  <a:lnTo>
                    <a:pt x="837" y="0"/>
                  </a:lnTo>
                  <a:lnTo>
                    <a:pt x="844" y="0"/>
                  </a:lnTo>
                  <a:lnTo>
                    <a:pt x="850" y="2"/>
                  </a:lnTo>
                  <a:lnTo>
                    <a:pt x="856" y="6"/>
                  </a:lnTo>
                  <a:lnTo>
                    <a:pt x="860" y="9"/>
                  </a:lnTo>
                  <a:lnTo>
                    <a:pt x="864" y="14"/>
                  </a:lnTo>
                  <a:lnTo>
                    <a:pt x="867" y="20"/>
                  </a:lnTo>
                  <a:lnTo>
                    <a:pt x="870" y="26"/>
                  </a:lnTo>
                  <a:lnTo>
                    <a:pt x="870" y="33"/>
                  </a:lnTo>
                  <a:lnTo>
                    <a:pt x="87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7" name="Rectangle 29"/>
            <p:cNvSpPr>
              <a:spLocks noChangeArrowheads="1"/>
            </p:cNvSpPr>
            <p:nvPr/>
          </p:nvSpPr>
          <p:spPr bwMode="auto">
            <a:xfrm>
              <a:off x="4041776" y="360139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8" name="Freeform 30"/>
            <p:cNvSpPr>
              <a:spLocks noEditPoints="1"/>
            </p:cNvSpPr>
            <p:nvPr/>
          </p:nvSpPr>
          <p:spPr bwMode="auto">
            <a:xfrm>
              <a:off x="4165601" y="329341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69" name="Freeform 31"/>
            <p:cNvSpPr>
              <a:spLocks noEditPoints="1"/>
            </p:cNvSpPr>
            <p:nvPr/>
          </p:nvSpPr>
          <p:spPr bwMode="auto">
            <a:xfrm>
              <a:off x="4140201" y="326643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0" name="Freeform 32"/>
            <p:cNvSpPr>
              <a:spLocks/>
            </p:cNvSpPr>
            <p:nvPr/>
          </p:nvSpPr>
          <p:spPr bwMode="auto">
            <a:xfrm>
              <a:off x="3502026" y="352678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1" name="Freeform 33"/>
            <p:cNvSpPr>
              <a:spLocks noEditPoints="1"/>
            </p:cNvSpPr>
            <p:nvPr/>
          </p:nvSpPr>
          <p:spPr bwMode="auto">
            <a:xfrm>
              <a:off x="3475038" y="350138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2" name="Freeform 34"/>
            <p:cNvSpPr>
              <a:spLocks/>
            </p:cNvSpPr>
            <p:nvPr/>
          </p:nvSpPr>
          <p:spPr bwMode="auto">
            <a:xfrm>
              <a:off x="7789863" y="2644130"/>
              <a:ext cx="642938" cy="328613"/>
            </a:xfrm>
            <a:custGeom>
              <a:avLst/>
              <a:gdLst>
                <a:gd name="T0" fmla="*/ 405 w 810"/>
                <a:gd name="T1" fmla="*/ 180 h 412"/>
                <a:gd name="T2" fmla="*/ 0 w 810"/>
                <a:gd name="T3" fmla="*/ 0 h 412"/>
                <a:gd name="T4" fmla="*/ 0 w 810"/>
                <a:gd name="T5" fmla="*/ 272 h 412"/>
                <a:gd name="T6" fmla="*/ 0 w 810"/>
                <a:gd name="T7" fmla="*/ 272 h 412"/>
                <a:gd name="T8" fmla="*/ 7 w 810"/>
                <a:gd name="T9" fmla="*/ 278 h 412"/>
                <a:gd name="T10" fmla="*/ 29 w 810"/>
                <a:gd name="T11" fmla="*/ 294 h 412"/>
                <a:gd name="T12" fmla="*/ 45 w 810"/>
                <a:gd name="T13" fmla="*/ 304 h 412"/>
                <a:gd name="T14" fmla="*/ 65 w 810"/>
                <a:gd name="T15" fmla="*/ 316 h 412"/>
                <a:gd name="T16" fmla="*/ 87 w 810"/>
                <a:gd name="T17" fmla="*/ 329 h 412"/>
                <a:gd name="T18" fmla="*/ 112 w 810"/>
                <a:gd name="T19" fmla="*/ 343 h 412"/>
                <a:gd name="T20" fmla="*/ 140 w 810"/>
                <a:gd name="T21" fmla="*/ 355 h 412"/>
                <a:gd name="T22" fmla="*/ 171 w 810"/>
                <a:gd name="T23" fmla="*/ 368 h 412"/>
                <a:gd name="T24" fmla="*/ 204 w 810"/>
                <a:gd name="T25" fmla="*/ 380 h 412"/>
                <a:gd name="T26" fmla="*/ 239 w 810"/>
                <a:gd name="T27" fmla="*/ 390 h 412"/>
                <a:gd name="T28" fmla="*/ 278 w 810"/>
                <a:gd name="T29" fmla="*/ 399 h 412"/>
                <a:gd name="T30" fmla="*/ 318 w 810"/>
                <a:gd name="T31" fmla="*/ 406 h 412"/>
                <a:gd name="T32" fmla="*/ 339 w 810"/>
                <a:gd name="T33" fmla="*/ 409 h 412"/>
                <a:gd name="T34" fmla="*/ 361 w 810"/>
                <a:gd name="T35" fmla="*/ 410 h 412"/>
                <a:gd name="T36" fmla="*/ 383 w 810"/>
                <a:gd name="T37" fmla="*/ 411 h 412"/>
                <a:gd name="T38" fmla="*/ 405 w 810"/>
                <a:gd name="T39" fmla="*/ 412 h 412"/>
                <a:gd name="T40" fmla="*/ 405 w 810"/>
                <a:gd name="T41" fmla="*/ 412 h 412"/>
                <a:gd name="T42" fmla="*/ 427 w 810"/>
                <a:gd name="T43" fmla="*/ 411 h 412"/>
                <a:gd name="T44" fmla="*/ 449 w 810"/>
                <a:gd name="T45" fmla="*/ 410 h 412"/>
                <a:gd name="T46" fmla="*/ 471 w 810"/>
                <a:gd name="T47" fmla="*/ 409 h 412"/>
                <a:gd name="T48" fmla="*/ 492 w 810"/>
                <a:gd name="T49" fmla="*/ 406 h 412"/>
                <a:gd name="T50" fmla="*/ 531 w 810"/>
                <a:gd name="T51" fmla="*/ 399 h 412"/>
                <a:gd name="T52" fmla="*/ 570 w 810"/>
                <a:gd name="T53" fmla="*/ 390 h 412"/>
                <a:gd name="T54" fmla="*/ 605 w 810"/>
                <a:gd name="T55" fmla="*/ 380 h 412"/>
                <a:gd name="T56" fmla="*/ 639 w 810"/>
                <a:gd name="T57" fmla="*/ 368 h 412"/>
                <a:gd name="T58" fmla="*/ 670 w 810"/>
                <a:gd name="T59" fmla="*/ 355 h 412"/>
                <a:gd name="T60" fmla="*/ 698 w 810"/>
                <a:gd name="T61" fmla="*/ 343 h 412"/>
                <a:gd name="T62" fmla="*/ 724 w 810"/>
                <a:gd name="T63" fmla="*/ 329 h 412"/>
                <a:gd name="T64" fmla="*/ 746 w 810"/>
                <a:gd name="T65" fmla="*/ 316 h 412"/>
                <a:gd name="T66" fmla="*/ 765 w 810"/>
                <a:gd name="T67" fmla="*/ 304 h 412"/>
                <a:gd name="T68" fmla="*/ 782 w 810"/>
                <a:gd name="T69" fmla="*/ 294 h 412"/>
                <a:gd name="T70" fmla="*/ 804 w 810"/>
                <a:gd name="T71" fmla="*/ 278 h 412"/>
                <a:gd name="T72" fmla="*/ 810 w 810"/>
                <a:gd name="T73" fmla="*/ 272 h 412"/>
                <a:gd name="T74" fmla="*/ 810 w 810"/>
                <a:gd name="T75" fmla="*/ 0 h 412"/>
                <a:gd name="T76" fmla="*/ 405 w 810"/>
                <a:gd name="T77" fmla="*/ 180 h 4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10" h="412">
                  <a:moveTo>
                    <a:pt x="405" y="180"/>
                  </a:moveTo>
                  <a:lnTo>
                    <a:pt x="0" y="0"/>
                  </a:lnTo>
                  <a:lnTo>
                    <a:pt x="0" y="272"/>
                  </a:lnTo>
                  <a:lnTo>
                    <a:pt x="0" y="272"/>
                  </a:lnTo>
                  <a:lnTo>
                    <a:pt x="7" y="278"/>
                  </a:lnTo>
                  <a:lnTo>
                    <a:pt x="29" y="294"/>
                  </a:lnTo>
                  <a:lnTo>
                    <a:pt x="45" y="304"/>
                  </a:lnTo>
                  <a:lnTo>
                    <a:pt x="65" y="316"/>
                  </a:lnTo>
                  <a:lnTo>
                    <a:pt x="87" y="329"/>
                  </a:lnTo>
                  <a:lnTo>
                    <a:pt x="112" y="343"/>
                  </a:lnTo>
                  <a:lnTo>
                    <a:pt x="140" y="355"/>
                  </a:lnTo>
                  <a:lnTo>
                    <a:pt x="171" y="368"/>
                  </a:lnTo>
                  <a:lnTo>
                    <a:pt x="204" y="380"/>
                  </a:lnTo>
                  <a:lnTo>
                    <a:pt x="239" y="390"/>
                  </a:lnTo>
                  <a:lnTo>
                    <a:pt x="278" y="399"/>
                  </a:lnTo>
                  <a:lnTo>
                    <a:pt x="318" y="406"/>
                  </a:lnTo>
                  <a:lnTo>
                    <a:pt x="339" y="409"/>
                  </a:lnTo>
                  <a:lnTo>
                    <a:pt x="361" y="410"/>
                  </a:lnTo>
                  <a:lnTo>
                    <a:pt x="383" y="411"/>
                  </a:lnTo>
                  <a:lnTo>
                    <a:pt x="405" y="412"/>
                  </a:lnTo>
                  <a:lnTo>
                    <a:pt x="405" y="412"/>
                  </a:lnTo>
                  <a:lnTo>
                    <a:pt x="427" y="411"/>
                  </a:lnTo>
                  <a:lnTo>
                    <a:pt x="449" y="410"/>
                  </a:lnTo>
                  <a:lnTo>
                    <a:pt x="471" y="409"/>
                  </a:lnTo>
                  <a:lnTo>
                    <a:pt x="492" y="406"/>
                  </a:lnTo>
                  <a:lnTo>
                    <a:pt x="531" y="399"/>
                  </a:lnTo>
                  <a:lnTo>
                    <a:pt x="570" y="390"/>
                  </a:lnTo>
                  <a:lnTo>
                    <a:pt x="605" y="380"/>
                  </a:lnTo>
                  <a:lnTo>
                    <a:pt x="639" y="368"/>
                  </a:lnTo>
                  <a:lnTo>
                    <a:pt x="670" y="355"/>
                  </a:lnTo>
                  <a:lnTo>
                    <a:pt x="698" y="343"/>
                  </a:lnTo>
                  <a:lnTo>
                    <a:pt x="724" y="329"/>
                  </a:lnTo>
                  <a:lnTo>
                    <a:pt x="746" y="316"/>
                  </a:lnTo>
                  <a:lnTo>
                    <a:pt x="765" y="304"/>
                  </a:lnTo>
                  <a:lnTo>
                    <a:pt x="782" y="294"/>
                  </a:lnTo>
                  <a:lnTo>
                    <a:pt x="804" y="278"/>
                  </a:lnTo>
                  <a:lnTo>
                    <a:pt x="810" y="272"/>
                  </a:lnTo>
                  <a:lnTo>
                    <a:pt x="810" y="0"/>
                  </a:lnTo>
                  <a:lnTo>
                    <a:pt x="405" y="18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3" name="Freeform 35"/>
            <p:cNvSpPr>
              <a:spLocks noEditPoints="1"/>
            </p:cNvSpPr>
            <p:nvPr/>
          </p:nvSpPr>
          <p:spPr bwMode="auto">
            <a:xfrm>
              <a:off x="7764463" y="2620318"/>
              <a:ext cx="693738" cy="376238"/>
            </a:xfrm>
            <a:custGeom>
              <a:avLst/>
              <a:gdLst>
                <a:gd name="T0" fmla="*/ 438 w 875"/>
                <a:gd name="T1" fmla="*/ 475 h 475"/>
                <a:gd name="T2" fmla="*/ 392 w 875"/>
                <a:gd name="T3" fmla="*/ 473 h 475"/>
                <a:gd name="T4" fmla="*/ 348 w 875"/>
                <a:gd name="T5" fmla="*/ 470 h 475"/>
                <a:gd name="T6" fmla="*/ 267 w 875"/>
                <a:gd name="T7" fmla="*/ 453 h 475"/>
                <a:gd name="T8" fmla="*/ 195 w 875"/>
                <a:gd name="T9" fmla="*/ 430 h 475"/>
                <a:gd name="T10" fmla="*/ 133 w 875"/>
                <a:gd name="T11" fmla="*/ 403 h 475"/>
                <a:gd name="T12" fmla="*/ 84 w 875"/>
                <a:gd name="T13" fmla="*/ 377 h 475"/>
                <a:gd name="T14" fmla="*/ 47 w 875"/>
                <a:gd name="T15" fmla="*/ 354 h 475"/>
                <a:gd name="T16" fmla="*/ 12 w 875"/>
                <a:gd name="T17" fmla="*/ 328 h 475"/>
                <a:gd name="T18" fmla="*/ 7 w 875"/>
                <a:gd name="T19" fmla="*/ 324 h 475"/>
                <a:gd name="T20" fmla="*/ 1 w 875"/>
                <a:gd name="T21" fmla="*/ 311 h 475"/>
                <a:gd name="T22" fmla="*/ 0 w 875"/>
                <a:gd name="T23" fmla="*/ 32 h 475"/>
                <a:gd name="T24" fmla="*/ 1 w 875"/>
                <a:gd name="T25" fmla="*/ 23 h 475"/>
                <a:gd name="T26" fmla="*/ 9 w 875"/>
                <a:gd name="T27" fmla="*/ 10 h 475"/>
                <a:gd name="T28" fmla="*/ 15 w 875"/>
                <a:gd name="T29" fmla="*/ 5 h 475"/>
                <a:gd name="T30" fmla="*/ 29 w 875"/>
                <a:gd name="T31" fmla="*/ 0 h 475"/>
                <a:gd name="T32" fmla="*/ 45 w 875"/>
                <a:gd name="T33" fmla="*/ 3 h 475"/>
                <a:gd name="T34" fmla="*/ 831 w 875"/>
                <a:gd name="T35" fmla="*/ 3 h 475"/>
                <a:gd name="T36" fmla="*/ 839 w 875"/>
                <a:gd name="T37" fmla="*/ 0 h 475"/>
                <a:gd name="T38" fmla="*/ 854 w 875"/>
                <a:gd name="T39" fmla="*/ 1 h 475"/>
                <a:gd name="T40" fmla="*/ 861 w 875"/>
                <a:gd name="T41" fmla="*/ 5 h 475"/>
                <a:gd name="T42" fmla="*/ 871 w 875"/>
                <a:gd name="T43" fmla="*/ 16 h 475"/>
                <a:gd name="T44" fmla="*/ 875 w 875"/>
                <a:gd name="T45" fmla="*/ 32 h 475"/>
                <a:gd name="T46" fmla="*/ 875 w 875"/>
                <a:gd name="T47" fmla="*/ 304 h 475"/>
                <a:gd name="T48" fmla="*/ 872 w 875"/>
                <a:gd name="T49" fmla="*/ 318 h 475"/>
                <a:gd name="T50" fmla="*/ 864 w 875"/>
                <a:gd name="T51" fmla="*/ 328 h 475"/>
                <a:gd name="T52" fmla="*/ 854 w 875"/>
                <a:gd name="T53" fmla="*/ 336 h 475"/>
                <a:gd name="T54" fmla="*/ 812 w 875"/>
                <a:gd name="T55" fmla="*/ 365 h 475"/>
                <a:gd name="T56" fmla="*/ 768 w 875"/>
                <a:gd name="T57" fmla="*/ 391 h 475"/>
                <a:gd name="T58" fmla="*/ 713 w 875"/>
                <a:gd name="T59" fmla="*/ 417 h 475"/>
                <a:gd name="T60" fmla="*/ 645 w 875"/>
                <a:gd name="T61" fmla="*/ 442 h 475"/>
                <a:gd name="T62" fmla="*/ 569 w 875"/>
                <a:gd name="T63" fmla="*/ 463 h 475"/>
                <a:gd name="T64" fmla="*/ 506 w 875"/>
                <a:gd name="T65" fmla="*/ 472 h 475"/>
                <a:gd name="T66" fmla="*/ 461 w 875"/>
                <a:gd name="T67" fmla="*/ 474 h 475"/>
                <a:gd name="T68" fmla="*/ 438 w 875"/>
                <a:gd name="T69" fmla="*/ 475 h 475"/>
                <a:gd name="T70" fmla="*/ 64 w 875"/>
                <a:gd name="T71" fmla="*/ 289 h 475"/>
                <a:gd name="T72" fmla="*/ 111 w 875"/>
                <a:gd name="T73" fmla="*/ 320 h 475"/>
                <a:gd name="T74" fmla="*/ 148 w 875"/>
                <a:gd name="T75" fmla="*/ 341 h 475"/>
                <a:gd name="T76" fmla="*/ 194 w 875"/>
                <a:gd name="T77" fmla="*/ 362 h 475"/>
                <a:gd name="T78" fmla="*/ 246 w 875"/>
                <a:gd name="T79" fmla="*/ 381 h 475"/>
                <a:gd name="T80" fmla="*/ 304 w 875"/>
                <a:gd name="T81" fmla="*/ 398 h 475"/>
                <a:gd name="T82" fmla="*/ 369 w 875"/>
                <a:gd name="T83" fmla="*/ 408 h 475"/>
                <a:gd name="T84" fmla="*/ 438 w 875"/>
                <a:gd name="T85" fmla="*/ 413 h 475"/>
                <a:gd name="T86" fmla="*/ 473 w 875"/>
                <a:gd name="T87" fmla="*/ 412 h 475"/>
                <a:gd name="T88" fmla="*/ 540 w 875"/>
                <a:gd name="T89" fmla="*/ 403 h 475"/>
                <a:gd name="T90" fmla="*/ 603 w 875"/>
                <a:gd name="T91" fmla="*/ 390 h 475"/>
                <a:gd name="T92" fmla="*/ 657 w 875"/>
                <a:gd name="T93" fmla="*/ 371 h 475"/>
                <a:gd name="T94" fmla="*/ 706 w 875"/>
                <a:gd name="T95" fmla="*/ 351 h 475"/>
                <a:gd name="T96" fmla="*/ 746 w 875"/>
                <a:gd name="T97" fmla="*/ 330 h 475"/>
                <a:gd name="T98" fmla="*/ 793 w 875"/>
                <a:gd name="T99" fmla="*/ 303 h 475"/>
                <a:gd name="T100" fmla="*/ 812 w 875"/>
                <a:gd name="T101" fmla="*/ 79 h 475"/>
                <a:gd name="T102" fmla="*/ 451 w 875"/>
                <a:gd name="T103" fmla="*/ 240 h 475"/>
                <a:gd name="T104" fmla="*/ 438 w 875"/>
                <a:gd name="T105" fmla="*/ 244 h 475"/>
                <a:gd name="T106" fmla="*/ 425 w 875"/>
                <a:gd name="T107" fmla="*/ 240 h 475"/>
                <a:gd name="T108" fmla="*/ 64 w 875"/>
                <a:gd name="T109" fmla="*/ 289 h 4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75" h="475">
                  <a:moveTo>
                    <a:pt x="438" y="475"/>
                  </a:moveTo>
                  <a:lnTo>
                    <a:pt x="438" y="475"/>
                  </a:lnTo>
                  <a:lnTo>
                    <a:pt x="415" y="474"/>
                  </a:lnTo>
                  <a:lnTo>
                    <a:pt x="392" y="473"/>
                  </a:lnTo>
                  <a:lnTo>
                    <a:pt x="370" y="472"/>
                  </a:lnTo>
                  <a:lnTo>
                    <a:pt x="348" y="470"/>
                  </a:lnTo>
                  <a:lnTo>
                    <a:pt x="306" y="463"/>
                  </a:lnTo>
                  <a:lnTo>
                    <a:pt x="267" y="453"/>
                  </a:lnTo>
                  <a:lnTo>
                    <a:pt x="230" y="442"/>
                  </a:lnTo>
                  <a:lnTo>
                    <a:pt x="195" y="430"/>
                  </a:lnTo>
                  <a:lnTo>
                    <a:pt x="164" y="417"/>
                  </a:lnTo>
                  <a:lnTo>
                    <a:pt x="133" y="403"/>
                  </a:lnTo>
                  <a:lnTo>
                    <a:pt x="108" y="391"/>
                  </a:lnTo>
                  <a:lnTo>
                    <a:pt x="84" y="377"/>
                  </a:lnTo>
                  <a:lnTo>
                    <a:pt x="64" y="365"/>
                  </a:lnTo>
                  <a:lnTo>
                    <a:pt x="47" y="354"/>
                  </a:lnTo>
                  <a:lnTo>
                    <a:pt x="22" y="336"/>
                  </a:lnTo>
                  <a:lnTo>
                    <a:pt x="12" y="328"/>
                  </a:lnTo>
                  <a:lnTo>
                    <a:pt x="12" y="328"/>
                  </a:lnTo>
                  <a:lnTo>
                    <a:pt x="7" y="324"/>
                  </a:lnTo>
                  <a:lnTo>
                    <a:pt x="4" y="318"/>
                  </a:lnTo>
                  <a:lnTo>
                    <a:pt x="1" y="311"/>
                  </a:lnTo>
                  <a:lnTo>
                    <a:pt x="0" y="304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3"/>
                  </a:lnTo>
                  <a:lnTo>
                    <a:pt x="5" y="16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5" y="5"/>
                  </a:lnTo>
                  <a:lnTo>
                    <a:pt x="22" y="1"/>
                  </a:lnTo>
                  <a:lnTo>
                    <a:pt x="29" y="0"/>
                  </a:lnTo>
                  <a:lnTo>
                    <a:pt x="37" y="0"/>
                  </a:lnTo>
                  <a:lnTo>
                    <a:pt x="45" y="3"/>
                  </a:lnTo>
                  <a:lnTo>
                    <a:pt x="438" y="178"/>
                  </a:lnTo>
                  <a:lnTo>
                    <a:pt x="831" y="3"/>
                  </a:lnTo>
                  <a:lnTo>
                    <a:pt x="831" y="3"/>
                  </a:lnTo>
                  <a:lnTo>
                    <a:pt x="839" y="0"/>
                  </a:lnTo>
                  <a:lnTo>
                    <a:pt x="846" y="0"/>
                  </a:lnTo>
                  <a:lnTo>
                    <a:pt x="854" y="1"/>
                  </a:lnTo>
                  <a:lnTo>
                    <a:pt x="861" y="5"/>
                  </a:lnTo>
                  <a:lnTo>
                    <a:pt x="861" y="5"/>
                  </a:lnTo>
                  <a:lnTo>
                    <a:pt x="867" y="10"/>
                  </a:lnTo>
                  <a:lnTo>
                    <a:pt x="871" y="16"/>
                  </a:lnTo>
                  <a:lnTo>
                    <a:pt x="874" y="23"/>
                  </a:lnTo>
                  <a:lnTo>
                    <a:pt x="875" y="32"/>
                  </a:lnTo>
                  <a:lnTo>
                    <a:pt x="875" y="304"/>
                  </a:lnTo>
                  <a:lnTo>
                    <a:pt x="875" y="304"/>
                  </a:lnTo>
                  <a:lnTo>
                    <a:pt x="875" y="311"/>
                  </a:lnTo>
                  <a:lnTo>
                    <a:pt x="872" y="318"/>
                  </a:lnTo>
                  <a:lnTo>
                    <a:pt x="869" y="324"/>
                  </a:lnTo>
                  <a:lnTo>
                    <a:pt x="864" y="328"/>
                  </a:lnTo>
                  <a:lnTo>
                    <a:pt x="864" y="328"/>
                  </a:lnTo>
                  <a:lnTo>
                    <a:pt x="854" y="336"/>
                  </a:lnTo>
                  <a:lnTo>
                    <a:pt x="830" y="354"/>
                  </a:lnTo>
                  <a:lnTo>
                    <a:pt x="812" y="365"/>
                  </a:lnTo>
                  <a:lnTo>
                    <a:pt x="791" y="377"/>
                  </a:lnTo>
                  <a:lnTo>
                    <a:pt x="768" y="391"/>
                  </a:lnTo>
                  <a:lnTo>
                    <a:pt x="742" y="403"/>
                  </a:lnTo>
                  <a:lnTo>
                    <a:pt x="713" y="417"/>
                  </a:lnTo>
                  <a:lnTo>
                    <a:pt x="680" y="430"/>
                  </a:lnTo>
                  <a:lnTo>
                    <a:pt x="645" y="442"/>
                  </a:lnTo>
                  <a:lnTo>
                    <a:pt x="608" y="453"/>
                  </a:lnTo>
                  <a:lnTo>
                    <a:pt x="569" y="463"/>
                  </a:lnTo>
                  <a:lnTo>
                    <a:pt x="527" y="470"/>
                  </a:lnTo>
                  <a:lnTo>
                    <a:pt x="506" y="472"/>
                  </a:lnTo>
                  <a:lnTo>
                    <a:pt x="483" y="473"/>
                  </a:lnTo>
                  <a:lnTo>
                    <a:pt x="461" y="474"/>
                  </a:lnTo>
                  <a:lnTo>
                    <a:pt x="438" y="475"/>
                  </a:lnTo>
                  <a:lnTo>
                    <a:pt x="438" y="475"/>
                  </a:lnTo>
                  <a:close/>
                  <a:moveTo>
                    <a:pt x="64" y="289"/>
                  </a:moveTo>
                  <a:lnTo>
                    <a:pt x="64" y="289"/>
                  </a:lnTo>
                  <a:lnTo>
                    <a:pt x="84" y="303"/>
                  </a:lnTo>
                  <a:lnTo>
                    <a:pt x="111" y="320"/>
                  </a:lnTo>
                  <a:lnTo>
                    <a:pt x="129" y="330"/>
                  </a:lnTo>
                  <a:lnTo>
                    <a:pt x="148" y="341"/>
                  </a:lnTo>
                  <a:lnTo>
                    <a:pt x="171" y="351"/>
                  </a:lnTo>
                  <a:lnTo>
                    <a:pt x="194" y="362"/>
                  </a:lnTo>
                  <a:lnTo>
                    <a:pt x="219" y="371"/>
                  </a:lnTo>
                  <a:lnTo>
                    <a:pt x="246" y="381"/>
                  </a:lnTo>
                  <a:lnTo>
                    <a:pt x="274" y="390"/>
                  </a:lnTo>
                  <a:lnTo>
                    <a:pt x="304" y="398"/>
                  </a:lnTo>
                  <a:lnTo>
                    <a:pt x="336" y="403"/>
                  </a:lnTo>
                  <a:lnTo>
                    <a:pt x="369" y="408"/>
                  </a:lnTo>
                  <a:lnTo>
                    <a:pt x="402" y="412"/>
                  </a:lnTo>
                  <a:lnTo>
                    <a:pt x="438" y="413"/>
                  </a:lnTo>
                  <a:lnTo>
                    <a:pt x="438" y="413"/>
                  </a:lnTo>
                  <a:lnTo>
                    <a:pt x="473" y="412"/>
                  </a:lnTo>
                  <a:lnTo>
                    <a:pt x="508" y="408"/>
                  </a:lnTo>
                  <a:lnTo>
                    <a:pt x="540" y="403"/>
                  </a:lnTo>
                  <a:lnTo>
                    <a:pt x="572" y="398"/>
                  </a:lnTo>
                  <a:lnTo>
                    <a:pt x="603" y="390"/>
                  </a:lnTo>
                  <a:lnTo>
                    <a:pt x="630" y="381"/>
                  </a:lnTo>
                  <a:lnTo>
                    <a:pt x="657" y="371"/>
                  </a:lnTo>
                  <a:lnTo>
                    <a:pt x="682" y="362"/>
                  </a:lnTo>
                  <a:lnTo>
                    <a:pt x="706" y="351"/>
                  </a:lnTo>
                  <a:lnTo>
                    <a:pt x="728" y="341"/>
                  </a:lnTo>
                  <a:lnTo>
                    <a:pt x="746" y="330"/>
                  </a:lnTo>
                  <a:lnTo>
                    <a:pt x="764" y="320"/>
                  </a:lnTo>
                  <a:lnTo>
                    <a:pt x="793" y="303"/>
                  </a:lnTo>
                  <a:lnTo>
                    <a:pt x="812" y="289"/>
                  </a:lnTo>
                  <a:lnTo>
                    <a:pt x="812" y="79"/>
                  </a:lnTo>
                  <a:lnTo>
                    <a:pt x="451" y="240"/>
                  </a:lnTo>
                  <a:lnTo>
                    <a:pt x="451" y="240"/>
                  </a:lnTo>
                  <a:lnTo>
                    <a:pt x="444" y="242"/>
                  </a:lnTo>
                  <a:lnTo>
                    <a:pt x="438" y="244"/>
                  </a:lnTo>
                  <a:lnTo>
                    <a:pt x="431" y="242"/>
                  </a:lnTo>
                  <a:lnTo>
                    <a:pt x="425" y="240"/>
                  </a:lnTo>
                  <a:lnTo>
                    <a:pt x="64" y="79"/>
                  </a:lnTo>
                  <a:lnTo>
                    <a:pt x="64" y="28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4" name="Freeform 36"/>
            <p:cNvSpPr>
              <a:spLocks/>
            </p:cNvSpPr>
            <p:nvPr/>
          </p:nvSpPr>
          <p:spPr bwMode="auto">
            <a:xfrm>
              <a:off x="7613651" y="2344093"/>
              <a:ext cx="995363" cy="444500"/>
            </a:xfrm>
            <a:custGeom>
              <a:avLst/>
              <a:gdLst>
                <a:gd name="T0" fmla="*/ 627 w 1254"/>
                <a:gd name="T1" fmla="*/ 558 h 558"/>
                <a:gd name="T2" fmla="*/ 0 w 1254"/>
                <a:gd name="T3" fmla="*/ 279 h 558"/>
                <a:gd name="T4" fmla="*/ 627 w 1254"/>
                <a:gd name="T5" fmla="*/ 0 h 558"/>
                <a:gd name="T6" fmla="*/ 1254 w 1254"/>
                <a:gd name="T7" fmla="*/ 279 h 558"/>
                <a:gd name="T8" fmla="*/ 627 w 1254"/>
                <a:gd name="T9" fmla="*/ 558 h 5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4" h="558">
                  <a:moveTo>
                    <a:pt x="627" y="558"/>
                  </a:moveTo>
                  <a:lnTo>
                    <a:pt x="0" y="279"/>
                  </a:lnTo>
                  <a:lnTo>
                    <a:pt x="627" y="0"/>
                  </a:lnTo>
                  <a:lnTo>
                    <a:pt x="1254" y="279"/>
                  </a:lnTo>
                  <a:lnTo>
                    <a:pt x="627" y="55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5" name="Freeform 37"/>
            <p:cNvSpPr>
              <a:spLocks noEditPoints="1"/>
            </p:cNvSpPr>
            <p:nvPr/>
          </p:nvSpPr>
          <p:spPr bwMode="auto">
            <a:xfrm>
              <a:off x="7589838" y="2320280"/>
              <a:ext cx="1044575" cy="492125"/>
            </a:xfrm>
            <a:custGeom>
              <a:avLst/>
              <a:gdLst>
                <a:gd name="T0" fmla="*/ 658 w 1316"/>
                <a:gd name="T1" fmla="*/ 621 h 621"/>
                <a:gd name="T2" fmla="*/ 658 w 1316"/>
                <a:gd name="T3" fmla="*/ 621 h 621"/>
                <a:gd name="T4" fmla="*/ 651 w 1316"/>
                <a:gd name="T5" fmla="*/ 619 h 621"/>
                <a:gd name="T6" fmla="*/ 645 w 1316"/>
                <a:gd name="T7" fmla="*/ 617 h 621"/>
                <a:gd name="T8" fmla="*/ 19 w 1316"/>
                <a:gd name="T9" fmla="*/ 339 h 621"/>
                <a:gd name="T10" fmla="*/ 19 w 1316"/>
                <a:gd name="T11" fmla="*/ 339 h 621"/>
                <a:gd name="T12" fmla="*/ 11 w 1316"/>
                <a:gd name="T13" fmla="*/ 333 h 621"/>
                <a:gd name="T14" fmla="*/ 5 w 1316"/>
                <a:gd name="T15" fmla="*/ 327 h 621"/>
                <a:gd name="T16" fmla="*/ 1 w 1316"/>
                <a:gd name="T17" fmla="*/ 319 h 621"/>
                <a:gd name="T18" fmla="*/ 0 w 1316"/>
                <a:gd name="T19" fmla="*/ 310 h 621"/>
                <a:gd name="T20" fmla="*/ 0 w 1316"/>
                <a:gd name="T21" fmla="*/ 310 h 621"/>
                <a:gd name="T22" fmla="*/ 1 w 1316"/>
                <a:gd name="T23" fmla="*/ 301 h 621"/>
                <a:gd name="T24" fmla="*/ 5 w 1316"/>
                <a:gd name="T25" fmla="*/ 293 h 621"/>
                <a:gd name="T26" fmla="*/ 11 w 1316"/>
                <a:gd name="T27" fmla="*/ 286 h 621"/>
                <a:gd name="T28" fmla="*/ 19 w 1316"/>
                <a:gd name="T29" fmla="*/ 281 h 621"/>
                <a:gd name="T30" fmla="*/ 645 w 1316"/>
                <a:gd name="T31" fmla="*/ 2 h 621"/>
                <a:gd name="T32" fmla="*/ 645 w 1316"/>
                <a:gd name="T33" fmla="*/ 2 h 621"/>
                <a:gd name="T34" fmla="*/ 651 w 1316"/>
                <a:gd name="T35" fmla="*/ 0 h 621"/>
                <a:gd name="T36" fmla="*/ 658 w 1316"/>
                <a:gd name="T37" fmla="*/ 0 h 621"/>
                <a:gd name="T38" fmla="*/ 664 w 1316"/>
                <a:gd name="T39" fmla="*/ 0 h 621"/>
                <a:gd name="T40" fmla="*/ 671 w 1316"/>
                <a:gd name="T41" fmla="*/ 2 h 621"/>
                <a:gd name="T42" fmla="*/ 1297 w 1316"/>
                <a:gd name="T43" fmla="*/ 281 h 621"/>
                <a:gd name="T44" fmla="*/ 1297 w 1316"/>
                <a:gd name="T45" fmla="*/ 281 h 621"/>
                <a:gd name="T46" fmla="*/ 1304 w 1316"/>
                <a:gd name="T47" fmla="*/ 286 h 621"/>
                <a:gd name="T48" fmla="*/ 1310 w 1316"/>
                <a:gd name="T49" fmla="*/ 293 h 621"/>
                <a:gd name="T50" fmla="*/ 1315 w 1316"/>
                <a:gd name="T51" fmla="*/ 301 h 621"/>
                <a:gd name="T52" fmla="*/ 1316 w 1316"/>
                <a:gd name="T53" fmla="*/ 310 h 621"/>
                <a:gd name="T54" fmla="*/ 1316 w 1316"/>
                <a:gd name="T55" fmla="*/ 310 h 621"/>
                <a:gd name="T56" fmla="*/ 1315 w 1316"/>
                <a:gd name="T57" fmla="*/ 319 h 621"/>
                <a:gd name="T58" fmla="*/ 1310 w 1316"/>
                <a:gd name="T59" fmla="*/ 327 h 621"/>
                <a:gd name="T60" fmla="*/ 1304 w 1316"/>
                <a:gd name="T61" fmla="*/ 333 h 621"/>
                <a:gd name="T62" fmla="*/ 1297 w 1316"/>
                <a:gd name="T63" fmla="*/ 339 h 621"/>
                <a:gd name="T64" fmla="*/ 671 w 1316"/>
                <a:gd name="T65" fmla="*/ 617 h 621"/>
                <a:gd name="T66" fmla="*/ 671 w 1316"/>
                <a:gd name="T67" fmla="*/ 617 h 621"/>
                <a:gd name="T68" fmla="*/ 664 w 1316"/>
                <a:gd name="T69" fmla="*/ 619 h 621"/>
                <a:gd name="T70" fmla="*/ 658 w 1316"/>
                <a:gd name="T71" fmla="*/ 621 h 621"/>
                <a:gd name="T72" fmla="*/ 658 w 1316"/>
                <a:gd name="T73" fmla="*/ 621 h 621"/>
                <a:gd name="T74" fmla="*/ 109 w 1316"/>
                <a:gd name="T75" fmla="*/ 310 h 621"/>
                <a:gd name="T76" fmla="*/ 658 w 1316"/>
                <a:gd name="T77" fmla="*/ 555 h 621"/>
                <a:gd name="T78" fmla="*/ 1207 w 1316"/>
                <a:gd name="T79" fmla="*/ 310 h 621"/>
                <a:gd name="T80" fmla="*/ 658 w 1316"/>
                <a:gd name="T81" fmla="*/ 66 h 621"/>
                <a:gd name="T82" fmla="*/ 109 w 1316"/>
                <a:gd name="T83" fmla="*/ 310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316" h="621">
                  <a:moveTo>
                    <a:pt x="658" y="621"/>
                  </a:moveTo>
                  <a:lnTo>
                    <a:pt x="658" y="621"/>
                  </a:lnTo>
                  <a:lnTo>
                    <a:pt x="651" y="619"/>
                  </a:lnTo>
                  <a:lnTo>
                    <a:pt x="645" y="617"/>
                  </a:lnTo>
                  <a:lnTo>
                    <a:pt x="19" y="339"/>
                  </a:lnTo>
                  <a:lnTo>
                    <a:pt x="19" y="339"/>
                  </a:lnTo>
                  <a:lnTo>
                    <a:pt x="11" y="333"/>
                  </a:lnTo>
                  <a:lnTo>
                    <a:pt x="5" y="327"/>
                  </a:lnTo>
                  <a:lnTo>
                    <a:pt x="1" y="319"/>
                  </a:lnTo>
                  <a:lnTo>
                    <a:pt x="0" y="310"/>
                  </a:lnTo>
                  <a:lnTo>
                    <a:pt x="0" y="310"/>
                  </a:lnTo>
                  <a:lnTo>
                    <a:pt x="1" y="301"/>
                  </a:lnTo>
                  <a:lnTo>
                    <a:pt x="5" y="293"/>
                  </a:lnTo>
                  <a:lnTo>
                    <a:pt x="11" y="286"/>
                  </a:lnTo>
                  <a:lnTo>
                    <a:pt x="19" y="281"/>
                  </a:lnTo>
                  <a:lnTo>
                    <a:pt x="645" y="2"/>
                  </a:lnTo>
                  <a:lnTo>
                    <a:pt x="645" y="2"/>
                  </a:lnTo>
                  <a:lnTo>
                    <a:pt x="651" y="0"/>
                  </a:lnTo>
                  <a:lnTo>
                    <a:pt x="658" y="0"/>
                  </a:lnTo>
                  <a:lnTo>
                    <a:pt x="664" y="0"/>
                  </a:lnTo>
                  <a:lnTo>
                    <a:pt x="671" y="2"/>
                  </a:lnTo>
                  <a:lnTo>
                    <a:pt x="1297" y="281"/>
                  </a:lnTo>
                  <a:lnTo>
                    <a:pt x="1297" y="281"/>
                  </a:lnTo>
                  <a:lnTo>
                    <a:pt x="1304" y="286"/>
                  </a:lnTo>
                  <a:lnTo>
                    <a:pt x="1310" y="293"/>
                  </a:lnTo>
                  <a:lnTo>
                    <a:pt x="1315" y="301"/>
                  </a:lnTo>
                  <a:lnTo>
                    <a:pt x="1316" y="310"/>
                  </a:lnTo>
                  <a:lnTo>
                    <a:pt x="1316" y="310"/>
                  </a:lnTo>
                  <a:lnTo>
                    <a:pt x="1315" y="319"/>
                  </a:lnTo>
                  <a:lnTo>
                    <a:pt x="1310" y="327"/>
                  </a:lnTo>
                  <a:lnTo>
                    <a:pt x="1304" y="333"/>
                  </a:lnTo>
                  <a:lnTo>
                    <a:pt x="1297" y="339"/>
                  </a:lnTo>
                  <a:lnTo>
                    <a:pt x="671" y="617"/>
                  </a:lnTo>
                  <a:lnTo>
                    <a:pt x="671" y="617"/>
                  </a:lnTo>
                  <a:lnTo>
                    <a:pt x="664" y="619"/>
                  </a:lnTo>
                  <a:lnTo>
                    <a:pt x="658" y="621"/>
                  </a:lnTo>
                  <a:lnTo>
                    <a:pt x="658" y="621"/>
                  </a:lnTo>
                  <a:close/>
                  <a:moveTo>
                    <a:pt x="109" y="310"/>
                  </a:moveTo>
                  <a:lnTo>
                    <a:pt x="658" y="555"/>
                  </a:lnTo>
                  <a:lnTo>
                    <a:pt x="1207" y="310"/>
                  </a:lnTo>
                  <a:lnTo>
                    <a:pt x="658" y="66"/>
                  </a:lnTo>
                  <a:lnTo>
                    <a:pt x="109" y="31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6" name="Freeform 38"/>
            <p:cNvSpPr>
              <a:spLocks/>
            </p:cNvSpPr>
            <p:nvPr/>
          </p:nvSpPr>
          <p:spPr bwMode="auto">
            <a:xfrm>
              <a:off x="7627938" y="2537768"/>
              <a:ext cx="508000" cy="223838"/>
            </a:xfrm>
            <a:custGeom>
              <a:avLst/>
              <a:gdLst>
                <a:gd name="T0" fmla="*/ 31 w 640"/>
                <a:gd name="T1" fmla="*/ 283 h 283"/>
                <a:gd name="T2" fmla="*/ 31 w 640"/>
                <a:gd name="T3" fmla="*/ 283 h 283"/>
                <a:gd name="T4" fmla="*/ 25 w 640"/>
                <a:gd name="T5" fmla="*/ 282 h 283"/>
                <a:gd name="T6" fmla="*/ 19 w 640"/>
                <a:gd name="T7" fmla="*/ 281 h 283"/>
                <a:gd name="T8" fmla="*/ 14 w 640"/>
                <a:gd name="T9" fmla="*/ 277 h 283"/>
                <a:gd name="T10" fmla="*/ 9 w 640"/>
                <a:gd name="T11" fmla="*/ 274 h 283"/>
                <a:gd name="T12" fmla="*/ 6 w 640"/>
                <a:gd name="T13" fmla="*/ 269 h 283"/>
                <a:gd name="T14" fmla="*/ 3 w 640"/>
                <a:gd name="T15" fmla="*/ 263 h 283"/>
                <a:gd name="T16" fmla="*/ 1 w 640"/>
                <a:gd name="T17" fmla="*/ 257 h 283"/>
                <a:gd name="T18" fmla="*/ 0 w 640"/>
                <a:gd name="T19" fmla="*/ 252 h 283"/>
                <a:gd name="T20" fmla="*/ 0 w 640"/>
                <a:gd name="T21" fmla="*/ 31 h 283"/>
                <a:gd name="T22" fmla="*/ 0 w 640"/>
                <a:gd name="T23" fmla="*/ 31 h 283"/>
                <a:gd name="T24" fmla="*/ 1 w 640"/>
                <a:gd name="T25" fmla="*/ 26 h 283"/>
                <a:gd name="T26" fmla="*/ 3 w 640"/>
                <a:gd name="T27" fmla="*/ 20 h 283"/>
                <a:gd name="T28" fmla="*/ 6 w 640"/>
                <a:gd name="T29" fmla="*/ 14 h 283"/>
                <a:gd name="T30" fmla="*/ 9 w 640"/>
                <a:gd name="T31" fmla="*/ 9 h 283"/>
                <a:gd name="T32" fmla="*/ 14 w 640"/>
                <a:gd name="T33" fmla="*/ 6 h 283"/>
                <a:gd name="T34" fmla="*/ 19 w 640"/>
                <a:gd name="T35" fmla="*/ 2 h 283"/>
                <a:gd name="T36" fmla="*/ 25 w 640"/>
                <a:gd name="T37" fmla="*/ 1 h 283"/>
                <a:gd name="T38" fmla="*/ 31 w 640"/>
                <a:gd name="T39" fmla="*/ 0 h 283"/>
                <a:gd name="T40" fmla="*/ 609 w 640"/>
                <a:gd name="T41" fmla="*/ 0 h 283"/>
                <a:gd name="T42" fmla="*/ 609 w 640"/>
                <a:gd name="T43" fmla="*/ 0 h 283"/>
                <a:gd name="T44" fmla="*/ 615 w 640"/>
                <a:gd name="T45" fmla="*/ 1 h 283"/>
                <a:gd name="T46" fmla="*/ 621 w 640"/>
                <a:gd name="T47" fmla="*/ 2 h 283"/>
                <a:gd name="T48" fmla="*/ 626 w 640"/>
                <a:gd name="T49" fmla="*/ 6 h 283"/>
                <a:gd name="T50" fmla="*/ 631 w 640"/>
                <a:gd name="T51" fmla="*/ 9 h 283"/>
                <a:gd name="T52" fmla="*/ 635 w 640"/>
                <a:gd name="T53" fmla="*/ 14 h 283"/>
                <a:gd name="T54" fmla="*/ 638 w 640"/>
                <a:gd name="T55" fmla="*/ 20 h 283"/>
                <a:gd name="T56" fmla="*/ 639 w 640"/>
                <a:gd name="T57" fmla="*/ 26 h 283"/>
                <a:gd name="T58" fmla="*/ 640 w 640"/>
                <a:gd name="T59" fmla="*/ 31 h 283"/>
                <a:gd name="T60" fmla="*/ 640 w 640"/>
                <a:gd name="T61" fmla="*/ 31 h 283"/>
                <a:gd name="T62" fmla="*/ 639 w 640"/>
                <a:gd name="T63" fmla="*/ 38 h 283"/>
                <a:gd name="T64" fmla="*/ 638 w 640"/>
                <a:gd name="T65" fmla="*/ 44 h 283"/>
                <a:gd name="T66" fmla="*/ 635 w 640"/>
                <a:gd name="T67" fmla="*/ 49 h 283"/>
                <a:gd name="T68" fmla="*/ 631 w 640"/>
                <a:gd name="T69" fmla="*/ 53 h 283"/>
                <a:gd name="T70" fmla="*/ 626 w 640"/>
                <a:gd name="T71" fmla="*/ 58 h 283"/>
                <a:gd name="T72" fmla="*/ 621 w 640"/>
                <a:gd name="T73" fmla="*/ 60 h 283"/>
                <a:gd name="T74" fmla="*/ 615 w 640"/>
                <a:gd name="T75" fmla="*/ 63 h 283"/>
                <a:gd name="T76" fmla="*/ 609 w 640"/>
                <a:gd name="T77" fmla="*/ 63 h 283"/>
                <a:gd name="T78" fmla="*/ 64 w 640"/>
                <a:gd name="T79" fmla="*/ 63 h 283"/>
                <a:gd name="T80" fmla="*/ 64 w 640"/>
                <a:gd name="T81" fmla="*/ 252 h 283"/>
                <a:gd name="T82" fmla="*/ 64 w 640"/>
                <a:gd name="T83" fmla="*/ 252 h 283"/>
                <a:gd name="T84" fmla="*/ 62 w 640"/>
                <a:gd name="T85" fmla="*/ 257 h 283"/>
                <a:gd name="T86" fmla="*/ 60 w 640"/>
                <a:gd name="T87" fmla="*/ 263 h 283"/>
                <a:gd name="T88" fmla="*/ 58 w 640"/>
                <a:gd name="T89" fmla="*/ 269 h 283"/>
                <a:gd name="T90" fmla="*/ 54 w 640"/>
                <a:gd name="T91" fmla="*/ 274 h 283"/>
                <a:gd name="T92" fmla="*/ 50 w 640"/>
                <a:gd name="T93" fmla="*/ 277 h 283"/>
                <a:gd name="T94" fmla="*/ 44 w 640"/>
                <a:gd name="T95" fmla="*/ 281 h 283"/>
                <a:gd name="T96" fmla="*/ 38 w 640"/>
                <a:gd name="T97" fmla="*/ 282 h 283"/>
                <a:gd name="T98" fmla="*/ 31 w 640"/>
                <a:gd name="T99" fmla="*/ 283 h 283"/>
                <a:gd name="T100" fmla="*/ 31 w 640"/>
                <a:gd name="T101" fmla="*/ 283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283">
                  <a:moveTo>
                    <a:pt x="31" y="283"/>
                  </a:moveTo>
                  <a:lnTo>
                    <a:pt x="31" y="283"/>
                  </a:lnTo>
                  <a:lnTo>
                    <a:pt x="25" y="282"/>
                  </a:lnTo>
                  <a:lnTo>
                    <a:pt x="19" y="281"/>
                  </a:lnTo>
                  <a:lnTo>
                    <a:pt x="14" y="277"/>
                  </a:lnTo>
                  <a:lnTo>
                    <a:pt x="9" y="274"/>
                  </a:lnTo>
                  <a:lnTo>
                    <a:pt x="6" y="269"/>
                  </a:lnTo>
                  <a:lnTo>
                    <a:pt x="3" y="263"/>
                  </a:lnTo>
                  <a:lnTo>
                    <a:pt x="1" y="257"/>
                  </a:lnTo>
                  <a:lnTo>
                    <a:pt x="0" y="252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615" y="1"/>
                  </a:lnTo>
                  <a:lnTo>
                    <a:pt x="621" y="2"/>
                  </a:lnTo>
                  <a:lnTo>
                    <a:pt x="626" y="6"/>
                  </a:lnTo>
                  <a:lnTo>
                    <a:pt x="631" y="9"/>
                  </a:lnTo>
                  <a:lnTo>
                    <a:pt x="635" y="14"/>
                  </a:lnTo>
                  <a:lnTo>
                    <a:pt x="638" y="20"/>
                  </a:lnTo>
                  <a:lnTo>
                    <a:pt x="639" y="26"/>
                  </a:lnTo>
                  <a:lnTo>
                    <a:pt x="640" y="31"/>
                  </a:lnTo>
                  <a:lnTo>
                    <a:pt x="640" y="31"/>
                  </a:lnTo>
                  <a:lnTo>
                    <a:pt x="639" y="38"/>
                  </a:lnTo>
                  <a:lnTo>
                    <a:pt x="638" y="44"/>
                  </a:lnTo>
                  <a:lnTo>
                    <a:pt x="635" y="49"/>
                  </a:lnTo>
                  <a:lnTo>
                    <a:pt x="631" y="53"/>
                  </a:lnTo>
                  <a:lnTo>
                    <a:pt x="626" y="58"/>
                  </a:lnTo>
                  <a:lnTo>
                    <a:pt x="621" y="60"/>
                  </a:lnTo>
                  <a:lnTo>
                    <a:pt x="615" y="63"/>
                  </a:lnTo>
                  <a:lnTo>
                    <a:pt x="609" y="63"/>
                  </a:lnTo>
                  <a:lnTo>
                    <a:pt x="64" y="63"/>
                  </a:lnTo>
                  <a:lnTo>
                    <a:pt x="64" y="252"/>
                  </a:lnTo>
                  <a:lnTo>
                    <a:pt x="64" y="252"/>
                  </a:lnTo>
                  <a:lnTo>
                    <a:pt x="62" y="257"/>
                  </a:lnTo>
                  <a:lnTo>
                    <a:pt x="60" y="263"/>
                  </a:lnTo>
                  <a:lnTo>
                    <a:pt x="58" y="269"/>
                  </a:lnTo>
                  <a:lnTo>
                    <a:pt x="54" y="274"/>
                  </a:lnTo>
                  <a:lnTo>
                    <a:pt x="50" y="277"/>
                  </a:lnTo>
                  <a:lnTo>
                    <a:pt x="44" y="281"/>
                  </a:lnTo>
                  <a:lnTo>
                    <a:pt x="38" y="282"/>
                  </a:lnTo>
                  <a:lnTo>
                    <a:pt x="31" y="283"/>
                  </a:lnTo>
                  <a:lnTo>
                    <a:pt x="31" y="2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7" name="Freeform 39"/>
            <p:cNvSpPr>
              <a:spLocks/>
            </p:cNvSpPr>
            <p:nvPr/>
          </p:nvSpPr>
          <p:spPr bwMode="auto">
            <a:xfrm>
              <a:off x="7627938" y="2785418"/>
              <a:ext cx="50800" cy="79375"/>
            </a:xfrm>
            <a:custGeom>
              <a:avLst/>
              <a:gdLst>
                <a:gd name="T0" fmla="*/ 64 w 64"/>
                <a:gd name="T1" fmla="*/ 66 h 98"/>
                <a:gd name="T2" fmla="*/ 64 w 64"/>
                <a:gd name="T3" fmla="*/ 66 h 98"/>
                <a:gd name="T4" fmla="*/ 64 w 64"/>
                <a:gd name="T5" fmla="*/ 73 h 98"/>
                <a:gd name="T6" fmla="*/ 61 w 64"/>
                <a:gd name="T7" fmla="*/ 79 h 98"/>
                <a:gd name="T8" fmla="*/ 59 w 64"/>
                <a:gd name="T9" fmla="*/ 85 h 98"/>
                <a:gd name="T10" fmla="*/ 54 w 64"/>
                <a:gd name="T11" fmla="*/ 89 h 98"/>
                <a:gd name="T12" fmla="*/ 50 w 64"/>
                <a:gd name="T13" fmla="*/ 93 h 98"/>
                <a:gd name="T14" fmla="*/ 44 w 64"/>
                <a:gd name="T15" fmla="*/ 96 h 98"/>
                <a:gd name="T16" fmla="*/ 38 w 64"/>
                <a:gd name="T17" fmla="*/ 98 h 98"/>
                <a:gd name="T18" fmla="*/ 31 w 64"/>
                <a:gd name="T19" fmla="*/ 98 h 98"/>
                <a:gd name="T20" fmla="*/ 31 w 64"/>
                <a:gd name="T21" fmla="*/ 98 h 98"/>
                <a:gd name="T22" fmla="*/ 31 w 64"/>
                <a:gd name="T23" fmla="*/ 98 h 98"/>
                <a:gd name="T24" fmla="*/ 25 w 64"/>
                <a:gd name="T25" fmla="*/ 98 h 98"/>
                <a:gd name="T26" fmla="*/ 19 w 64"/>
                <a:gd name="T27" fmla="*/ 96 h 98"/>
                <a:gd name="T28" fmla="*/ 14 w 64"/>
                <a:gd name="T29" fmla="*/ 93 h 98"/>
                <a:gd name="T30" fmla="*/ 9 w 64"/>
                <a:gd name="T31" fmla="*/ 89 h 98"/>
                <a:gd name="T32" fmla="*/ 4 w 64"/>
                <a:gd name="T33" fmla="*/ 85 h 98"/>
                <a:gd name="T34" fmla="*/ 2 w 64"/>
                <a:gd name="T35" fmla="*/ 79 h 98"/>
                <a:gd name="T36" fmla="*/ 0 w 64"/>
                <a:gd name="T37" fmla="*/ 73 h 98"/>
                <a:gd name="T38" fmla="*/ 0 w 64"/>
                <a:gd name="T39" fmla="*/ 66 h 98"/>
                <a:gd name="T40" fmla="*/ 0 w 64"/>
                <a:gd name="T41" fmla="*/ 32 h 98"/>
                <a:gd name="T42" fmla="*/ 0 w 64"/>
                <a:gd name="T43" fmla="*/ 32 h 98"/>
                <a:gd name="T44" fmla="*/ 0 w 64"/>
                <a:gd name="T45" fmla="*/ 25 h 98"/>
                <a:gd name="T46" fmla="*/ 2 w 64"/>
                <a:gd name="T47" fmla="*/ 20 h 98"/>
                <a:gd name="T48" fmla="*/ 4 w 64"/>
                <a:gd name="T49" fmla="*/ 14 h 98"/>
                <a:gd name="T50" fmla="*/ 9 w 64"/>
                <a:gd name="T51" fmla="*/ 9 h 98"/>
                <a:gd name="T52" fmla="*/ 14 w 64"/>
                <a:gd name="T53" fmla="*/ 5 h 98"/>
                <a:gd name="T54" fmla="*/ 19 w 64"/>
                <a:gd name="T55" fmla="*/ 2 h 98"/>
                <a:gd name="T56" fmla="*/ 25 w 64"/>
                <a:gd name="T57" fmla="*/ 0 h 98"/>
                <a:gd name="T58" fmla="*/ 31 w 64"/>
                <a:gd name="T59" fmla="*/ 0 h 98"/>
                <a:gd name="T60" fmla="*/ 31 w 64"/>
                <a:gd name="T61" fmla="*/ 0 h 98"/>
                <a:gd name="T62" fmla="*/ 31 w 64"/>
                <a:gd name="T63" fmla="*/ 0 h 98"/>
                <a:gd name="T64" fmla="*/ 38 w 64"/>
                <a:gd name="T65" fmla="*/ 0 h 98"/>
                <a:gd name="T66" fmla="*/ 44 w 64"/>
                <a:gd name="T67" fmla="*/ 2 h 98"/>
                <a:gd name="T68" fmla="*/ 50 w 64"/>
                <a:gd name="T69" fmla="*/ 5 h 98"/>
                <a:gd name="T70" fmla="*/ 54 w 64"/>
                <a:gd name="T71" fmla="*/ 9 h 98"/>
                <a:gd name="T72" fmla="*/ 59 w 64"/>
                <a:gd name="T73" fmla="*/ 14 h 98"/>
                <a:gd name="T74" fmla="*/ 61 w 64"/>
                <a:gd name="T75" fmla="*/ 20 h 98"/>
                <a:gd name="T76" fmla="*/ 64 w 64"/>
                <a:gd name="T77" fmla="*/ 25 h 98"/>
                <a:gd name="T78" fmla="*/ 64 w 64"/>
                <a:gd name="T79" fmla="*/ 32 h 98"/>
                <a:gd name="T80" fmla="*/ 64 w 64"/>
                <a:gd name="T81" fmla="*/ 6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4" h="98">
                  <a:moveTo>
                    <a:pt x="64" y="66"/>
                  </a:moveTo>
                  <a:lnTo>
                    <a:pt x="64" y="66"/>
                  </a:lnTo>
                  <a:lnTo>
                    <a:pt x="64" y="73"/>
                  </a:lnTo>
                  <a:lnTo>
                    <a:pt x="61" y="79"/>
                  </a:lnTo>
                  <a:lnTo>
                    <a:pt x="59" y="85"/>
                  </a:lnTo>
                  <a:lnTo>
                    <a:pt x="54" y="89"/>
                  </a:lnTo>
                  <a:lnTo>
                    <a:pt x="50" y="93"/>
                  </a:lnTo>
                  <a:lnTo>
                    <a:pt x="44" y="96"/>
                  </a:lnTo>
                  <a:lnTo>
                    <a:pt x="38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31" y="98"/>
                  </a:lnTo>
                  <a:lnTo>
                    <a:pt x="25" y="98"/>
                  </a:lnTo>
                  <a:lnTo>
                    <a:pt x="19" y="96"/>
                  </a:lnTo>
                  <a:lnTo>
                    <a:pt x="14" y="93"/>
                  </a:lnTo>
                  <a:lnTo>
                    <a:pt x="9" y="89"/>
                  </a:lnTo>
                  <a:lnTo>
                    <a:pt x="4" y="85"/>
                  </a:lnTo>
                  <a:lnTo>
                    <a:pt x="2" y="79"/>
                  </a:lnTo>
                  <a:lnTo>
                    <a:pt x="0" y="73"/>
                  </a:lnTo>
                  <a:lnTo>
                    <a:pt x="0" y="6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5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38" y="0"/>
                  </a:lnTo>
                  <a:lnTo>
                    <a:pt x="44" y="2"/>
                  </a:lnTo>
                  <a:lnTo>
                    <a:pt x="50" y="5"/>
                  </a:lnTo>
                  <a:lnTo>
                    <a:pt x="54" y="9"/>
                  </a:lnTo>
                  <a:lnTo>
                    <a:pt x="59" y="14"/>
                  </a:lnTo>
                  <a:lnTo>
                    <a:pt x="61" y="20"/>
                  </a:lnTo>
                  <a:lnTo>
                    <a:pt x="64" y="25"/>
                  </a:lnTo>
                  <a:lnTo>
                    <a:pt x="64" y="32"/>
                  </a:lnTo>
                  <a:lnTo>
                    <a:pt x="64" y="6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8" name="Freeform 40"/>
            <p:cNvSpPr>
              <a:spLocks/>
            </p:cNvSpPr>
            <p:nvPr/>
          </p:nvSpPr>
          <p:spPr bwMode="auto">
            <a:xfrm>
              <a:off x="4294188" y="2629843"/>
              <a:ext cx="225425" cy="90488"/>
            </a:xfrm>
            <a:custGeom>
              <a:avLst/>
              <a:gdLst>
                <a:gd name="T0" fmla="*/ 142 w 285"/>
                <a:gd name="T1" fmla="*/ 0 h 115"/>
                <a:gd name="T2" fmla="*/ 142 w 285"/>
                <a:gd name="T3" fmla="*/ 0 h 115"/>
                <a:gd name="T4" fmla="*/ 129 w 285"/>
                <a:gd name="T5" fmla="*/ 0 h 115"/>
                <a:gd name="T6" fmla="*/ 117 w 285"/>
                <a:gd name="T7" fmla="*/ 2 h 115"/>
                <a:gd name="T8" fmla="*/ 104 w 285"/>
                <a:gd name="T9" fmla="*/ 5 h 115"/>
                <a:gd name="T10" fmla="*/ 92 w 285"/>
                <a:gd name="T11" fmla="*/ 8 h 115"/>
                <a:gd name="T12" fmla="*/ 81 w 285"/>
                <a:gd name="T13" fmla="*/ 14 h 115"/>
                <a:gd name="T14" fmla="*/ 70 w 285"/>
                <a:gd name="T15" fmla="*/ 19 h 115"/>
                <a:gd name="T16" fmla="*/ 60 w 285"/>
                <a:gd name="T17" fmla="*/ 25 h 115"/>
                <a:gd name="T18" fmla="*/ 49 w 285"/>
                <a:gd name="T19" fmla="*/ 32 h 115"/>
                <a:gd name="T20" fmla="*/ 41 w 285"/>
                <a:gd name="T21" fmla="*/ 41 h 115"/>
                <a:gd name="T22" fmla="*/ 32 w 285"/>
                <a:gd name="T23" fmla="*/ 50 h 115"/>
                <a:gd name="T24" fmla="*/ 25 w 285"/>
                <a:gd name="T25" fmla="*/ 59 h 115"/>
                <a:gd name="T26" fmla="*/ 18 w 285"/>
                <a:gd name="T27" fmla="*/ 70 h 115"/>
                <a:gd name="T28" fmla="*/ 12 w 285"/>
                <a:gd name="T29" fmla="*/ 80 h 115"/>
                <a:gd name="T30" fmla="*/ 8 w 285"/>
                <a:gd name="T31" fmla="*/ 92 h 115"/>
                <a:gd name="T32" fmla="*/ 3 w 285"/>
                <a:gd name="T33" fmla="*/ 103 h 115"/>
                <a:gd name="T34" fmla="*/ 0 w 285"/>
                <a:gd name="T35" fmla="*/ 115 h 115"/>
                <a:gd name="T36" fmla="*/ 285 w 285"/>
                <a:gd name="T37" fmla="*/ 115 h 115"/>
                <a:gd name="T38" fmla="*/ 285 w 285"/>
                <a:gd name="T39" fmla="*/ 115 h 115"/>
                <a:gd name="T40" fmla="*/ 281 w 285"/>
                <a:gd name="T41" fmla="*/ 103 h 115"/>
                <a:gd name="T42" fmla="*/ 276 w 285"/>
                <a:gd name="T43" fmla="*/ 92 h 115"/>
                <a:gd name="T44" fmla="*/ 272 w 285"/>
                <a:gd name="T45" fmla="*/ 80 h 115"/>
                <a:gd name="T46" fmla="*/ 266 w 285"/>
                <a:gd name="T47" fmla="*/ 70 h 115"/>
                <a:gd name="T48" fmla="*/ 259 w 285"/>
                <a:gd name="T49" fmla="*/ 59 h 115"/>
                <a:gd name="T50" fmla="*/ 251 w 285"/>
                <a:gd name="T51" fmla="*/ 50 h 115"/>
                <a:gd name="T52" fmla="*/ 243 w 285"/>
                <a:gd name="T53" fmla="*/ 41 h 115"/>
                <a:gd name="T54" fmla="*/ 234 w 285"/>
                <a:gd name="T55" fmla="*/ 32 h 115"/>
                <a:gd name="T56" fmla="*/ 224 w 285"/>
                <a:gd name="T57" fmla="*/ 25 h 115"/>
                <a:gd name="T58" fmla="*/ 214 w 285"/>
                <a:gd name="T59" fmla="*/ 19 h 115"/>
                <a:gd name="T60" fmla="*/ 204 w 285"/>
                <a:gd name="T61" fmla="*/ 14 h 115"/>
                <a:gd name="T62" fmla="*/ 192 w 285"/>
                <a:gd name="T63" fmla="*/ 8 h 115"/>
                <a:gd name="T64" fmla="*/ 180 w 285"/>
                <a:gd name="T65" fmla="*/ 5 h 115"/>
                <a:gd name="T66" fmla="*/ 168 w 285"/>
                <a:gd name="T67" fmla="*/ 2 h 115"/>
                <a:gd name="T68" fmla="*/ 155 w 285"/>
                <a:gd name="T69" fmla="*/ 0 h 115"/>
                <a:gd name="T70" fmla="*/ 142 w 285"/>
                <a:gd name="T71" fmla="*/ 0 h 115"/>
                <a:gd name="T72" fmla="*/ 142 w 285"/>
                <a:gd name="T7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85" h="115">
                  <a:moveTo>
                    <a:pt x="142" y="0"/>
                  </a:moveTo>
                  <a:lnTo>
                    <a:pt x="142" y="0"/>
                  </a:lnTo>
                  <a:lnTo>
                    <a:pt x="129" y="0"/>
                  </a:lnTo>
                  <a:lnTo>
                    <a:pt x="117" y="2"/>
                  </a:lnTo>
                  <a:lnTo>
                    <a:pt x="104" y="5"/>
                  </a:lnTo>
                  <a:lnTo>
                    <a:pt x="92" y="8"/>
                  </a:lnTo>
                  <a:lnTo>
                    <a:pt x="81" y="14"/>
                  </a:lnTo>
                  <a:lnTo>
                    <a:pt x="70" y="19"/>
                  </a:lnTo>
                  <a:lnTo>
                    <a:pt x="60" y="25"/>
                  </a:lnTo>
                  <a:lnTo>
                    <a:pt x="49" y="32"/>
                  </a:lnTo>
                  <a:lnTo>
                    <a:pt x="41" y="41"/>
                  </a:lnTo>
                  <a:lnTo>
                    <a:pt x="32" y="50"/>
                  </a:lnTo>
                  <a:lnTo>
                    <a:pt x="25" y="59"/>
                  </a:lnTo>
                  <a:lnTo>
                    <a:pt x="18" y="70"/>
                  </a:lnTo>
                  <a:lnTo>
                    <a:pt x="12" y="80"/>
                  </a:lnTo>
                  <a:lnTo>
                    <a:pt x="8" y="92"/>
                  </a:lnTo>
                  <a:lnTo>
                    <a:pt x="3" y="103"/>
                  </a:lnTo>
                  <a:lnTo>
                    <a:pt x="0" y="115"/>
                  </a:lnTo>
                  <a:lnTo>
                    <a:pt x="285" y="115"/>
                  </a:lnTo>
                  <a:lnTo>
                    <a:pt x="285" y="115"/>
                  </a:lnTo>
                  <a:lnTo>
                    <a:pt x="281" y="103"/>
                  </a:lnTo>
                  <a:lnTo>
                    <a:pt x="276" y="92"/>
                  </a:lnTo>
                  <a:lnTo>
                    <a:pt x="272" y="80"/>
                  </a:lnTo>
                  <a:lnTo>
                    <a:pt x="266" y="70"/>
                  </a:lnTo>
                  <a:lnTo>
                    <a:pt x="259" y="59"/>
                  </a:lnTo>
                  <a:lnTo>
                    <a:pt x="251" y="50"/>
                  </a:lnTo>
                  <a:lnTo>
                    <a:pt x="243" y="41"/>
                  </a:lnTo>
                  <a:lnTo>
                    <a:pt x="234" y="32"/>
                  </a:lnTo>
                  <a:lnTo>
                    <a:pt x="224" y="25"/>
                  </a:lnTo>
                  <a:lnTo>
                    <a:pt x="214" y="19"/>
                  </a:lnTo>
                  <a:lnTo>
                    <a:pt x="204" y="14"/>
                  </a:lnTo>
                  <a:lnTo>
                    <a:pt x="192" y="8"/>
                  </a:lnTo>
                  <a:lnTo>
                    <a:pt x="180" y="5"/>
                  </a:lnTo>
                  <a:lnTo>
                    <a:pt x="168" y="2"/>
                  </a:lnTo>
                  <a:lnTo>
                    <a:pt x="155" y="0"/>
                  </a:lnTo>
                  <a:lnTo>
                    <a:pt x="142" y="0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79" name="Freeform 41"/>
            <p:cNvSpPr>
              <a:spLocks noEditPoints="1"/>
            </p:cNvSpPr>
            <p:nvPr/>
          </p:nvSpPr>
          <p:spPr bwMode="auto">
            <a:xfrm>
              <a:off x="4262438" y="2604443"/>
              <a:ext cx="288925" cy="142875"/>
            </a:xfrm>
            <a:custGeom>
              <a:avLst/>
              <a:gdLst>
                <a:gd name="T0" fmla="*/ 364 w 364"/>
                <a:gd name="T1" fmla="*/ 179 h 179"/>
                <a:gd name="T2" fmla="*/ 0 w 364"/>
                <a:gd name="T3" fmla="*/ 179 h 179"/>
                <a:gd name="T4" fmla="*/ 8 w 364"/>
                <a:gd name="T5" fmla="*/ 141 h 179"/>
                <a:gd name="T6" fmla="*/ 8 w 364"/>
                <a:gd name="T7" fmla="*/ 141 h 179"/>
                <a:gd name="T8" fmla="*/ 12 w 364"/>
                <a:gd name="T9" fmla="*/ 126 h 179"/>
                <a:gd name="T10" fmla="*/ 18 w 364"/>
                <a:gd name="T11" fmla="*/ 111 h 179"/>
                <a:gd name="T12" fmla="*/ 23 w 364"/>
                <a:gd name="T13" fmla="*/ 97 h 179"/>
                <a:gd name="T14" fmla="*/ 32 w 364"/>
                <a:gd name="T15" fmla="*/ 84 h 179"/>
                <a:gd name="T16" fmla="*/ 40 w 364"/>
                <a:gd name="T17" fmla="*/ 71 h 179"/>
                <a:gd name="T18" fmla="*/ 49 w 364"/>
                <a:gd name="T19" fmla="*/ 60 h 179"/>
                <a:gd name="T20" fmla="*/ 59 w 364"/>
                <a:gd name="T21" fmla="*/ 49 h 179"/>
                <a:gd name="T22" fmla="*/ 71 w 364"/>
                <a:gd name="T23" fmla="*/ 39 h 179"/>
                <a:gd name="T24" fmla="*/ 83 w 364"/>
                <a:gd name="T25" fmla="*/ 31 h 179"/>
                <a:gd name="T26" fmla="*/ 95 w 364"/>
                <a:gd name="T27" fmla="*/ 23 h 179"/>
                <a:gd name="T28" fmla="*/ 108 w 364"/>
                <a:gd name="T29" fmla="*/ 16 h 179"/>
                <a:gd name="T30" fmla="*/ 122 w 364"/>
                <a:gd name="T31" fmla="*/ 10 h 179"/>
                <a:gd name="T32" fmla="*/ 137 w 364"/>
                <a:gd name="T33" fmla="*/ 5 h 179"/>
                <a:gd name="T34" fmla="*/ 151 w 364"/>
                <a:gd name="T35" fmla="*/ 2 h 179"/>
                <a:gd name="T36" fmla="*/ 167 w 364"/>
                <a:gd name="T37" fmla="*/ 1 h 179"/>
                <a:gd name="T38" fmla="*/ 182 w 364"/>
                <a:gd name="T39" fmla="*/ 0 h 179"/>
                <a:gd name="T40" fmla="*/ 182 w 364"/>
                <a:gd name="T41" fmla="*/ 0 h 179"/>
                <a:gd name="T42" fmla="*/ 197 w 364"/>
                <a:gd name="T43" fmla="*/ 1 h 179"/>
                <a:gd name="T44" fmla="*/ 212 w 364"/>
                <a:gd name="T45" fmla="*/ 2 h 179"/>
                <a:gd name="T46" fmla="*/ 227 w 364"/>
                <a:gd name="T47" fmla="*/ 5 h 179"/>
                <a:gd name="T48" fmla="*/ 242 w 364"/>
                <a:gd name="T49" fmla="*/ 10 h 179"/>
                <a:gd name="T50" fmla="*/ 256 w 364"/>
                <a:gd name="T51" fmla="*/ 16 h 179"/>
                <a:gd name="T52" fmla="*/ 269 w 364"/>
                <a:gd name="T53" fmla="*/ 23 h 179"/>
                <a:gd name="T54" fmla="*/ 282 w 364"/>
                <a:gd name="T55" fmla="*/ 31 h 179"/>
                <a:gd name="T56" fmla="*/ 293 w 364"/>
                <a:gd name="T57" fmla="*/ 39 h 179"/>
                <a:gd name="T58" fmla="*/ 305 w 364"/>
                <a:gd name="T59" fmla="*/ 49 h 179"/>
                <a:gd name="T60" fmla="*/ 315 w 364"/>
                <a:gd name="T61" fmla="*/ 60 h 179"/>
                <a:gd name="T62" fmla="*/ 325 w 364"/>
                <a:gd name="T63" fmla="*/ 71 h 179"/>
                <a:gd name="T64" fmla="*/ 333 w 364"/>
                <a:gd name="T65" fmla="*/ 84 h 179"/>
                <a:gd name="T66" fmla="*/ 341 w 364"/>
                <a:gd name="T67" fmla="*/ 97 h 179"/>
                <a:gd name="T68" fmla="*/ 347 w 364"/>
                <a:gd name="T69" fmla="*/ 111 h 179"/>
                <a:gd name="T70" fmla="*/ 352 w 364"/>
                <a:gd name="T71" fmla="*/ 126 h 179"/>
                <a:gd name="T72" fmla="*/ 356 w 364"/>
                <a:gd name="T73" fmla="*/ 141 h 179"/>
                <a:gd name="T74" fmla="*/ 364 w 364"/>
                <a:gd name="T75" fmla="*/ 179 h 179"/>
                <a:gd name="T76" fmla="*/ 88 w 364"/>
                <a:gd name="T77" fmla="*/ 115 h 179"/>
                <a:gd name="T78" fmla="*/ 276 w 364"/>
                <a:gd name="T79" fmla="*/ 115 h 179"/>
                <a:gd name="T80" fmla="*/ 276 w 364"/>
                <a:gd name="T81" fmla="*/ 115 h 179"/>
                <a:gd name="T82" fmla="*/ 268 w 364"/>
                <a:gd name="T83" fmla="*/ 104 h 179"/>
                <a:gd name="T84" fmla="*/ 259 w 364"/>
                <a:gd name="T85" fmla="*/ 95 h 179"/>
                <a:gd name="T86" fmla="*/ 248 w 364"/>
                <a:gd name="T87" fmla="*/ 85 h 179"/>
                <a:gd name="T88" fmla="*/ 237 w 364"/>
                <a:gd name="T89" fmla="*/ 78 h 179"/>
                <a:gd name="T90" fmla="*/ 224 w 364"/>
                <a:gd name="T91" fmla="*/ 73 h 179"/>
                <a:gd name="T92" fmla="*/ 210 w 364"/>
                <a:gd name="T93" fmla="*/ 68 h 179"/>
                <a:gd name="T94" fmla="*/ 196 w 364"/>
                <a:gd name="T95" fmla="*/ 66 h 179"/>
                <a:gd name="T96" fmla="*/ 182 w 364"/>
                <a:gd name="T97" fmla="*/ 64 h 179"/>
                <a:gd name="T98" fmla="*/ 182 w 364"/>
                <a:gd name="T99" fmla="*/ 64 h 179"/>
                <a:gd name="T100" fmla="*/ 168 w 364"/>
                <a:gd name="T101" fmla="*/ 66 h 179"/>
                <a:gd name="T102" fmla="*/ 154 w 364"/>
                <a:gd name="T103" fmla="*/ 68 h 179"/>
                <a:gd name="T104" fmla="*/ 140 w 364"/>
                <a:gd name="T105" fmla="*/ 73 h 179"/>
                <a:gd name="T106" fmla="*/ 128 w 364"/>
                <a:gd name="T107" fmla="*/ 78 h 179"/>
                <a:gd name="T108" fmla="*/ 116 w 364"/>
                <a:gd name="T109" fmla="*/ 85 h 179"/>
                <a:gd name="T110" fmla="*/ 106 w 364"/>
                <a:gd name="T111" fmla="*/ 95 h 179"/>
                <a:gd name="T112" fmla="*/ 96 w 364"/>
                <a:gd name="T113" fmla="*/ 104 h 179"/>
                <a:gd name="T114" fmla="*/ 88 w 364"/>
                <a:gd name="T115" fmla="*/ 115 h 179"/>
                <a:gd name="T116" fmla="*/ 88 w 364"/>
                <a:gd name="T117" fmla="*/ 115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64" h="179">
                  <a:moveTo>
                    <a:pt x="364" y="179"/>
                  </a:moveTo>
                  <a:lnTo>
                    <a:pt x="0" y="179"/>
                  </a:lnTo>
                  <a:lnTo>
                    <a:pt x="8" y="141"/>
                  </a:lnTo>
                  <a:lnTo>
                    <a:pt x="8" y="141"/>
                  </a:lnTo>
                  <a:lnTo>
                    <a:pt x="12" y="126"/>
                  </a:lnTo>
                  <a:lnTo>
                    <a:pt x="18" y="111"/>
                  </a:lnTo>
                  <a:lnTo>
                    <a:pt x="23" y="97"/>
                  </a:lnTo>
                  <a:lnTo>
                    <a:pt x="32" y="84"/>
                  </a:lnTo>
                  <a:lnTo>
                    <a:pt x="40" y="71"/>
                  </a:lnTo>
                  <a:lnTo>
                    <a:pt x="49" y="60"/>
                  </a:lnTo>
                  <a:lnTo>
                    <a:pt x="59" y="49"/>
                  </a:lnTo>
                  <a:lnTo>
                    <a:pt x="71" y="39"/>
                  </a:lnTo>
                  <a:lnTo>
                    <a:pt x="83" y="31"/>
                  </a:lnTo>
                  <a:lnTo>
                    <a:pt x="95" y="23"/>
                  </a:lnTo>
                  <a:lnTo>
                    <a:pt x="108" y="16"/>
                  </a:lnTo>
                  <a:lnTo>
                    <a:pt x="122" y="10"/>
                  </a:lnTo>
                  <a:lnTo>
                    <a:pt x="137" y="5"/>
                  </a:lnTo>
                  <a:lnTo>
                    <a:pt x="151" y="2"/>
                  </a:lnTo>
                  <a:lnTo>
                    <a:pt x="167" y="1"/>
                  </a:lnTo>
                  <a:lnTo>
                    <a:pt x="182" y="0"/>
                  </a:lnTo>
                  <a:lnTo>
                    <a:pt x="182" y="0"/>
                  </a:lnTo>
                  <a:lnTo>
                    <a:pt x="197" y="1"/>
                  </a:lnTo>
                  <a:lnTo>
                    <a:pt x="212" y="2"/>
                  </a:lnTo>
                  <a:lnTo>
                    <a:pt x="227" y="5"/>
                  </a:lnTo>
                  <a:lnTo>
                    <a:pt x="242" y="10"/>
                  </a:lnTo>
                  <a:lnTo>
                    <a:pt x="256" y="16"/>
                  </a:lnTo>
                  <a:lnTo>
                    <a:pt x="269" y="23"/>
                  </a:lnTo>
                  <a:lnTo>
                    <a:pt x="282" y="31"/>
                  </a:lnTo>
                  <a:lnTo>
                    <a:pt x="293" y="39"/>
                  </a:lnTo>
                  <a:lnTo>
                    <a:pt x="305" y="49"/>
                  </a:lnTo>
                  <a:lnTo>
                    <a:pt x="315" y="60"/>
                  </a:lnTo>
                  <a:lnTo>
                    <a:pt x="325" y="71"/>
                  </a:lnTo>
                  <a:lnTo>
                    <a:pt x="333" y="84"/>
                  </a:lnTo>
                  <a:lnTo>
                    <a:pt x="341" y="97"/>
                  </a:lnTo>
                  <a:lnTo>
                    <a:pt x="347" y="111"/>
                  </a:lnTo>
                  <a:lnTo>
                    <a:pt x="352" y="126"/>
                  </a:lnTo>
                  <a:lnTo>
                    <a:pt x="356" y="141"/>
                  </a:lnTo>
                  <a:lnTo>
                    <a:pt x="364" y="179"/>
                  </a:lnTo>
                  <a:close/>
                  <a:moveTo>
                    <a:pt x="88" y="115"/>
                  </a:moveTo>
                  <a:lnTo>
                    <a:pt x="276" y="115"/>
                  </a:lnTo>
                  <a:lnTo>
                    <a:pt x="276" y="115"/>
                  </a:lnTo>
                  <a:lnTo>
                    <a:pt x="268" y="104"/>
                  </a:lnTo>
                  <a:lnTo>
                    <a:pt x="259" y="95"/>
                  </a:lnTo>
                  <a:lnTo>
                    <a:pt x="248" y="85"/>
                  </a:lnTo>
                  <a:lnTo>
                    <a:pt x="237" y="78"/>
                  </a:lnTo>
                  <a:lnTo>
                    <a:pt x="224" y="73"/>
                  </a:lnTo>
                  <a:lnTo>
                    <a:pt x="210" y="68"/>
                  </a:lnTo>
                  <a:lnTo>
                    <a:pt x="196" y="66"/>
                  </a:lnTo>
                  <a:lnTo>
                    <a:pt x="182" y="64"/>
                  </a:lnTo>
                  <a:lnTo>
                    <a:pt x="182" y="64"/>
                  </a:lnTo>
                  <a:lnTo>
                    <a:pt x="168" y="66"/>
                  </a:lnTo>
                  <a:lnTo>
                    <a:pt x="154" y="68"/>
                  </a:lnTo>
                  <a:lnTo>
                    <a:pt x="140" y="73"/>
                  </a:lnTo>
                  <a:lnTo>
                    <a:pt x="128" y="78"/>
                  </a:lnTo>
                  <a:lnTo>
                    <a:pt x="116" y="85"/>
                  </a:lnTo>
                  <a:lnTo>
                    <a:pt x="106" y="95"/>
                  </a:lnTo>
                  <a:lnTo>
                    <a:pt x="96" y="104"/>
                  </a:lnTo>
                  <a:lnTo>
                    <a:pt x="88" y="115"/>
                  </a:lnTo>
                  <a:lnTo>
                    <a:pt x="88" y="11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0" name="Freeform 42"/>
            <p:cNvSpPr>
              <a:spLocks/>
            </p:cNvSpPr>
            <p:nvPr/>
          </p:nvSpPr>
          <p:spPr bwMode="auto">
            <a:xfrm>
              <a:off x="3873501" y="1351905"/>
              <a:ext cx="1066800" cy="1066800"/>
            </a:xfrm>
            <a:custGeom>
              <a:avLst/>
              <a:gdLst>
                <a:gd name="T0" fmla="*/ 1123 w 1344"/>
                <a:gd name="T1" fmla="*/ 1172 h 1345"/>
                <a:gd name="T2" fmla="*/ 1042 w 1344"/>
                <a:gd name="T3" fmla="*/ 1233 h 1345"/>
                <a:gd name="T4" fmla="*/ 955 w 1344"/>
                <a:gd name="T5" fmla="*/ 1282 h 1345"/>
                <a:gd name="T6" fmla="*/ 863 w 1344"/>
                <a:gd name="T7" fmla="*/ 1317 h 1345"/>
                <a:gd name="T8" fmla="*/ 768 w 1344"/>
                <a:gd name="T9" fmla="*/ 1338 h 1345"/>
                <a:gd name="T10" fmla="*/ 672 w 1344"/>
                <a:gd name="T11" fmla="*/ 1345 h 1345"/>
                <a:gd name="T12" fmla="*/ 576 w 1344"/>
                <a:gd name="T13" fmla="*/ 1338 h 1345"/>
                <a:gd name="T14" fmla="*/ 481 w 1344"/>
                <a:gd name="T15" fmla="*/ 1317 h 1345"/>
                <a:gd name="T16" fmla="*/ 389 w 1344"/>
                <a:gd name="T17" fmla="*/ 1282 h 1345"/>
                <a:gd name="T18" fmla="*/ 303 w 1344"/>
                <a:gd name="T19" fmla="*/ 1233 h 1345"/>
                <a:gd name="T20" fmla="*/ 222 w 1344"/>
                <a:gd name="T21" fmla="*/ 1172 h 1345"/>
                <a:gd name="T22" fmla="*/ 173 w 1344"/>
                <a:gd name="T23" fmla="*/ 1122 h 1345"/>
                <a:gd name="T24" fmla="*/ 110 w 1344"/>
                <a:gd name="T25" fmla="*/ 1042 h 1345"/>
                <a:gd name="T26" fmla="*/ 63 w 1344"/>
                <a:gd name="T27" fmla="*/ 955 h 1345"/>
                <a:gd name="T28" fmla="*/ 28 w 1344"/>
                <a:gd name="T29" fmla="*/ 864 h 1345"/>
                <a:gd name="T30" fmla="*/ 7 w 1344"/>
                <a:gd name="T31" fmla="*/ 769 h 1345"/>
                <a:gd name="T32" fmla="*/ 0 w 1344"/>
                <a:gd name="T33" fmla="*/ 673 h 1345"/>
                <a:gd name="T34" fmla="*/ 7 w 1344"/>
                <a:gd name="T35" fmla="*/ 576 h 1345"/>
                <a:gd name="T36" fmla="*/ 28 w 1344"/>
                <a:gd name="T37" fmla="*/ 481 h 1345"/>
                <a:gd name="T38" fmla="*/ 62 w 1344"/>
                <a:gd name="T39" fmla="*/ 390 h 1345"/>
                <a:gd name="T40" fmla="*/ 110 w 1344"/>
                <a:gd name="T41" fmla="*/ 303 h 1345"/>
                <a:gd name="T42" fmla="*/ 173 w 1344"/>
                <a:gd name="T43" fmla="*/ 222 h 1345"/>
                <a:gd name="T44" fmla="*/ 222 w 1344"/>
                <a:gd name="T45" fmla="*/ 173 h 1345"/>
                <a:gd name="T46" fmla="*/ 303 w 1344"/>
                <a:gd name="T47" fmla="*/ 111 h 1345"/>
                <a:gd name="T48" fmla="*/ 389 w 1344"/>
                <a:gd name="T49" fmla="*/ 62 h 1345"/>
                <a:gd name="T50" fmla="*/ 481 w 1344"/>
                <a:gd name="T51" fmla="*/ 27 h 1345"/>
                <a:gd name="T52" fmla="*/ 576 w 1344"/>
                <a:gd name="T53" fmla="*/ 7 h 1345"/>
                <a:gd name="T54" fmla="*/ 672 w 1344"/>
                <a:gd name="T55" fmla="*/ 0 h 1345"/>
                <a:gd name="T56" fmla="*/ 768 w 1344"/>
                <a:gd name="T57" fmla="*/ 7 h 1345"/>
                <a:gd name="T58" fmla="*/ 863 w 1344"/>
                <a:gd name="T59" fmla="*/ 27 h 1345"/>
                <a:gd name="T60" fmla="*/ 955 w 1344"/>
                <a:gd name="T61" fmla="*/ 62 h 1345"/>
                <a:gd name="T62" fmla="*/ 1042 w 1344"/>
                <a:gd name="T63" fmla="*/ 111 h 1345"/>
                <a:gd name="T64" fmla="*/ 1123 w 1344"/>
                <a:gd name="T65" fmla="*/ 173 h 1345"/>
                <a:gd name="T66" fmla="*/ 1171 w 1344"/>
                <a:gd name="T67" fmla="*/ 222 h 1345"/>
                <a:gd name="T68" fmla="*/ 1234 w 1344"/>
                <a:gd name="T69" fmla="*/ 303 h 1345"/>
                <a:gd name="T70" fmla="*/ 1281 w 1344"/>
                <a:gd name="T71" fmla="*/ 390 h 1345"/>
                <a:gd name="T72" fmla="*/ 1316 w 1344"/>
                <a:gd name="T73" fmla="*/ 481 h 1345"/>
                <a:gd name="T74" fmla="*/ 1337 w 1344"/>
                <a:gd name="T75" fmla="*/ 576 h 1345"/>
                <a:gd name="T76" fmla="*/ 1344 w 1344"/>
                <a:gd name="T77" fmla="*/ 673 h 1345"/>
                <a:gd name="T78" fmla="*/ 1337 w 1344"/>
                <a:gd name="T79" fmla="*/ 769 h 1345"/>
                <a:gd name="T80" fmla="*/ 1316 w 1344"/>
                <a:gd name="T81" fmla="*/ 864 h 1345"/>
                <a:gd name="T82" fmla="*/ 1281 w 1344"/>
                <a:gd name="T83" fmla="*/ 955 h 1345"/>
                <a:gd name="T84" fmla="*/ 1234 w 1344"/>
                <a:gd name="T85" fmla="*/ 1042 h 1345"/>
                <a:gd name="T86" fmla="*/ 1171 w 1344"/>
                <a:gd name="T87" fmla="*/ 1122 h 1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44" h="1345">
                  <a:moveTo>
                    <a:pt x="1147" y="1148"/>
                  </a:moveTo>
                  <a:lnTo>
                    <a:pt x="1147" y="1148"/>
                  </a:lnTo>
                  <a:lnTo>
                    <a:pt x="1123" y="1172"/>
                  </a:lnTo>
                  <a:lnTo>
                    <a:pt x="1096" y="1194"/>
                  </a:lnTo>
                  <a:lnTo>
                    <a:pt x="1069" y="1215"/>
                  </a:lnTo>
                  <a:lnTo>
                    <a:pt x="1042" y="1233"/>
                  </a:lnTo>
                  <a:lnTo>
                    <a:pt x="1014" y="1252"/>
                  </a:lnTo>
                  <a:lnTo>
                    <a:pt x="985" y="1268"/>
                  </a:lnTo>
                  <a:lnTo>
                    <a:pt x="955" y="1282"/>
                  </a:lnTo>
                  <a:lnTo>
                    <a:pt x="925" y="1296"/>
                  </a:lnTo>
                  <a:lnTo>
                    <a:pt x="895" y="1307"/>
                  </a:lnTo>
                  <a:lnTo>
                    <a:pt x="863" y="1317"/>
                  </a:lnTo>
                  <a:lnTo>
                    <a:pt x="832" y="1325"/>
                  </a:lnTo>
                  <a:lnTo>
                    <a:pt x="801" y="1332"/>
                  </a:lnTo>
                  <a:lnTo>
                    <a:pt x="768" y="1338"/>
                  </a:lnTo>
                  <a:lnTo>
                    <a:pt x="737" y="1341"/>
                  </a:lnTo>
                  <a:lnTo>
                    <a:pt x="705" y="1343"/>
                  </a:lnTo>
                  <a:lnTo>
                    <a:pt x="672" y="1345"/>
                  </a:lnTo>
                  <a:lnTo>
                    <a:pt x="640" y="1343"/>
                  </a:lnTo>
                  <a:lnTo>
                    <a:pt x="607" y="1341"/>
                  </a:lnTo>
                  <a:lnTo>
                    <a:pt x="576" y="1338"/>
                  </a:lnTo>
                  <a:lnTo>
                    <a:pt x="544" y="1332"/>
                  </a:lnTo>
                  <a:lnTo>
                    <a:pt x="512" y="1325"/>
                  </a:lnTo>
                  <a:lnTo>
                    <a:pt x="481" y="1317"/>
                  </a:lnTo>
                  <a:lnTo>
                    <a:pt x="450" y="1307"/>
                  </a:lnTo>
                  <a:lnTo>
                    <a:pt x="420" y="1296"/>
                  </a:lnTo>
                  <a:lnTo>
                    <a:pt x="389" y="1282"/>
                  </a:lnTo>
                  <a:lnTo>
                    <a:pt x="359" y="1268"/>
                  </a:lnTo>
                  <a:lnTo>
                    <a:pt x="330" y="1252"/>
                  </a:lnTo>
                  <a:lnTo>
                    <a:pt x="303" y="1233"/>
                  </a:lnTo>
                  <a:lnTo>
                    <a:pt x="275" y="1215"/>
                  </a:lnTo>
                  <a:lnTo>
                    <a:pt x="248" y="1194"/>
                  </a:lnTo>
                  <a:lnTo>
                    <a:pt x="222" y="1172"/>
                  </a:lnTo>
                  <a:lnTo>
                    <a:pt x="197" y="1148"/>
                  </a:lnTo>
                  <a:lnTo>
                    <a:pt x="197" y="1148"/>
                  </a:lnTo>
                  <a:lnTo>
                    <a:pt x="173" y="1122"/>
                  </a:lnTo>
                  <a:lnTo>
                    <a:pt x="151" y="1097"/>
                  </a:lnTo>
                  <a:lnTo>
                    <a:pt x="130" y="1070"/>
                  </a:lnTo>
                  <a:lnTo>
                    <a:pt x="110" y="1042"/>
                  </a:lnTo>
                  <a:lnTo>
                    <a:pt x="93" y="1014"/>
                  </a:lnTo>
                  <a:lnTo>
                    <a:pt x="77" y="985"/>
                  </a:lnTo>
                  <a:lnTo>
                    <a:pt x="63" y="955"/>
                  </a:lnTo>
                  <a:lnTo>
                    <a:pt x="49" y="925"/>
                  </a:lnTo>
                  <a:lnTo>
                    <a:pt x="37" y="895"/>
                  </a:lnTo>
                  <a:lnTo>
                    <a:pt x="28" y="864"/>
                  </a:lnTo>
                  <a:lnTo>
                    <a:pt x="19" y="832"/>
                  </a:lnTo>
                  <a:lnTo>
                    <a:pt x="12" y="801"/>
                  </a:lnTo>
                  <a:lnTo>
                    <a:pt x="7" y="769"/>
                  </a:lnTo>
                  <a:lnTo>
                    <a:pt x="3" y="736"/>
                  </a:lnTo>
                  <a:lnTo>
                    <a:pt x="0" y="705"/>
                  </a:lnTo>
                  <a:lnTo>
                    <a:pt x="0" y="673"/>
                  </a:lnTo>
                  <a:lnTo>
                    <a:pt x="0" y="640"/>
                  </a:lnTo>
                  <a:lnTo>
                    <a:pt x="3" y="608"/>
                  </a:lnTo>
                  <a:lnTo>
                    <a:pt x="7" y="576"/>
                  </a:lnTo>
                  <a:lnTo>
                    <a:pt x="12" y="544"/>
                  </a:lnTo>
                  <a:lnTo>
                    <a:pt x="19" y="513"/>
                  </a:lnTo>
                  <a:lnTo>
                    <a:pt x="28" y="481"/>
                  </a:lnTo>
                  <a:lnTo>
                    <a:pt x="37" y="450"/>
                  </a:lnTo>
                  <a:lnTo>
                    <a:pt x="49" y="419"/>
                  </a:lnTo>
                  <a:lnTo>
                    <a:pt x="62" y="390"/>
                  </a:lnTo>
                  <a:lnTo>
                    <a:pt x="77" y="360"/>
                  </a:lnTo>
                  <a:lnTo>
                    <a:pt x="93" y="331"/>
                  </a:lnTo>
                  <a:lnTo>
                    <a:pt x="110" y="303"/>
                  </a:lnTo>
                  <a:lnTo>
                    <a:pt x="130" y="275"/>
                  </a:lnTo>
                  <a:lnTo>
                    <a:pt x="151" y="248"/>
                  </a:lnTo>
                  <a:lnTo>
                    <a:pt x="173" y="222"/>
                  </a:lnTo>
                  <a:lnTo>
                    <a:pt x="197" y="197"/>
                  </a:lnTo>
                  <a:lnTo>
                    <a:pt x="197" y="197"/>
                  </a:lnTo>
                  <a:lnTo>
                    <a:pt x="222" y="173"/>
                  </a:lnTo>
                  <a:lnTo>
                    <a:pt x="248" y="151"/>
                  </a:lnTo>
                  <a:lnTo>
                    <a:pt x="275" y="130"/>
                  </a:lnTo>
                  <a:lnTo>
                    <a:pt x="303" y="111"/>
                  </a:lnTo>
                  <a:lnTo>
                    <a:pt x="330" y="93"/>
                  </a:lnTo>
                  <a:lnTo>
                    <a:pt x="359" y="77"/>
                  </a:lnTo>
                  <a:lnTo>
                    <a:pt x="389" y="62"/>
                  </a:lnTo>
                  <a:lnTo>
                    <a:pt x="420" y="49"/>
                  </a:lnTo>
                  <a:lnTo>
                    <a:pt x="450" y="38"/>
                  </a:lnTo>
                  <a:lnTo>
                    <a:pt x="481" y="27"/>
                  </a:lnTo>
                  <a:lnTo>
                    <a:pt x="512" y="19"/>
                  </a:lnTo>
                  <a:lnTo>
                    <a:pt x="544" y="12"/>
                  </a:lnTo>
                  <a:lnTo>
                    <a:pt x="576" y="7"/>
                  </a:lnTo>
                  <a:lnTo>
                    <a:pt x="607" y="3"/>
                  </a:lnTo>
                  <a:lnTo>
                    <a:pt x="640" y="0"/>
                  </a:lnTo>
                  <a:lnTo>
                    <a:pt x="672" y="0"/>
                  </a:lnTo>
                  <a:lnTo>
                    <a:pt x="705" y="0"/>
                  </a:lnTo>
                  <a:lnTo>
                    <a:pt x="737" y="3"/>
                  </a:lnTo>
                  <a:lnTo>
                    <a:pt x="768" y="7"/>
                  </a:lnTo>
                  <a:lnTo>
                    <a:pt x="801" y="12"/>
                  </a:lnTo>
                  <a:lnTo>
                    <a:pt x="832" y="19"/>
                  </a:lnTo>
                  <a:lnTo>
                    <a:pt x="863" y="27"/>
                  </a:lnTo>
                  <a:lnTo>
                    <a:pt x="895" y="38"/>
                  </a:lnTo>
                  <a:lnTo>
                    <a:pt x="925" y="49"/>
                  </a:lnTo>
                  <a:lnTo>
                    <a:pt x="955" y="62"/>
                  </a:lnTo>
                  <a:lnTo>
                    <a:pt x="985" y="77"/>
                  </a:lnTo>
                  <a:lnTo>
                    <a:pt x="1014" y="93"/>
                  </a:lnTo>
                  <a:lnTo>
                    <a:pt x="1042" y="111"/>
                  </a:lnTo>
                  <a:lnTo>
                    <a:pt x="1069" y="130"/>
                  </a:lnTo>
                  <a:lnTo>
                    <a:pt x="1096" y="151"/>
                  </a:lnTo>
                  <a:lnTo>
                    <a:pt x="1123" y="173"/>
                  </a:lnTo>
                  <a:lnTo>
                    <a:pt x="1147" y="197"/>
                  </a:lnTo>
                  <a:lnTo>
                    <a:pt x="1147" y="197"/>
                  </a:lnTo>
                  <a:lnTo>
                    <a:pt x="1171" y="222"/>
                  </a:lnTo>
                  <a:lnTo>
                    <a:pt x="1193" y="248"/>
                  </a:lnTo>
                  <a:lnTo>
                    <a:pt x="1214" y="275"/>
                  </a:lnTo>
                  <a:lnTo>
                    <a:pt x="1234" y="303"/>
                  </a:lnTo>
                  <a:lnTo>
                    <a:pt x="1251" y="331"/>
                  </a:lnTo>
                  <a:lnTo>
                    <a:pt x="1268" y="360"/>
                  </a:lnTo>
                  <a:lnTo>
                    <a:pt x="1281" y="390"/>
                  </a:lnTo>
                  <a:lnTo>
                    <a:pt x="1295" y="419"/>
                  </a:lnTo>
                  <a:lnTo>
                    <a:pt x="1307" y="450"/>
                  </a:lnTo>
                  <a:lnTo>
                    <a:pt x="1316" y="481"/>
                  </a:lnTo>
                  <a:lnTo>
                    <a:pt x="1325" y="513"/>
                  </a:lnTo>
                  <a:lnTo>
                    <a:pt x="1332" y="544"/>
                  </a:lnTo>
                  <a:lnTo>
                    <a:pt x="1337" y="576"/>
                  </a:lnTo>
                  <a:lnTo>
                    <a:pt x="1342" y="608"/>
                  </a:lnTo>
                  <a:lnTo>
                    <a:pt x="1344" y="640"/>
                  </a:lnTo>
                  <a:lnTo>
                    <a:pt x="1344" y="673"/>
                  </a:lnTo>
                  <a:lnTo>
                    <a:pt x="1344" y="705"/>
                  </a:lnTo>
                  <a:lnTo>
                    <a:pt x="1342" y="736"/>
                  </a:lnTo>
                  <a:lnTo>
                    <a:pt x="1337" y="769"/>
                  </a:lnTo>
                  <a:lnTo>
                    <a:pt x="1332" y="801"/>
                  </a:lnTo>
                  <a:lnTo>
                    <a:pt x="1325" y="832"/>
                  </a:lnTo>
                  <a:lnTo>
                    <a:pt x="1316" y="864"/>
                  </a:lnTo>
                  <a:lnTo>
                    <a:pt x="1307" y="895"/>
                  </a:lnTo>
                  <a:lnTo>
                    <a:pt x="1295" y="925"/>
                  </a:lnTo>
                  <a:lnTo>
                    <a:pt x="1281" y="955"/>
                  </a:lnTo>
                  <a:lnTo>
                    <a:pt x="1268" y="985"/>
                  </a:lnTo>
                  <a:lnTo>
                    <a:pt x="1251" y="1014"/>
                  </a:lnTo>
                  <a:lnTo>
                    <a:pt x="1234" y="1042"/>
                  </a:lnTo>
                  <a:lnTo>
                    <a:pt x="1214" y="1070"/>
                  </a:lnTo>
                  <a:lnTo>
                    <a:pt x="1193" y="1097"/>
                  </a:lnTo>
                  <a:lnTo>
                    <a:pt x="1171" y="1122"/>
                  </a:lnTo>
                  <a:lnTo>
                    <a:pt x="1147" y="1148"/>
                  </a:lnTo>
                  <a:lnTo>
                    <a:pt x="1147" y="1148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1" name="Freeform 43"/>
            <p:cNvSpPr>
              <a:spLocks noEditPoints="1"/>
            </p:cNvSpPr>
            <p:nvPr/>
          </p:nvSpPr>
          <p:spPr bwMode="auto">
            <a:xfrm>
              <a:off x="3848101" y="1326505"/>
              <a:ext cx="1117600" cy="1117600"/>
            </a:xfrm>
            <a:custGeom>
              <a:avLst/>
              <a:gdLst>
                <a:gd name="T0" fmla="*/ 600 w 1408"/>
                <a:gd name="T1" fmla="*/ 1401 h 1409"/>
                <a:gd name="T2" fmla="*/ 434 w 1408"/>
                <a:gd name="T3" fmla="*/ 1356 h 1409"/>
                <a:gd name="T4" fmla="*/ 285 w 1408"/>
                <a:gd name="T5" fmla="*/ 1271 h 1409"/>
                <a:gd name="T6" fmla="*/ 181 w 1408"/>
                <a:gd name="T7" fmla="*/ 1176 h 1409"/>
                <a:gd name="T8" fmla="*/ 81 w 1408"/>
                <a:gd name="T9" fmla="*/ 1032 h 1409"/>
                <a:gd name="T10" fmla="*/ 21 w 1408"/>
                <a:gd name="T11" fmla="*/ 873 h 1409"/>
                <a:gd name="T12" fmla="*/ 0 w 1408"/>
                <a:gd name="T13" fmla="*/ 705 h 1409"/>
                <a:gd name="T14" fmla="*/ 21 w 1408"/>
                <a:gd name="T15" fmla="*/ 536 h 1409"/>
                <a:gd name="T16" fmla="*/ 81 w 1408"/>
                <a:gd name="T17" fmla="*/ 377 h 1409"/>
                <a:gd name="T18" fmla="*/ 181 w 1408"/>
                <a:gd name="T19" fmla="*/ 232 h 1409"/>
                <a:gd name="T20" fmla="*/ 285 w 1408"/>
                <a:gd name="T21" fmla="*/ 138 h 1409"/>
                <a:gd name="T22" fmla="*/ 434 w 1408"/>
                <a:gd name="T23" fmla="*/ 53 h 1409"/>
                <a:gd name="T24" fmla="*/ 600 w 1408"/>
                <a:gd name="T25" fmla="*/ 7 h 1409"/>
                <a:gd name="T26" fmla="*/ 739 w 1408"/>
                <a:gd name="T27" fmla="*/ 0 h 1409"/>
                <a:gd name="T28" fmla="*/ 909 w 1408"/>
                <a:gd name="T29" fmla="*/ 30 h 1409"/>
                <a:gd name="T30" fmla="*/ 1066 w 1408"/>
                <a:gd name="T31" fmla="*/ 100 h 1409"/>
                <a:gd name="T32" fmla="*/ 1202 w 1408"/>
                <a:gd name="T33" fmla="*/ 206 h 1409"/>
                <a:gd name="T34" fmla="*/ 1293 w 1408"/>
                <a:gd name="T35" fmla="*/ 316 h 1409"/>
                <a:gd name="T36" fmla="*/ 1369 w 1408"/>
                <a:gd name="T37" fmla="*/ 472 h 1409"/>
                <a:gd name="T38" fmla="*/ 1405 w 1408"/>
                <a:gd name="T39" fmla="*/ 637 h 1409"/>
                <a:gd name="T40" fmla="*/ 1401 w 1408"/>
                <a:gd name="T41" fmla="*/ 805 h 1409"/>
                <a:gd name="T42" fmla="*/ 1356 w 1408"/>
                <a:gd name="T43" fmla="*/ 970 h 1409"/>
                <a:gd name="T44" fmla="*/ 1272 w 1408"/>
                <a:gd name="T45" fmla="*/ 1120 h 1409"/>
                <a:gd name="T46" fmla="*/ 1177 w 1408"/>
                <a:gd name="T47" fmla="*/ 1227 h 1409"/>
                <a:gd name="T48" fmla="*/ 1035 w 1408"/>
                <a:gd name="T49" fmla="*/ 1327 h 1409"/>
                <a:gd name="T50" fmla="*/ 877 w 1408"/>
                <a:gd name="T51" fmla="*/ 1388 h 1409"/>
                <a:gd name="T52" fmla="*/ 704 w 1408"/>
                <a:gd name="T53" fmla="*/ 1409 h 1409"/>
                <a:gd name="T54" fmla="*/ 640 w 1408"/>
                <a:gd name="T55" fmla="*/ 67 h 1409"/>
                <a:gd name="T56" fmla="*/ 489 w 1408"/>
                <a:gd name="T57" fmla="*/ 102 h 1409"/>
                <a:gd name="T58" fmla="*/ 350 w 1408"/>
                <a:gd name="T59" fmla="*/ 172 h 1409"/>
                <a:gd name="T60" fmla="*/ 251 w 1408"/>
                <a:gd name="T61" fmla="*/ 251 h 1409"/>
                <a:gd name="T62" fmla="*/ 153 w 1408"/>
                <a:gd name="T63" fmla="*/ 379 h 1409"/>
                <a:gd name="T64" fmla="*/ 91 w 1408"/>
                <a:gd name="T65" fmla="*/ 521 h 1409"/>
                <a:gd name="T66" fmla="*/ 65 w 1408"/>
                <a:gd name="T67" fmla="*/ 673 h 1409"/>
                <a:gd name="T68" fmla="*/ 76 w 1408"/>
                <a:gd name="T69" fmla="*/ 826 h 1409"/>
                <a:gd name="T70" fmla="*/ 124 w 1408"/>
                <a:gd name="T71" fmla="*/ 974 h 1409"/>
                <a:gd name="T72" fmla="*/ 208 w 1408"/>
                <a:gd name="T73" fmla="*/ 1109 h 1409"/>
                <a:gd name="T74" fmla="*/ 299 w 1408"/>
                <a:gd name="T75" fmla="*/ 1199 h 1409"/>
                <a:gd name="T76" fmla="*/ 431 w 1408"/>
                <a:gd name="T77" fmla="*/ 1284 h 1409"/>
                <a:gd name="T78" fmla="*/ 578 w 1408"/>
                <a:gd name="T79" fmla="*/ 1332 h 1409"/>
                <a:gd name="T80" fmla="*/ 704 w 1408"/>
                <a:gd name="T81" fmla="*/ 1344 h 1409"/>
                <a:gd name="T82" fmla="*/ 861 w 1408"/>
                <a:gd name="T83" fmla="*/ 1326 h 1409"/>
                <a:gd name="T84" fmla="*/ 1005 w 1408"/>
                <a:gd name="T85" fmla="*/ 1269 h 1409"/>
                <a:gd name="T86" fmla="*/ 1134 w 1408"/>
                <a:gd name="T87" fmla="*/ 1178 h 1409"/>
                <a:gd name="T88" fmla="*/ 1220 w 1408"/>
                <a:gd name="T89" fmla="*/ 1083 h 1409"/>
                <a:gd name="T90" fmla="*/ 1297 w 1408"/>
                <a:gd name="T91" fmla="*/ 946 h 1409"/>
                <a:gd name="T92" fmla="*/ 1337 w 1408"/>
                <a:gd name="T93" fmla="*/ 796 h 1409"/>
                <a:gd name="T94" fmla="*/ 1341 w 1408"/>
                <a:gd name="T95" fmla="*/ 643 h 1409"/>
                <a:gd name="T96" fmla="*/ 1308 w 1408"/>
                <a:gd name="T97" fmla="*/ 492 h 1409"/>
                <a:gd name="T98" fmla="*/ 1238 w 1408"/>
                <a:gd name="T99" fmla="*/ 352 h 1409"/>
                <a:gd name="T100" fmla="*/ 1157 w 1408"/>
                <a:gd name="T101" fmla="*/ 251 h 1409"/>
                <a:gd name="T102" fmla="*/ 1032 w 1408"/>
                <a:gd name="T103" fmla="*/ 154 h 1409"/>
                <a:gd name="T104" fmla="*/ 891 w 1408"/>
                <a:gd name="T105" fmla="*/ 92 h 1409"/>
                <a:gd name="T106" fmla="*/ 737 w 1408"/>
                <a:gd name="T107" fmla="*/ 65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408" h="1409">
                  <a:moveTo>
                    <a:pt x="704" y="1409"/>
                  </a:moveTo>
                  <a:lnTo>
                    <a:pt x="704" y="1409"/>
                  </a:lnTo>
                  <a:lnTo>
                    <a:pt x="669" y="1408"/>
                  </a:lnTo>
                  <a:lnTo>
                    <a:pt x="635" y="1405"/>
                  </a:lnTo>
                  <a:lnTo>
                    <a:pt x="600" y="1401"/>
                  </a:lnTo>
                  <a:lnTo>
                    <a:pt x="565" y="1395"/>
                  </a:lnTo>
                  <a:lnTo>
                    <a:pt x="532" y="1388"/>
                  </a:lnTo>
                  <a:lnTo>
                    <a:pt x="499" y="1379"/>
                  </a:lnTo>
                  <a:lnTo>
                    <a:pt x="467" y="1368"/>
                  </a:lnTo>
                  <a:lnTo>
                    <a:pt x="434" y="1356"/>
                  </a:lnTo>
                  <a:lnTo>
                    <a:pt x="403" y="1342"/>
                  </a:lnTo>
                  <a:lnTo>
                    <a:pt x="373" y="1327"/>
                  </a:lnTo>
                  <a:lnTo>
                    <a:pt x="343" y="1309"/>
                  </a:lnTo>
                  <a:lnTo>
                    <a:pt x="314" y="1291"/>
                  </a:lnTo>
                  <a:lnTo>
                    <a:pt x="285" y="1271"/>
                  </a:lnTo>
                  <a:lnTo>
                    <a:pt x="258" y="1249"/>
                  </a:lnTo>
                  <a:lnTo>
                    <a:pt x="232" y="1227"/>
                  </a:lnTo>
                  <a:lnTo>
                    <a:pt x="206" y="1203"/>
                  </a:lnTo>
                  <a:lnTo>
                    <a:pt x="206" y="1203"/>
                  </a:lnTo>
                  <a:lnTo>
                    <a:pt x="181" y="1176"/>
                  </a:lnTo>
                  <a:lnTo>
                    <a:pt x="157" y="1149"/>
                  </a:lnTo>
                  <a:lnTo>
                    <a:pt x="137" y="1120"/>
                  </a:lnTo>
                  <a:lnTo>
                    <a:pt x="116" y="1093"/>
                  </a:lnTo>
                  <a:lnTo>
                    <a:pt x="97" y="1063"/>
                  </a:lnTo>
                  <a:lnTo>
                    <a:pt x="81" y="1032"/>
                  </a:lnTo>
                  <a:lnTo>
                    <a:pt x="65" y="1001"/>
                  </a:lnTo>
                  <a:lnTo>
                    <a:pt x="52" y="970"/>
                  </a:lnTo>
                  <a:lnTo>
                    <a:pt x="39" y="937"/>
                  </a:lnTo>
                  <a:lnTo>
                    <a:pt x="29" y="905"/>
                  </a:lnTo>
                  <a:lnTo>
                    <a:pt x="21" y="873"/>
                  </a:lnTo>
                  <a:lnTo>
                    <a:pt x="13" y="839"/>
                  </a:lnTo>
                  <a:lnTo>
                    <a:pt x="7" y="805"/>
                  </a:lnTo>
                  <a:lnTo>
                    <a:pt x="3" y="772"/>
                  </a:lnTo>
                  <a:lnTo>
                    <a:pt x="1" y="738"/>
                  </a:lnTo>
                  <a:lnTo>
                    <a:pt x="0" y="705"/>
                  </a:lnTo>
                  <a:lnTo>
                    <a:pt x="1" y="671"/>
                  </a:lnTo>
                  <a:lnTo>
                    <a:pt x="3" y="636"/>
                  </a:lnTo>
                  <a:lnTo>
                    <a:pt x="7" y="603"/>
                  </a:lnTo>
                  <a:lnTo>
                    <a:pt x="13" y="570"/>
                  </a:lnTo>
                  <a:lnTo>
                    <a:pt x="21" y="536"/>
                  </a:lnTo>
                  <a:lnTo>
                    <a:pt x="29" y="504"/>
                  </a:lnTo>
                  <a:lnTo>
                    <a:pt x="39" y="472"/>
                  </a:lnTo>
                  <a:lnTo>
                    <a:pt x="52" y="439"/>
                  </a:lnTo>
                  <a:lnTo>
                    <a:pt x="65" y="408"/>
                  </a:lnTo>
                  <a:lnTo>
                    <a:pt x="81" y="377"/>
                  </a:lnTo>
                  <a:lnTo>
                    <a:pt x="97" y="346"/>
                  </a:lnTo>
                  <a:lnTo>
                    <a:pt x="116" y="316"/>
                  </a:lnTo>
                  <a:lnTo>
                    <a:pt x="137" y="287"/>
                  </a:lnTo>
                  <a:lnTo>
                    <a:pt x="157" y="260"/>
                  </a:lnTo>
                  <a:lnTo>
                    <a:pt x="181" y="232"/>
                  </a:lnTo>
                  <a:lnTo>
                    <a:pt x="206" y="206"/>
                  </a:lnTo>
                  <a:lnTo>
                    <a:pt x="206" y="206"/>
                  </a:lnTo>
                  <a:lnTo>
                    <a:pt x="232" y="182"/>
                  </a:lnTo>
                  <a:lnTo>
                    <a:pt x="258" y="159"/>
                  </a:lnTo>
                  <a:lnTo>
                    <a:pt x="285" y="138"/>
                  </a:lnTo>
                  <a:lnTo>
                    <a:pt x="314" y="118"/>
                  </a:lnTo>
                  <a:lnTo>
                    <a:pt x="343" y="100"/>
                  </a:lnTo>
                  <a:lnTo>
                    <a:pt x="373" y="82"/>
                  </a:lnTo>
                  <a:lnTo>
                    <a:pt x="403" y="67"/>
                  </a:lnTo>
                  <a:lnTo>
                    <a:pt x="434" y="53"/>
                  </a:lnTo>
                  <a:lnTo>
                    <a:pt x="467" y="41"/>
                  </a:lnTo>
                  <a:lnTo>
                    <a:pt x="499" y="30"/>
                  </a:lnTo>
                  <a:lnTo>
                    <a:pt x="532" y="21"/>
                  </a:lnTo>
                  <a:lnTo>
                    <a:pt x="565" y="13"/>
                  </a:lnTo>
                  <a:lnTo>
                    <a:pt x="600" y="7"/>
                  </a:lnTo>
                  <a:lnTo>
                    <a:pt x="635" y="4"/>
                  </a:lnTo>
                  <a:lnTo>
                    <a:pt x="669" y="0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739" y="0"/>
                  </a:lnTo>
                  <a:lnTo>
                    <a:pt x="774" y="4"/>
                  </a:lnTo>
                  <a:lnTo>
                    <a:pt x="808" y="7"/>
                  </a:lnTo>
                  <a:lnTo>
                    <a:pt x="843" y="13"/>
                  </a:lnTo>
                  <a:lnTo>
                    <a:pt x="877" y="21"/>
                  </a:lnTo>
                  <a:lnTo>
                    <a:pt x="909" y="30"/>
                  </a:lnTo>
                  <a:lnTo>
                    <a:pt x="942" y="41"/>
                  </a:lnTo>
                  <a:lnTo>
                    <a:pt x="974" y="53"/>
                  </a:lnTo>
                  <a:lnTo>
                    <a:pt x="1005" y="67"/>
                  </a:lnTo>
                  <a:lnTo>
                    <a:pt x="1035" y="82"/>
                  </a:lnTo>
                  <a:lnTo>
                    <a:pt x="1066" y="100"/>
                  </a:lnTo>
                  <a:lnTo>
                    <a:pt x="1094" y="118"/>
                  </a:lnTo>
                  <a:lnTo>
                    <a:pt x="1123" y="138"/>
                  </a:lnTo>
                  <a:lnTo>
                    <a:pt x="1150" y="159"/>
                  </a:lnTo>
                  <a:lnTo>
                    <a:pt x="1177" y="182"/>
                  </a:lnTo>
                  <a:lnTo>
                    <a:pt x="1202" y="206"/>
                  </a:lnTo>
                  <a:lnTo>
                    <a:pt x="1202" y="206"/>
                  </a:lnTo>
                  <a:lnTo>
                    <a:pt x="1228" y="232"/>
                  </a:lnTo>
                  <a:lnTo>
                    <a:pt x="1251" y="260"/>
                  </a:lnTo>
                  <a:lnTo>
                    <a:pt x="1272" y="287"/>
                  </a:lnTo>
                  <a:lnTo>
                    <a:pt x="1293" y="316"/>
                  </a:lnTo>
                  <a:lnTo>
                    <a:pt x="1311" y="346"/>
                  </a:lnTo>
                  <a:lnTo>
                    <a:pt x="1327" y="377"/>
                  </a:lnTo>
                  <a:lnTo>
                    <a:pt x="1344" y="408"/>
                  </a:lnTo>
                  <a:lnTo>
                    <a:pt x="1356" y="439"/>
                  </a:lnTo>
                  <a:lnTo>
                    <a:pt x="1369" y="472"/>
                  </a:lnTo>
                  <a:lnTo>
                    <a:pt x="1379" y="504"/>
                  </a:lnTo>
                  <a:lnTo>
                    <a:pt x="1388" y="536"/>
                  </a:lnTo>
                  <a:lnTo>
                    <a:pt x="1396" y="570"/>
                  </a:lnTo>
                  <a:lnTo>
                    <a:pt x="1401" y="603"/>
                  </a:lnTo>
                  <a:lnTo>
                    <a:pt x="1405" y="637"/>
                  </a:lnTo>
                  <a:lnTo>
                    <a:pt x="1407" y="671"/>
                  </a:lnTo>
                  <a:lnTo>
                    <a:pt x="1408" y="705"/>
                  </a:lnTo>
                  <a:lnTo>
                    <a:pt x="1407" y="738"/>
                  </a:lnTo>
                  <a:lnTo>
                    <a:pt x="1405" y="772"/>
                  </a:lnTo>
                  <a:lnTo>
                    <a:pt x="1401" y="805"/>
                  </a:lnTo>
                  <a:lnTo>
                    <a:pt x="1396" y="839"/>
                  </a:lnTo>
                  <a:lnTo>
                    <a:pt x="1388" y="873"/>
                  </a:lnTo>
                  <a:lnTo>
                    <a:pt x="1379" y="905"/>
                  </a:lnTo>
                  <a:lnTo>
                    <a:pt x="1369" y="937"/>
                  </a:lnTo>
                  <a:lnTo>
                    <a:pt x="1356" y="970"/>
                  </a:lnTo>
                  <a:lnTo>
                    <a:pt x="1342" y="1001"/>
                  </a:lnTo>
                  <a:lnTo>
                    <a:pt x="1327" y="1032"/>
                  </a:lnTo>
                  <a:lnTo>
                    <a:pt x="1311" y="1063"/>
                  </a:lnTo>
                  <a:lnTo>
                    <a:pt x="1293" y="1093"/>
                  </a:lnTo>
                  <a:lnTo>
                    <a:pt x="1272" y="1120"/>
                  </a:lnTo>
                  <a:lnTo>
                    <a:pt x="1251" y="1149"/>
                  </a:lnTo>
                  <a:lnTo>
                    <a:pt x="1227" y="1176"/>
                  </a:lnTo>
                  <a:lnTo>
                    <a:pt x="1202" y="1203"/>
                  </a:lnTo>
                  <a:lnTo>
                    <a:pt x="1202" y="1203"/>
                  </a:lnTo>
                  <a:lnTo>
                    <a:pt x="1177" y="1227"/>
                  </a:lnTo>
                  <a:lnTo>
                    <a:pt x="1150" y="1249"/>
                  </a:lnTo>
                  <a:lnTo>
                    <a:pt x="1123" y="1271"/>
                  </a:lnTo>
                  <a:lnTo>
                    <a:pt x="1094" y="1291"/>
                  </a:lnTo>
                  <a:lnTo>
                    <a:pt x="1066" y="1309"/>
                  </a:lnTo>
                  <a:lnTo>
                    <a:pt x="1035" y="1327"/>
                  </a:lnTo>
                  <a:lnTo>
                    <a:pt x="1005" y="1342"/>
                  </a:lnTo>
                  <a:lnTo>
                    <a:pt x="974" y="1356"/>
                  </a:lnTo>
                  <a:lnTo>
                    <a:pt x="942" y="1368"/>
                  </a:lnTo>
                  <a:lnTo>
                    <a:pt x="909" y="1379"/>
                  </a:lnTo>
                  <a:lnTo>
                    <a:pt x="877" y="1388"/>
                  </a:lnTo>
                  <a:lnTo>
                    <a:pt x="843" y="1395"/>
                  </a:lnTo>
                  <a:lnTo>
                    <a:pt x="808" y="1401"/>
                  </a:lnTo>
                  <a:lnTo>
                    <a:pt x="774" y="1405"/>
                  </a:lnTo>
                  <a:lnTo>
                    <a:pt x="739" y="1408"/>
                  </a:lnTo>
                  <a:lnTo>
                    <a:pt x="704" y="1409"/>
                  </a:lnTo>
                  <a:lnTo>
                    <a:pt x="704" y="1409"/>
                  </a:lnTo>
                  <a:close/>
                  <a:moveTo>
                    <a:pt x="704" y="64"/>
                  </a:moveTo>
                  <a:lnTo>
                    <a:pt x="704" y="64"/>
                  </a:lnTo>
                  <a:lnTo>
                    <a:pt x="672" y="65"/>
                  </a:lnTo>
                  <a:lnTo>
                    <a:pt x="640" y="67"/>
                  </a:lnTo>
                  <a:lnTo>
                    <a:pt x="609" y="71"/>
                  </a:lnTo>
                  <a:lnTo>
                    <a:pt x="578" y="77"/>
                  </a:lnTo>
                  <a:lnTo>
                    <a:pt x="548" y="83"/>
                  </a:lnTo>
                  <a:lnTo>
                    <a:pt x="518" y="92"/>
                  </a:lnTo>
                  <a:lnTo>
                    <a:pt x="489" y="102"/>
                  </a:lnTo>
                  <a:lnTo>
                    <a:pt x="459" y="112"/>
                  </a:lnTo>
                  <a:lnTo>
                    <a:pt x="431" y="125"/>
                  </a:lnTo>
                  <a:lnTo>
                    <a:pt x="403" y="139"/>
                  </a:lnTo>
                  <a:lnTo>
                    <a:pt x="375" y="154"/>
                  </a:lnTo>
                  <a:lnTo>
                    <a:pt x="350" y="172"/>
                  </a:lnTo>
                  <a:lnTo>
                    <a:pt x="324" y="190"/>
                  </a:lnTo>
                  <a:lnTo>
                    <a:pt x="299" y="209"/>
                  </a:lnTo>
                  <a:lnTo>
                    <a:pt x="274" y="229"/>
                  </a:lnTo>
                  <a:lnTo>
                    <a:pt x="251" y="251"/>
                  </a:lnTo>
                  <a:lnTo>
                    <a:pt x="251" y="251"/>
                  </a:lnTo>
                  <a:lnTo>
                    <a:pt x="229" y="276"/>
                  </a:lnTo>
                  <a:lnTo>
                    <a:pt x="207" y="300"/>
                  </a:lnTo>
                  <a:lnTo>
                    <a:pt x="188" y="326"/>
                  </a:lnTo>
                  <a:lnTo>
                    <a:pt x="170" y="352"/>
                  </a:lnTo>
                  <a:lnTo>
                    <a:pt x="153" y="379"/>
                  </a:lnTo>
                  <a:lnTo>
                    <a:pt x="138" y="407"/>
                  </a:lnTo>
                  <a:lnTo>
                    <a:pt x="124" y="435"/>
                  </a:lnTo>
                  <a:lnTo>
                    <a:pt x="111" y="464"/>
                  </a:lnTo>
                  <a:lnTo>
                    <a:pt x="101" y="492"/>
                  </a:lnTo>
                  <a:lnTo>
                    <a:pt x="91" y="521"/>
                  </a:lnTo>
                  <a:lnTo>
                    <a:pt x="83" y="552"/>
                  </a:lnTo>
                  <a:lnTo>
                    <a:pt x="76" y="582"/>
                  </a:lnTo>
                  <a:lnTo>
                    <a:pt x="72" y="612"/>
                  </a:lnTo>
                  <a:lnTo>
                    <a:pt x="67" y="643"/>
                  </a:lnTo>
                  <a:lnTo>
                    <a:pt x="65" y="673"/>
                  </a:lnTo>
                  <a:lnTo>
                    <a:pt x="65" y="705"/>
                  </a:lnTo>
                  <a:lnTo>
                    <a:pt x="65" y="735"/>
                  </a:lnTo>
                  <a:lnTo>
                    <a:pt x="67" y="766"/>
                  </a:lnTo>
                  <a:lnTo>
                    <a:pt x="72" y="796"/>
                  </a:lnTo>
                  <a:lnTo>
                    <a:pt x="76" y="826"/>
                  </a:lnTo>
                  <a:lnTo>
                    <a:pt x="83" y="856"/>
                  </a:lnTo>
                  <a:lnTo>
                    <a:pt x="91" y="886"/>
                  </a:lnTo>
                  <a:lnTo>
                    <a:pt x="101" y="917"/>
                  </a:lnTo>
                  <a:lnTo>
                    <a:pt x="111" y="946"/>
                  </a:lnTo>
                  <a:lnTo>
                    <a:pt x="124" y="974"/>
                  </a:lnTo>
                  <a:lnTo>
                    <a:pt x="138" y="1002"/>
                  </a:lnTo>
                  <a:lnTo>
                    <a:pt x="153" y="1030"/>
                  </a:lnTo>
                  <a:lnTo>
                    <a:pt x="170" y="1057"/>
                  </a:lnTo>
                  <a:lnTo>
                    <a:pt x="188" y="1083"/>
                  </a:lnTo>
                  <a:lnTo>
                    <a:pt x="208" y="1109"/>
                  </a:lnTo>
                  <a:lnTo>
                    <a:pt x="229" y="1133"/>
                  </a:lnTo>
                  <a:lnTo>
                    <a:pt x="251" y="1156"/>
                  </a:lnTo>
                  <a:lnTo>
                    <a:pt x="251" y="1156"/>
                  </a:lnTo>
                  <a:lnTo>
                    <a:pt x="274" y="1178"/>
                  </a:lnTo>
                  <a:lnTo>
                    <a:pt x="299" y="1199"/>
                  </a:lnTo>
                  <a:lnTo>
                    <a:pt x="324" y="1219"/>
                  </a:lnTo>
                  <a:lnTo>
                    <a:pt x="350" y="1237"/>
                  </a:lnTo>
                  <a:lnTo>
                    <a:pt x="376" y="1254"/>
                  </a:lnTo>
                  <a:lnTo>
                    <a:pt x="403" y="1269"/>
                  </a:lnTo>
                  <a:lnTo>
                    <a:pt x="431" y="1284"/>
                  </a:lnTo>
                  <a:lnTo>
                    <a:pt x="459" y="1295"/>
                  </a:lnTo>
                  <a:lnTo>
                    <a:pt x="489" y="1307"/>
                  </a:lnTo>
                  <a:lnTo>
                    <a:pt x="518" y="1317"/>
                  </a:lnTo>
                  <a:lnTo>
                    <a:pt x="548" y="1326"/>
                  </a:lnTo>
                  <a:lnTo>
                    <a:pt x="578" y="1332"/>
                  </a:lnTo>
                  <a:lnTo>
                    <a:pt x="609" y="1337"/>
                  </a:lnTo>
                  <a:lnTo>
                    <a:pt x="640" y="1342"/>
                  </a:lnTo>
                  <a:lnTo>
                    <a:pt x="672" y="1344"/>
                  </a:lnTo>
                  <a:lnTo>
                    <a:pt x="704" y="1344"/>
                  </a:lnTo>
                  <a:lnTo>
                    <a:pt x="704" y="1344"/>
                  </a:lnTo>
                  <a:lnTo>
                    <a:pt x="737" y="1344"/>
                  </a:lnTo>
                  <a:lnTo>
                    <a:pt x="768" y="1342"/>
                  </a:lnTo>
                  <a:lnTo>
                    <a:pt x="799" y="1337"/>
                  </a:lnTo>
                  <a:lnTo>
                    <a:pt x="830" y="1332"/>
                  </a:lnTo>
                  <a:lnTo>
                    <a:pt x="861" y="1326"/>
                  </a:lnTo>
                  <a:lnTo>
                    <a:pt x="891" y="1317"/>
                  </a:lnTo>
                  <a:lnTo>
                    <a:pt x="920" y="1307"/>
                  </a:lnTo>
                  <a:lnTo>
                    <a:pt x="949" y="1295"/>
                  </a:lnTo>
                  <a:lnTo>
                    <a:pt x="977" y="1284"/>
                  </a:lnTo>
                  <a:lnTo>
                    <a:pt x="1005" y="1269"/>
                  </a:lnTo>
                  <a:lnTo>
                    <a:pt x="1032" y="1254"/>
                  </a:lnTo>
                  <a:lnTo>
                    <a:pt x="1059" y="1237"/>
                  </a:lnTo>
                  <a:lnTo>
                    <a:pt x="1084" y="1219"/>
                  </a:lnTo>
                  <a:lnTo>
                    <a:pt x="1110" y="1199"/>
                  </a:lnTo>
                  <a:lnTo>
                    <a:pt x="1134" y="1178"/>
                  </a:lnTo>
                  <a:lnTo>
                    <a:pt x="1157" y="1156"/>
                  </a:lnTo>
                  <a:lnTo>
                    <a:pt x="1157" y="1156"/>
                  </a:lnTo>
                  <a:lnTo>
                    <a:pt x="1179" y="1133"/>
                  </a:lnTo>
                  <a:lnTo>
                    <a:pt x="1200" y="1109"/>
                  </a:lnTo>
                  <a:lnTo>
                    <a:pt x="1220" y="1083"/>
                  </a:lnTo>
                  <a:lnTo>
                    <a:pt x="1238" y="1057"/>
                  </a:lnTo>
                  <a:lnTo>
                    <a:pt x="1256" y="1030"/>
                  </a:lnTo>
                  <a:lnTo>
                    <a:pt x="1271" y="1002"/>
                  </a:lnTo>
                  <a:lnTo>
                    <a:pt x="1284" y="974"/>
                  </a:lnTo>
                  <a:lnTo>
                    <a:pt x="1297" y="946"/>
                  </a:lnTo>
                  <a:lnTo>
                    <a:pt x="1308" y="917"/>
                  </a:lnTo>
                  <a:lnTo>
                    <a:pt x="1317" y="886"/>
                  </a:lnTo>
                  <a:lnTo>
                    <a:pt x="1325" y="856"/>
                  </a:lnTo>
                  <a:lnTo>
                    <a:pt x="1332" y="826"/>
                  </a:lnTo>
                  <a:lnTo>
                    <a:pt x="1337" y="796"/>
                  </a:lnTo>
                  <a:lnTo>
                    <a:pt x="1341" y="766"/>
                  </a:lnTo>
                  <a:lnTo>
                    <a:pt x="1342" y="735"/>
                  </a:lnTo>
                  <a:lnTo>
                    <a:pt x="1344" y="705"/>
                  </a:lnTo>
                  <a:lnTo>
                    <a:pt x="1342" y="673"/>
                  </a:lnTo>
                  <a:lnTo>
                    <a:pt x="1341" y="643"/>
                  </a:lnTo>
                  <a:lnTo>
                    <a:pt x="1337" y="612"/>
                  </a:lnTo>
                  <a:lnTo>
                    <a:pt x="1332" y="582"/>
                  </a:lnTo>
                  <a:lnTo>
                    <a:pt x="1325" y="552"/>
                  </a:lnTo>
                  <a:lnTo>
                    <a:pt x="1317" y="521"/>
                  </a:lnTo>
                  <a:lnTo>
                    <a:pt x="1308" y="492"/>
                  </a:lnTo>
                  <a:lnTo>
                    <a:pt x="1297" y="464"/>
                  </a:lnTo>
                  <a:lnTo>
                    <a:pt x="1284" y="435"/>
                  </a:lnTo>
                  <a:lnTo>
                    <a:pt x="1271" y="407"/>
                  </a:lnTo>
                  <a:lnTo>
                    <a:pt x="1256" y="379"/>
                  </a:lnTo>
                  <a:lnTo>
                    <a:pt x="1238" y="352"/>
                  </a:lnTo>
                  <a:lnTo>
                    <a:pt x="1220" y="326"/>
                  </a:lnTo>
                  <a:lnTo>
                    <a:pt x="1200" y="300"/>
                  </a:lnTo>
                  <a:lnTo>
                    <a:pt x="1179" y="276"/>
                  </a:lnTo>
                  <a:lnTo>
                    <a:pt x="1157" y="251"/>
                  </a:lnTo>
                  <a:lnTo>
                    <a:pt x="1157" y="251"/>
                  </a:lnTo>
                  <a:lnTo>
                    <a:pt x="1134" y="229"/>
                  </a:lnTo>
                  <a:lnTo>
                    <a:pt x="1110" y="209"/>
                  </a:lnTo>
                  <a:lnTo>
                    <a:pt x="1084" y="190"/>
                  </a:lnTo>
                  <a:lnTo>
                    <a:pt x="1059" y="172"/>
                  </a:lnTo>
                  <a:lnTo>
                    <a:pt x="1032" y="154"/>
                  </a:lnTo>
                  <a:lnTo>
                    <a:pt x="1005" y="139"/>
                  </a:lnTo>
                  <a:lnTo>
                    <a:pt x="977" y="125"/>
                  </a:lnTo>
                  <a:lnTo>
                    <a:pt x="949" y="112"/>
                  </a:lnTo>
                  <a:lnTo>
                    <a:pt x="920" y="102"/>
                  </a:lnTo>
                  <a:lnTo>
                    <a:pt x="891" y="92"/>
                  </a:lnTo>
                  <a:lnTo>
                    <a:pt x="861" y="83"/>
                  </a:lnTo>
                  <a:lnTo>
                    <a:pt x="830" y="77"/>
                  </a:lnTo>
                  <a:lnTo>
                    <a:pt x="799" y="71"/>
                  </a:lnTo>
                  <a:lnTo>
                    <a:pt x="768" y="67"/>
                  </a:lnTo>
                  <a:lnTo>
                    <a:pt x="737" y="65"/>
                  </a:lnTo>
                  <a:lnTo>
                    <a:pt x="704" y="64"/>
                  </a:lnTo>
                  <a:lnTo>
                    <a:pt x="704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2" name="Freeform 44"/>
            <p:cNvSpPr>
              <a:spLocks noEditPoints="1"/>
            </p:cNvSpPr>
            <p:nvPr/>
          </p:nvSpPr>
          <p:spPr bwMode="auto">
            <a:xfrm>
              <a:off x="3954464" y="1431280"/>
              <a:ext cx="906463" cy="906463"/>
            </a:xfrm>
            <a:custGeom>
              <a:avLst/>
              <a:gdLst>
                <a:gd name="T0" fmla="*/ 213 w 1143"/>
                <a:gd name="T1" fmla="*/ 1138 h 1143"/>
                <a:gd name="T2" fmla="*/ 112 w 1143"/>
                <a:gd name="T3" fmla="*/ 1101 h 1143"/>
                <a:gd name="T4" fmla="*/ 73 w 1143"/>
                <a:gd name="T5" fmla="*/ 1070 h 1143"/>
                <a:gd name="T6" fmla="*/ 36 w 1143"/>
                <a:gd name="T7" fmla="*/ 1021 h 1143"/>
                <a:gd name="T8" fmla="*/ 7 w 1143"/>
                <a:gd name="T9" fmla="*/ 943 h 1143"/>
                <a:gd name="T10" fmla="*/ 0 w 1143"/>
                <a:gd name="T11" fmla="*/ 851 h 1143"/>
                <a:gd name="T12" fmla="*/ 16 w 1143"/>
                <a:gd name="T13" fmla="*/ 746 h 1143"/>
                <a:gd name="T14" fmla="*/ 43 w 1143"/>
                <a:gd name="T15" fmla="*/ 664 h 1143"/>
                <a:gd name="T16" fmla="*/ 94 w 1143"/>
                <a:gd name="T17" fmla="*/ 555 h 1143"/>
                <a:gd name="T18" fmla="*/ 162 w 1143"/>
                <a:gd name="T19" fmla="*/ 448 h 1143"/>
                <a:gd name="T20" fmla="*/ 247 w 1143"/>
                <a:gd name="T21" fmla="*/ 344 h 1143"/>
                <a:gd name="T22" fmla="*/ 328 w 1143"/>
                <a:gd name="T23" fmla="*/ 261 h 1143"/>
                <a:gd name="T24" fmla="*/ 473 w 1143"/>
                <a:gd name="T25" fmla="*/ 145 h 1143"/>
                <a:gd name="T26" fmla="*/ 622 w 1143"/>
                <a:gd name="T27" fmla="*/ 61 h 1143"/>
                <a:gd name="T28" fmla="*/ 768 w 1143"/>
                <a:gd name="T29" fmla="*/ 12 h 1143"/>
                <a:gd name="T30" fmla="*/ 870 w 1143"/>
                <a:gd name="T31" fmla="*/ 0 h 1143"/>
                <a:gd name="T32" fmla="*/ 982 w 1143"/>
                <a:gd name="T33" fmla="*/ 19 h 1143"/>
                <a:gd name="T34" fmla="*/ 1051 w 1143"/>
                <a:gd name="T35" fmla="*/ 56 h 1143"/>
                <a:gd name="T36" fmla="*/ 1083 w 1143"/>
                <a:gd name="T37" fmla="*/ 88 h 1143"/>
                <a:gd name="T38" fmla="*/ 1124 w 1143"/>
                <a:gd name="T39" fmla="*/ 159 h 1143"/>
                <a:gd name="T40" fmla="*/ 1142 w 1143"/>
                <a:gd name="T41" fmla="*/ 242 h 1143"/>
                <a:gd name="T42" fmla="*/ 1139 w 1143"/>
                <a:gd name="T43" fmla="*/ 337 h 1143"/>
                <a:gd name="T44" fmla="*/ 1113 w 1143"/>
                <a:gd name="T45" fmla="*/ 441 h 1143"/>
                <a:gd name="T46" fmla="*/ 1069 w 1143"/>
                <a:gd name="T47" fmla="*/ 548 h 1143"/>
                <a:gd name="T48" fmla="*/ 1004 w 1143"/>
                <a:gd name="T49" fmla="*/ 660 h 1143"/>
                <a:gd name="T50" fmla="*/ 922 w 1143"/>
                <a:gd name="T51" fmla="*/ 768 h 1143"/>
                <a:gd name="T52" fmla="*/ 848 w 1143"/>
                <a:gd name="T53" fmla="*/ 848 h 1143"/>
                <a:gd name="T54" fmla="*/ 707 w 1143"/>
                <a:gd name="T55" fmla="*/ 971 h 1143"/>
                <a:gd name="T56" fmla="*/ 557 w 1143"/>
                <a:gd name="T57" fmla="*/ 1064 h 1143"/>
                <a:gd name="T58" fmla="*/ 410 w 1143"/>
                <a:gd name="T59" fmla="*/ 1122 h 1143"/>
                <a:gd name="T60" fmla="*/ 272 w 1143"/>
                <a:gd name="T61" fmla="*/ 1143 h 1143"/>
                <a:gd name="T62" fmla="*/ 840 w 1143"/>
                <a:gd name="T63" fmla="*/ 65 h 1143"/>
                <a:gd name="T64" fmla="*/ 711 w 1143"/>
                <a:gd name="T65" fmla="*/ 94 h 1143"/>
                <a:gd name="T66" fmla="*/ 575 w 1143"/>
                <a:gd name="T67" fmla="*/ 157 h 1143"/>
                <a:gd name="T68" fmla="*/ 438 w 1143"/>
                <a:gd name="T69" fmla="*/ 252 h 1143"/>
                <a:gd name="T70" fmla="*/ 339 w 1143"/>
                <a:gd name="T71" fmla="*/ 340 h 1143"/>
                <a:gd name="T72" fmla="*/ 254 w 1143"/>
                <a:gd name="T73" fmla="*/ 435 h 1143"/>
                <a:gd name="T74" fmla="*/ 182 w 1143"/>
                <a:gd name="T75" fmla="*/ 534 h 1143"/>
                <a:gd name="T76" fmla="*/ 125 w 1143"/>
                <a:gd name="T77" fmla="*/ 636 h 1143"/>
                <a:gd name="T78" fmla="*/ 86 w 1143"/>
                <a:gd name="T79" fmla="*/ 737 h 1143"/>
                <a:gd name="T80" fmla="*/ 70 w 1143"/>
                <a:gd name="T81" fmla="*/ 806 h 1143"/>
                <a:gd name="T82" fmla="*/ 65 w 1143"/>
                <a:gd name="T83" fmla="*/ 887 h 1143"/>
                <a:gd name="T84" fmla="*/ 78 w 1143"/>
                <a:gd name="T85" fmla="*/ 956 h 1143"/>
                <a:gd name="T86" fmla="*/ 108 w 1143"/>
                <a:gd name="T87" fmla="*/ 1012 h 1143"/>
                <a:gd name="T88" fmla="*/ 148 w 1143"/>
                <a:gd name="T89" fmla="*/ 1048 h 1143"/>
                <a:gd name="T90" fmla="*/ 225 w 1143"/>
                <a:gd name="T91" fmla="*/ 1074 h 1143"/>
                <a:gd name="T92" fmla="*/ 301 w 1143"/>
                <a:gd name="T93" fmla="*/ 1077 h 1143"/>
                <a:gd name="T94" fmla="*/ 431 w 1143"/>
                <a:gd name="T95" fmla="*/ 1049 h 1143"/>
                <a:gd name="T96" fmla="*/ 568 w 1143"/>
                <a:gd name="T97" fmla="*/ 985 h 1143"/>
                <a:gd name="T98" fmla="*/ 704 w 1143"/>
                <a:gd name="T99" fmla="*/ 891 h 1143"/>
                <a:gd name="T100" fmla="*/ 803 w 1143"/>
                <a:gd name="T101" fmla="*/ 803 h 1143"/>
                <a:gd name="T102" fmla="*/ 887 w 1143"/>
                <a:gd name="T103" fmla="*/ 708 h 1143"/>
                <a:gd name="T104" fmla="*/ 958 w 1143"/>
                <a:gd name="T105" fmla="*/ 610 h 1143"/>
                <a:gd name="T106" fmla="*/ 1014 w 1143"/>
                <a:gd name="T107" fmla="*/ 511 h 1143"/>
                <a:gd name="T108" fmla="*/ 1052 w 1143"/>
                <a:gd name="T109" fmla="*/ 416 h 1143"/>
                <a:gd name="T110" fmla="*/ 1074 w 1143"/>
                <a:gd name="T111" fmla="*/ 326 h 1143"/>
                <a:gd name="T112" fmla="*/ 1076 w 1143"/>
                <a:gd name="T113" fmla="*/ 244 h 1143"/>
                <a:gd name="T114" fmla="*/ 1060 w 1143"/>
                <a:gd name="T115" fmla="*/ 174 h 1143"/>
                <a:gd name="T116" fmla="*/ 1024 w 1143"/>
                <a:gd name="T117" fmla="*/ 118 h 1143"/>
                <a:gd name="T118" fmla="*/ 977 w 1143"/>
                <a:gd name="T119" fmla="*/ 86 h 1143"/>
                <a:gd name="T120" fmla="*/ 894 w 1143"/>
                <a:gd name="T121" fmla="*/ 65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43" h="1143">
                  <a:moveTo>
                    <a:pt x="272" y="1143"/>
                  </a:moveTo>
                  <a:lnTo>
                    <a:pt x="272" y="1143"/>
                  </a:lnTo>
                  <a:lnTo>
                    <a:pt x="242" y="1142"/>
                  </a:lnTo>
                  <a:lnTo>
                    <a:pt x="213" y="1138"/>
                  </a:lnTo>
                  <a:lnTo>
                    <a:pt x="185" y="1132"/>
                  </a:lnTo>
                  <a:lnTo>
                    <a:pt x="160" y="1124"/>
                  </a:lnTo>
                  <a:lnTo>
                    <a:pt x="136" y="1114"/>
                  </a:lnTo>
                  <a:lnTo>
                    <a:pt x="112" y="1101"/>
                  </a:lnTo>
                  <a:lnTo>
                    <a:pt x="102" y="1094"/>
                  </a:lnTo>
                  <a:lnTo>
                    <a:pt x="92" y="1086"/>
                  </a:lnTo>
                  <a:lnTo>
                    <a:pt x="82" y="1078"/>
                  </a:lnTo>
                  <a:lnTo>
                    <a:pt x="73" y="1070"/>
                  </a:lnTo>
                  <a:lnTo>
                    <a:pt x="73" y="1070"/>
                  </a:lnTo>
                  <a:lnTo>
                    <a:pt x="59" y="1055"/>
                  </a:lnTo>
                  <a:lnTo>
                    <a:pt x="48" y="1038"/>
                  </a:lnTo>
                  <a:lnTo>
                    <a:pt x="36" y="1021"/>
                  </a:lnTo>
                  <a:lnTo>
                    <a:pt x="27" y="1004"/>
                  </a:lnTo>
                  <a:lnTo>
                    <a:pt x="19" y="984"/>
                  </a:lnTo>
                  <a:lnTo>
                    <a:pt x="12" y="964"/>
                  </a:lnTo>
                  <a:lnTo>
                    <a:pt x="7" y="943"/>
                  </a:lnTo>
                  <a:lnTo>
                    <a:pt x="2" y="921"/>
                  </a:lnTo>
                  <a:lnTo>
                    <a:pt x="0" y="898"/>
                  </a:lnTo>
                  <a:lnTo>
                    <a:pt x="0" y="875"/>
                  </a:lnTo>
                  <a:lnTo>
                    <a:pt x="0" y="851"/>
                  </a:lnTo>
                  <a:lnTo>
                    <a:pt x="2" y="825"/>
                  </a:lnTo>
                  <a:lnTo>
                    <a:pt x="6" y="800"/>
                  </a:lnTo>
                  <a:lnTo>
                    <a:pt x="10" y="773"/>
                  </a:lnTo>
                  <a:lnTo>
                    <a:pt x="16" y="746"/>
                  </a:lnTo>
                  <a:lnTo>
                    <a:pt x="24" y="719"/>
                  </a:lnTo>
                  <a:lnTo>
                    <a:pt x="24" y="719"/>
                  </a:lnTo>
                  <a:lnTo>
                    <a:pt x="33" y="691"/>
                  </a:lnTo>
                  <a:lnTo>
                    <a:pt x="43" y="664"/>
                  </a:lnTo>
                  <a:lnTo>
                    <a:pt x="55" y="638"/>
                  </a:lnTo>
                  <a:lnTo>
                    <a:pt x="66" y="610"/>
                  </a:lnTo>
                  <a:lnTo>
                    <a:pt x="80" y="583"/>
                  </a:lnTo>
                  <a:lnTo>
                    <a:pt x="94" y="555"/>
                  </a:lnTo>
                  <a:lnTo>
                    <a:pt x="110" y="529"/>
                  </a:lnTo>
                  <a:lnTo>
                    <a:pt x="126" y="502"/>
                  </a:lnTo>
                  <a:lnTo>
                    <a:pt x="144" y="474"/>
                  </a:lnTo>
                  <a:lnTo>
                    <a:pt x="162" y="448"/>
                  </a:lnTo>
                  <a:lnTo>
                    <a:pt x="182" y="422"/>
                  </a:lnTo>
                  <a:lnTo>
                    <a:pt x="203" y="395"/>
                  </a:lnTo>
                  <a:lnTo>
                    <a:pt x="224" y="370"/>
                  </a:lnTo>
                  <a:lnTo>
                    <a:pt x="247" y="344"/>
                  </a:lnTo>
                  <a:lnTo>
                    <a:pt x="270" y="319"/>
                  </a:lnTo>
                  <a:lnTo>
                    <a:pt x="294" y="295"/>
                  </a:lnTo>
                  <a:lnTo>
                    <a:pt x="294" y="295"/>
                  </a:lnTo>
                  <a:lnTo>
                    <a:pt x="328" y="261"/>
                  </a:lnTo>
                  <a:lnTo>
                    <a:pt x="364" y="230"/>
                  </a:lnTo>
                  <a:lnTo>
                    <a:pt x="400" y="200"/>
                  </a:lnTo>
                  <a:lnTo>
                    <a:pt x="436" y="172"/>
                  </a:lnTo>
                  <a:lnTo>
                    <a:pt x="473" y="145"/>
                  </a:lnTo>
                  <a:lnTo>
                    <a:pt x="510" y="121"/>
                  </a:lnTo>
                  <a:lnTo>
                    <a:pt x="548" y="99"/>
                  </a:lnTo>
                  <a:lnTo>
                    <a:pt x="585" y="79"/>
                  </a:lnTo>
                  <a:lnTo>
                    <a:pt x="622" y="61"/>
                  </a:lnTo>
                  <a:lnTo>
                    <a:pt x="659" y="45"/>
                  </a:lnTo>
                  <a:lnTo>
                    <a:pt x="696" y="32"/>
                  </a:lnTo>
                  <a:lnTo>
                    <a:pt x="732" y="20"/>
                  </a:lnTo>
                  <a:lnTo>
                    <a:pt x="768" y="12"/>
                  </a:lnTo>
                  <a:lnTo>
                    <a:pt x="803" y="5"/>
                  </a:lnTo>
                  <a:lnTo>
                    <a:pt x="838" y="1"/>
                  </a:lnTo>
                  <a:lnTo>
                    <a:pt x="870" y="0"/>
                  </a:lnTo>
                  <a:lnTo>
                    <a:pt x="870" y="0"/>
                  </a:lnTo>
                  <a:lnTo>
                    <a:pt x="900" y="1"/>
                  </a:lnTo>
                  <a:lnTo>
                    <a:pt x="929" y="5"/>
                  </a:lnTo>
                  <a:lnTo>
                    <a:pt x="957" y="11"/>
                  </a:lnTo>
                  <a:lnTo>
                    <a:pt x="982" y="19"/>
                  </a:lnTo>
                  <a:lnTo>
                    <a:pt x="1007" y="29"/>
                  </a:lnTo>
                  <a:lnTo>
                    <a:pt x="1030" y="41"/>
                  </a:lnTo>
                  <a:lnTo>
                    <a:pt x="1040" y="49"/>
                  </a:lnTo>
                  <a:lnTo>
                    <a:pt x="1051" y="56"/>
                  </a:lnTo>
                  <a:lnTo>
                    <a:pt x="1060" y="64"/>
                  </a:lnTo>
                  <a:lnTo>
                    <a:pt x="1069" y="73"/>
                  </a:lnTo>
                  <a:lnTo>
                    <a:pt x="1069" y="73"/>
                  </a:lnTo>
                  <a:lnTo>
                    <a:pt x="1083" y="88"/>
                  </a:lnTo>
                  <a:lnTo>
                    <a:pt x="1096" y="105"/>
                  </a:lnTo>
                  <a:lnTo>
                    <a:pt x="1106" y="122"/>
                  </a:lnTo>
                  <a:lnTo>
                    <a:pt x="1116" y="139"/>
                  </a:lnTo>
                  <a:lnTo>
                    <a:pt x="1124" y="159"/>
                  </a:lnTo>
                  <a:lnTo>
                    <a:pt x="1131" y="179"/>
                  </a:lnTo>
                  <a:lnTo>
                    <a:pt x="1135" y="200"/>
                  </a:lnTo>
                  <a:lnTo>
                    <a:pt x="1140" y="220"/>
                  </a:lnTo>
                  <a:lnTo>
                    <a:pt x="1142" y="242"/>
                  </a:lnTo>
                  <a:lnTo>
                    <a:pt x="1143" y="266"/>
                  </a:lnTo>
                  <a:lnTo>
                    <a:pt x="1143" y="289"/>
                  </a:lnTo>
                  <a:lnTo>
                    <a:pt x="1141" y="313"/>
                  </a:lnTo>
                  <a:lnTo>
                    <a:pt x="1139" y="337"/>
                  </a:lnTo>
                  <a:lnTo>
                    <a:pt x="1134" y="363"/>
                  </a:lnTo>
                  <a:lnTo>
                    <a:pt x="1128" y="388"/>
                  </a:lnTo>
                  <a:lnTo>
                    <a:pt x="1121" y="414"/>
                  </a:lnTo>
                  <a:lnTo>
                    <a:pt x="1113" y="441"/>
                  </a:lnTo>
                  <a:lnTo>
                    <a:pt x="1104" y="467"/>
                  </a:lnTo>
                  <a:lnTo>
                    <a:pt x="1094" y="494"/>
                  </a:lnTo>
                  <a:lnTo>
                    <a:pt x="1082" y="522"/>
                  </a:lnTo>
                  <a:lnTo>
                    <a:pt x="1069" y="548"/>
                  </a:lnTo>
                  <a:lnTo>
                    <a:pt x="1054" y="576"/>
                  </a:lnTo>
                  <a:lnTo>
                    <a:pt x="1039" y="604"/>
                  </a:lnTo>
                  <a:lnTo>
                    <a:pt x="1023" y="632"/>
                  </a:lnTo>
                  <a:lnTo>
                    <a:pt x="1004" y="660"/>
                  </a:lnTo>
                  <a:lnTo>
                    <a:pt x="986" y="686"/>
                  </a:lnTo>
                  <a:lnTo>
                    <a:pt x="966" y="714"/>
                  </a:lnTo>
                  <a:lnTo>
                    <a:pt x="944" y="742"/>
                  </a:lnTo>
                  <a:lnTo>
                    <a:pt x="922" y="768"/>
                  </a:lnTo>
                  <a:lnTo>
                    <a:pt x="899" y="795"/>
                  </a:lnTo>
                  <a:lnTo>
                    <a:pt x="873" y="822"/>
                  </a:lnTo>
                  <a:lnTo>
                    <a:pt x="848" y="848"/>
                  </a:lnTo>
                  <a:lnTo>
                    <a:pt x="848" y="848"/>
                  </a:lnTo>
                  <a:lnTo>
                    <a:pt x="814" y="882"/>
                  </a:lnTo>
                  <a:lnTo>
                    <a:pt x="778" y="913"/>
                  </a:lnTo>
                  <a:lnTo>
                    <a:pt x="743" y="943"/>
                  </a:lnTo>
                  <a:lnTo>
                    <a:pt x="707" y="971"/>
                  </a:lnTo>
                  <a:lnTo>
                    <a:pt x="670" y="997"/>
                  </a:lnTo>
                  <a:lnTo>
                    <a:pt x="633" y="1021"/>
                  </a:lnTo>
                  <a:lnTo>
                    <a:pt x="594" y="1044"/>
                  </a:lnTo>
                  <a:lnTo>
                    <a:pt x="557" y="1064"/>
                  </a:lnTo>
                  <a:lnTo>
                    <a:pt x="520" y="1081"/>
                  </a:lnTo>
                  <a:lnTo>
                    <a:pt x="483" y="1098"/>
                  </a:lnTo>
                  <a:lnTo>
                    <a:pt x="446" y="1111"/>
                  </a:lnTo>
                  <a:lnTo>
                    <a:pt x="410" y="1122"/>
                  </a:lnTo>
                  <a:lnTo>
                    <a:pt x="374" y="1131"/>
                  </a:lnTo>
                  <a:lnTo>
                    <a:pt x="339" y="1138"/>
                  </a:lnTo>
                  <a:lnTo>
                    <a:pt x="305" y="1142"/>
                  </a:lnTo>
                  <a:lnTo>
                    <a:pt x="272" y="1143"/>
                  </a:lnTo>
                  <a:lnTo>
                    <a:pt x="272" y="1143"/>
                  </a:lnTo>
                  <a:close/>
                  <a:moveTo>
                    <a:pt x="870" y="64"/>
                  </a:moveTo>
                  <a:lnTo>
                    <a:pt x="870" y="64"/>
                  </a:lnTo>
                  <a:lnTo>
                    <a:pt x="840" y="65"/>
                  </a:lnTo>
                  <a:lnTo>
                    <a:pt x="810" y="69"/>
                  </a:lnTo>
                  <a:lnTo>
                    <a:pt x="777" y="76"/>
                  </a:lnTo>
                  <a:lnTo>
                    <a:pt x="745" y="84"/>
                  </a:lnTo>
                  <a:lnTo>
                    <a:pt x="711" y="94"/>
                  </a:lnTo>
                  <a:lnTo>
                    <a:pt x="678" y="107"/>
                  </a:lnTo>
                  <a:lnTo>
                    <a:pt x="644" y="122"/>
                  </a:lnTo>
                  <a:lnTo>
                    <a:pt x="609" y="138"/>
                  </a:lnTo>
                  <a:lnTo>
                    <a:pt x="575" y="157"/>
                  </a:lnTo>
                  <a:lnTo>
                    <a:pt x="541" y="178"/>
                  </a:lnTo>
                  <a:lnTo>
                    <a:pt x="506" y="201"/>
                  </a:lnTo>
                  <a:lnTo>
                    <a:pt x="472" y="225"/>
                  </a:lnTo>
                  <a:lnTo>
                    <a:pt x="438" y="252"/>
                  </a:lnTo>
                  <a:lnTo>
                    <a:pt x="404" y="280"/>
                  </a:lnTo>
                  <a:lnTo>
                    <a:pt x="372" y="308"/>
                  </a:lnTo>
                  <a:lnTo>
                    <a:pt x="339" y="340"/>
                  </a:lnTo>
                  <a:lnTo>
                    <a:pt x="339" y="340"/>
                  </a:lnTo>
                  <a:lnTo>
                    <a:pt x="316" y="363"/>
                  </a:lnTo>
                  <a:lnTo>
                    <a:pt x="295" y="386"/>
                  </a:lnTo>
                  <a:lnTo>
                    <a:pt x="273" y="410"/>
                  </a:lnTo>
                  <a:lnTo>
                    <a:pt x="254" y="435"/>
                  </a:lnTo>
                  <a:lnTo>
                    <a:pt x="234" y="459"/>
                  </a:lnTo>
                  <a:lnTo>
                    <a:pt x="216" y="485"/>
                  </a:lnTo>
                  <a:lnTo>
                    <a:pt x="198" y="510"/>
                  </a:lnTo>
                  <a:lnTo>
                    <a:pt x="182" y="534"/>
                  </a:lnTo>
                  <a:lnTo>
                    <a:pt x="166" y="560"/>
                  </a:lnTo>
                  <a:lnTo>
                    <a:pt x="152" y="585"/>
                  </a:lnTo>
                  <a:lnTo>
                    <a:pt x="138" y="611"/>
                  </a:lnTo>
                  <a:lnTo>
                    <a:pt x="125" y="636"/>
                  </a:lnTo>
                  <a:lnTo>
                    <a:pt x="114" y="662"/>
                  </a:lnTo>
                  <a:lnTo>
                    <a:pt x="103" y="686"/>
                  </a:lnTo>
                  <a:lnTo>
                    <a:pt x="94" y="712"/>
                  </a:lnTo>
                  <a:lnTo>
                    <a:pt x="86" y="737"/>
                  </a:lnTo>
                  <a:lnTo>
                    <a:pt x="86" y="737"/>
                  </a:lnTo>
                  <a:lnTo>
                    <a:pt x="80" y="760"/>
                  </a:lnTo>
                  <a:lnTo>
                    <a:pt x="74" y="782"/>
                  </a:lnTo>
                  <a:lnTo>
                    <a:pt x="70" y="806"/>
                  </a:lnTo>
                  <a:lnTo>
                    <a:pt x="67" y="826"/>
                  </a:lnTo>
                  <a:lnTo>
                    <a:pt x="65" y="847"/>
                  </a:lnTo>
                  <a:lnTo>
                    <a:pt x="64" y="867"/>
                  </a:lnTo>
                  <a:lnTo>
                    <a:pt x="65" y="887"/>
                  </a:lnTo>
                  <a:lnTo>
                    <a:pt x="66" y="905"/>
                  </a:lnTo>
                  <a:lnTo>
                    <a:pt x="68" y="924"/>
                  </a:lnTo>
                  <a:lnTo>
                    <a:pt x="72" y="940"/>
                  </a:lnTo>
                  <a:lnTo>
                    <a:pt x="78" y="956"/>
                  </a:lnTo>
                  <a:lnTo>
                    <a:pt x="83" y="971"/>
                  </a:lnTo>
                  <a:lnTo>
                    <a:pt x="90" y="986"/>
                  </a:lnTo>
                  <a:lnTo>
                    <a:pt x="99" y="1000"/>
                  </a:lnTo>
                  <a:lnTo>
                    <a:pt x="108" y="1012"/>
                  </a:lnTo>
                  <a:lnTo>
                    <a:pt x="118" y="1023"/>
                  </a:lnTo>
                  <a:lnTo>
                    <a:pt x="118" y="1023"/>
                  </a:lnTo>
                  <a:lnTo>
                    <a:pt x="133" y="1036"/>
                  </a:lnTo>
                  <a:lnTo>
                    <a:pt x="148" y="1048"/>
                  </a:lnTo>
                  <a:lnTo>
                    <a:pt x="166" y="1057"/>
                  </a:lnTo>
                  <a:lnTo>
                    <a:pt x="184" y="1065"/>
                  </a:lnTo>
                  <a:lnTo>
                    <a:pt x="204" y="1071"/>
                  </a:lnTo>
                  <a:lnTo>
                    <a:pt x="225" y="1074"/>
                  </a:lnTo>
                  <a:lnTo>
                    <a:pt x="248" y="1078"/>
                  </a:lnTo>
                  <a:lnTo>
                    <a:pt x="272" y="1078"/>
                  </a:lnTo>
                  <a:lnTo>
                    <a:pt x="272" y="1078"/>
                  </a:lnTo>
                  <a:lnTo>
                    <a:pt x="301" y="1077"/>
                  </a:lnTo>
                  <a:lnTo>
                    <a:pt x="333" y="1073"/>
                  </a:lnTo>
                  <a:lnTo>
                    <a:pt x="365" y="1067"/>
                  </a:lnTo>
                  <a:lnTo>
                    <a:pt x="397" y="1059"/>
                  </a:lnTo>
                  <a:lnTo>
                    <a:pt x="431" y="1049"/>
                  </a:lnTo>
                  <a:lnTo>
                    <a:pt x="465" y="1036"/>
                  </a:lnTo>
                  <a:lnTo>
                    <a:pt x="498" y="1021"/>
                  </a:lnTo>
                  <a:lnTo>
                    <a:pt x="533" y="1005"/>
                  </a:lnTo>
                  <a:lnTo>
                    <a:pt x="568" y="985"/>
                  </a:lnTo>
                  <a:lnTo>
                    <a:pt x="601" y="964"/>
                  </a:lnTo>
                  <a:lnTo>
                    <a:pt x="636" y="942"/>
                  </a:lnTo>
                  <a:lnTo>
                    <a:pt x="671" y="918"/>
                  </a:lnTo>
                  <a:lnTo>
                    <a:pt x="704" y="891"/>
                  </a:lnTo>
                  <a:lnTo>
                    <a:pt x="738" y="863"/>
                  </a:lnTo>
                  <a:lnTo>
                    <a:pt x="770" y="835"/>
                  </a:lnTo>
                  <a:lnTo>
                    <a:pt x="803" y="803"/>
                  </a:lnTo>
                  <a:lnTo>
                    <a:pt x="803" y="803"/>
                  </a:lnTo>
                  <a:lnTo>
                    <a:pt x="825" y="780"/>
                  </a:lnTo>
                  <a:lnTo>
                    <a:pt x="847" y="756"/>
                  </a:lnTo>
                  <a:lnTo>
                    <a:pt x="868" y="733"/>
                  </a:lnTo>
                  <a:lnTo>
                    <a:pt x="887" y="708"/>
                  </a:lnTo>
                  <a:lnTo>
                    <a:pt x="907" y="684"/>
                  </a:lnTo>
                  <a:lnTo>
                    <a:pt x="924" y="660"/>
                  </a:lnTo>
                  <a:lnTo>
                    <a:pt x="942" y="635"/>
                  </a:lnTo>
                  <a:lnTo>
                    <a:pt x="958" y="610"/>
                  </a:lnTo>
                  <a:lnTo>
                    <a:pt x="973" y="585"/>
                  </a:lnTo>
                  <a:lnTo>
                    <a:pt x="988" y="561"/>
                  </a:lnTo>
                  <a:lnTo>
                    <a:pt x="1001" y="537"/>
                  </a:lnTo>
                  <a:lnTo>
                    <a:pt x="1014" y="511"/>
                  </a:lnTo>
                  <a:lnTo>
                    <a:pt x="1025" y="487"/>
                  </a:lnTo>
                  <a:lnTo>
                    <a:pt x="1034" y="464"/>
                  </a:lnTo>
                  <a:lnTo>
                    <a:pt x="1044" y="439"/>
                  </a:lnTo>
                  <a:lnTo>
                    <a:pt x="1052" y="416"/>
                  </a:lnTo>
                  <a:lnTo>
                    <a:pt x="1059" y="393"/>
                  </a:lnTo>
                  <a:lnTo>
                    <a:pt x="1065" y="370"/>
                  </a:lnTo>
                  <a:lnTo>
                    <a:pt x="1070" y="348"/>
                  </a:lnTo>
                  <a:lnTo>
                    <a:pt x="1074" y="326"/>
                  </a:lnTo>
                  <a:lnTo>
                    <a:pt x="1076" y="304"/>
                  </a:lnTo>
                  <a:lnTo>
                    <a:pt x="1077" y="284"/>
                  </a:lnTo>
                  <a:lnTo>
                    <a:pt x="1077" y="263"/>
                  </a:lnTo>
                  <a:lnTo>
                    <a:pt x="1076" y="244"/>
                  </a:lnTo>
                  <a:lnTo>
                    <a:pt x="1074" y="225"/>
                  </a:lnTo>
                  <a:lnTo>
                    <a:pt x="1070" y="208"/>
                  </a:lnTo>
                  <a:lnTo>
                    <a:pt x="1066" y="190"/>
                  </a:lnTo>
                  <a:lnTo>
                    <a:pt x="1060" y="174"/>
                  </a:lnTo>
                  <a:lnTo>
                    <a:pt x="1053" y="159"/>
                  </a:lnTo>
                  <a:lnTo>
                    <a:pt x="1045" y="144"/>
                  </a:lnTo>
                  <a:lnTo>
                    <a:pt x="1034" y="131"/>
                  </a:lnTo>
                  <a:lnTo>
                    <a:pt x="1024" y="118"/>
                  </a:lnTo>
                  <a:lnTo>
                    <a:pt x="1024" y="118"/>
                  </a:lnTo>
                  <a:lnTo>
                    <a:pt x="1009" y="106"/>
                  </a:lnTo>
                  <a:lnTo>
                    <a:pt x="994" y="95"/>
                  </a:lnTo>
                  <a:lnTo>
                    <a:pt x="977" y="86"/>
                  </a:lnTo>
                  <a:lnTo>
                    <a:pt x="958" y="78"/>
                  </a:lnTo>
                  <a:lnTo>
                    <a:pt x="938" y="72"/>
                  </a:lnTo>
                  <a:lnTo>
                    <a:pt x="917" y="67"/>
                  </a:lnTo>
                  <a:lnTo>
                    <a:pt x="894" y="65"/>
                  </a:lnTo>
                  <a:lnTo>
                    <a:pt x="870" y="64"/>
                  </a:lnTo>
                  <a:lnTo>
                    <a:pt x="870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3" name="Freeform 45"/>
            <p:cNvSpPr>
              <a:spLocks/>
            </p:cNvSpPr>
            <p:nvPr/>
          </p:nvSpPr>
          <p:spPr bwMode="auto">
            <a:xfrm>
              <a:off x="4384676" y="1350318"/>
              <a:ext cx="558800" cy="557213"/>
            </a:xfrm>
            <a:custGeom>
              <a:avLst/>
              <a:gdLst>
                <a:gd name="T0" fmla="*/ 702 w 706"/>
                <a:gd name="T1" fmla="*/ 703 h 703"/>
                <a:gd name="T2" fmla="*/ 636 w 706"/>
                <a:gd name="T3" fmla="*/ 697 h 703"/>
                <a:gd name="T4" fmla="*/ 570 w 706"/>
                <a:gd name="T5" fmla="*/ 684 h 703"/>
                <a:gd name="T6" fmla="*/ 506 w 706"/>
                <a:gd name="T7" fmla="*/ 664 h 703"/>
                <a:gd name="T8" fmla="*/ 445 w 706"/>
                <a:gd name="T9" fmla="*/ 639 h 703"/>
                <a:gd name="T10" fmla="*/ 385 w 706"/>
                <a:gd name="T11" fmla="*/ 607 h 703"/>
                <a:gd name="T12" fmla="*/ 327 w 706"/>
                <a:gd name="T13" fmla="*/ 571 h 703"/>
                <a:gd name="T14" fmla="*/ 272 w 706"/>
                <a:gd name="T15" fmla="*/ 530 h 703"/>
                <a:gd name="T16" fmla="*/ 221 w 706"/>
                <a:gd name="T17" fmla="*/ 482 h 703"/>
                <a:gd name="T18" fmla="*/ 197 w 706"/>
                <a:gd name="T19" fmla="*/ 457 h 703"/>
                <a:gd name="T20" fmla="*/ 153 w 706"/>
                <a:gd name="T21" fmla="*/ 405 h 703"/>
                <a:gd name="T22" fmla="*/ 114 w 706"/>
                <a:gd name="T23" fmla="*/ 349 h 703"/>
                <a:gd name="T24" fmla="*/ 80 w 706"/>
                <a:gd name="T25" fmla="*/ 290 h 703"/>
                <a:gd name="T26" fmla="*/ 52 w 706"/>
                <a:gd name="T27" fmla="*/ 230 h 703"/>
                <a:gd name="T28" fmla="*/ 29 w 706"/>
                <a:gd name="T29" fmla="*/ 167 h 703"/>
                <a:gd name="T30" fmla="*/ 13 w 706"/>
                <a:gd name="T31" fmla="*/ 102 h 703"/>
                <a:gd name="T32" fmla="*/ 2 w 706"/>
                <a:gd name="T33" fmla="*/ 37 h 703"/>
                <a:gd name="T34" fmla="*/ 64 w 706"/>
                <a:gd name="T35" fmla="*/ 0 h 703"/>
                <a:gd name="T36" fmla="*/ 66 w 706"/>
                <a:gd name="T37" fmla="*/ 30 h 703"/>
                <a:gd name="T38" fmla="*/ 77 w 706"/>
                <a:gd name="T39" fmla="*/ 89 h 703"/>
                <a:gd name="T40" fmla="*/ 92 w 706"/>
                <a:gd name="T41" fmla="*/ 148 h 703"/>
                <a:gd name="T42" fmla="*/ 111 w 706"/>
                <a:gd name="T43" fmla="*/ 205 h 703"/>
                <a:gd name="T44" fmla="*/ 138 w 706"/>
                <a:gd name="T45" fmla="*/ 261 h 703"/>
                <a:gd name="T46" fmla="*/ 168 w 706"/>
                <a:gd name="T47" fmla="*/ 314 h 703"/>
                <a:gd name="T48" fmla="*/ 204 w 706"/>
                <a:gd name="T49" fmla="*/ 365 h 703"/>
                <a:gd name="T50" fmla="*/ 245 w 706"/>
                <a:gd name="T51" fmla="*/ 414 h 703"/>
                <a:gd name="T52" fmla="*/ 267 w 706"/>
                <a:gd name="T53" fmla="*/ 437 h 703"/>
                <a:gd name="T54" fmla="*/ 314 w 706"/>
                <a:gd name="T55" fmla="*/ 480 h 703"/>
                <a:gd name="T56" fmla="*/ 364 w 706"/>
                <a:gd name="T57" fmla="*/ 518 h 703"/>
                <a:gd name="T58" fmla="*/ 416 w 706"/>
                <a:gd name="T59" fmla="*/ 552 h 703"/>
                <a:gd name="T60" fmla="*/ 472 w 706"/>
                <a:gd name="T61" fmla="*/ 579 h 703"/>
                <a:gd name="T62" fmla="*/ 528 w 706"/>
                <a:gd name="T63" fmla="*/ 603 h 703"/>
                <a:gd name="T64" fmla="*/ 586 w 706"/>
                <a:gd name="T65" fmla="*/ 621 h 703"/>
                <a:gd name="T66" fmla="*/ 645 w 706"/>
                <a:gd name="T67" fmla="*/ 633 h 703"/>
                <a:gd name="T68" fmla="*/ 706 w 706"/>
                <a:gd name="T69" fmla="*/ 640 h 7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6" h="703">
                  <a:moveTo>
                    <a:pt x="702" y="703"/>
                  </a:moveTo>
                  <a:lnTo>
                    <a:pt x="702" y="703"/>
                  </a:lnTo>
                  <a:lnTo>
                    <a:pt x="669" y="701"/>
                  </a:lnTo>
                  <a:lnTo>
                    <a:pt x="636" y="697"/>
                  </a:lnTo>
                  <a:lnTo>
                    <a:pt x="603" y="691"/>
                  </a:lnTo>
                  <a:lnTo>
                    <a:pt x="570" y="684"/>
                  </a:lnTo>
                  <a:lnTo>
                    <a:pt x="539" y="675"/>
                  </a:lnTo>
                  <a:lnTo>
                    <a:pt x="506" y="664"/>
                  </a:lnTo>
                  <a:lnTo>
                    <a:pt x="475" y="652"/>
                  </a:lnTo>
                  <a:lnTo>
                    <a:pt x="445" y="639"/>
                  </a:lnTo>
                  <a:lnTo>
                    <a:pt x="415" y="624"/>
                  </a:lnTo>
                  <a:lnTo>
                    <a:pt x="385" y="607"/>
                  </a:lnTo>
                  <a:lnTo>
                    <a:pt x="356" y="590"/>
                  </a:lnTo>
                  <a:lnTo>
                    <a:pt x="327" y="571"/>
                  </a:lnTo>
                  <a:lnTo>
                    <a:pt x="299" y="551"/>
                  </a:lnTo>
                  <a:lnTo>
                    <a:pt x="272" y="530"/>
                  </a:lnTo>
                  <a:lnTo>
                    <a:pt x="247" y="506"/>
                  </a:lnTo>
                  <a:lnTo>
                    <a:pt x="221" y="482"/>
                  </a:lnTo>
                  <a:lnTo>
                    <a:pt x="221" y="482"/>
                  </a:lnTo>
                  <a:lnTo>
                    <a:pt x="197" y="457"/>
                  </a:lnTo>
                  <a:lnTo>
                    <a:pt x="174" y="431"/>
                  </a:lnTo>
                  <a:lnTo>
                    <a:pt x="153" y="405"/>
                  </a:lnTo>
                  <a:lnTo>
                    <a:pt x="132" y="377"/>
                  </a:lnTo>
                  <a:lnTo>
                    <a:pt x="114" y="349"/>
                  </a:lnTo>
                  <a:lnTo>
                    <a:pt x="96" y="320"/>
                  </a:lnTo>
                  <a:lnTo>
                    <a:pt x="80" y="290"/>
                  </a:lnTo>
                  <a:lnTo>
                    <a:pt x="65" y="260"/>
                  </a:lnTo>
                  <a:lnTo>
                    <a:pt x="52" y="230"/>
                  </a:lnTo>
                  <a:lnTo>
                    <a:pt x="40" y="198"/>
                  </a:lnTo>
                  <a:lnTo>
                    <a:pt x="29" y="167"/>
                  </a:lnTo>
                  <a:lnTo>
                    <a:pt x="20" y="135"/>
                  </a:lnTo>
                  <a:lnTo>
                    <a:pt x="13" y="102"/>
                  </a:lnTo>
                  <a:lnTo>
                    <a:pt x="7" y="70"/>
                  </a:lnTo>
                  <a:lnTo>
                    <a:pt x="2" y="37"/>
                  </a:lnTo>
                  <a:lnTo>
                    <a:pt x="0" y="4"/>
                  </a:lnTo>
                  <a:lnTo>
                    <a:pt x="64" y="0"/>
                  </a:lnTo>
                  <a:lnTo>
                    <a:pt x="64" y="0"/>
                  </a:lnTo>
                  <a:lnTo>
                    <a:pt x="66" y="30"/>
                  </a:lnTo>
                  <a:lnTo>
                    <a:pt x="71" y="60"/>
                  </a:lnTo>
                  <a:lnTo>
                    <a:pt x="77" y="89"/>
                  </a:lnTo>
                  <a:lnTo>
                    <a:pt x="84" y="120"/>
                  </a:lnTo>
                  <a:lnTo>
                    <a:pt x="92" y="148"/>
                  </a:lnTo>
                  <a:lnTo>
                    <a:pt x="101" y="177"/>
                  </a:lnTo>
                  <a:lnTo>
                    <a:pt x="111" y="205"/>
                  </a:lnTo>
                  <a:lnTo>
                    <a:pt x="124" y="233"/>
                  </a:lnTo>
                  <a:lnTo>
                    <a:pt x="138" y="261"/>
                  </a:lnTo>
                  <a:lnTo>
                    <a:pt x="152" y="288"/>
                  </a:lnTo>
                  <a:lnTo>
                    <a:pt x="168" y="314"/>
                  </a:lnTo>
                  <a:lnTo>
                    <a:pt x="186" y="340"/>
                  </a:lnTo>
                  <a:lnTo>
                    <a:pt x="204" y="365"/>
                  </a:lnTo>
                  <a:lnTo>
                    <a:pt x="224" y="389"/>
                  </a:lnTo>
                  <a:lnTo>
                    <a:pt x="245" y="414"/>
                  </a:lnTo>
                  <a:lnTo>
                    <a:pt x="267" y="437"/>
                  </a:lnTo>
                  <a:lnTo>
                    <a:pt x="267" y="437"/>
                  </a:lnTo>
                  <a:lnTo>
                    <a:pt x="290" y="459"/>
                  </a:lnTo>
                  <a:lnTo>
                    <a:pt x="314" y="480"/>
                  </a:lnTo>
                  <a:lnTo>
                    <a:pt x="338" y="500"/>
                  </a:lnTo>
                  <a:lnTo>
                    <a:pt x="364" y="518"/>
                  </a:lnTo>
                  <a:lnTo>
                    <a:pt x="389" y="535"/>
                  </a:lnTo>
                  <a:lnTo>
                    <a:pt x="416" y="552"/>
                  </a:lnTo>
                  <a:lnTo>
                    <a:pt x="444" y="567"/>
                  </a:lnTo>
                  <a:lnTo>
                    <a:pt x="472" y="579"/>
                  </a:lnTo>
                  <a:lnTo>
                    <a:pt x="499" y="592"/>
                  </a:lnTo>
                  <a:lnTo>
                    <a:pt x="528" y="603"/>
                  </a:lnTo>
                  <a:lnTo>
                    <a:pt x="556" y="613"/>
                  </a:lnTo>
                  <a:lnTo>
                    <a:pt x="586" y="621"/>
                  </a:lnTo>
                  <a:lnTo>
                    <a:pt x="615" y="628"/>
                  </a:lnTo>
                  <a:lnTo>
                    <a:pt x="645" y="633"/>
                  </a:lnTo>
                  <a:lnTo>
                    <a:pt x="675" y="637"/>
                  </a:lnTo>
                  <a:lnTo>
                    <a:pt x="706" y="640"/>
                  </a:lnTo>
                  <a:lnTo>
                    <a:pt x="702" y="70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4" name="Freeform 46"/>
            <p:cNvSpPr>
              <a:spLocks/>
            </p:cNvSpPr>
            <p:nvPr/>
          </p:nvSpPr>
          <p:spPr bwMode="auto">
            <a:xfrm>
              <a:off x="3871913" y="1861493"/>
              <a:ext cx="558800" cy="560388"/>
            </a:xfrm>
            <a:custGeom>
              <a:avLst/>
              <a:gdLst>
                <a:gd name="T0" fmla="*/ 639 w 703"/>
                <a:gd name="T1" fmla="*/ 707 h 707"/>
                <a:gd name="T2" fmla="*/ 632 w 703"/>
                <a:gd name="T3" fmla="*/ 647 h 707"/>
                <a:gd name="T4" fmla="*/ 621 w 703"/>
                <a:gd name="T5" fmla="*/ 588 h 707"/>
                <a:gd name="T6" fmla="*/ 602 w 703"/>
                <a:gd name="T7" fmla="*/ 529 h 707"/>
                <a:gd name="T8" fmla="*/ 579 w 703"/>
                <a:gd name="T9" fmla="*/ 472 h 707"/>
                <a:gd name="T10" fmla="*/ 551 w 703"/>
                <a:gd name="T11" fmla="*/ 417 h 707"/>
                <a:gd name="T12" fmla="*/ 518 w 703"/>
                <a:gd name="T13" fmla="*/ 365 h 707"/>
                <a:gd name="T14" fmla="*/ 480 w 703"/>
                <a:gd name="T15" fmla="*/ 316 h 707"/>
                <a:gd name="T16" fmla="*/ 437 w 703"/>
                <a:gd name="T17" fmla="*/ 268 h 707"/>
                <a:gd name="T18" fmla="*/ 414 w 703"/>
                <a:gd name="T19" fmla="*/ 246 h 707"/>
                <a:gd name="T20" fmla="*/ 365 w 703"/>
                <a:gd name="T21" fmla="*/ 205 h 707"/>
                <a:gd name="T22" fmla="*/ 314 w 703"/>
                <a:gd name="T23" fmla="*/ 170 h 707"/>
                <a:gd name="T24" fmla="*/ 261 w 703"/>
                <a:gd name="T25" fmla="*/ 138 h 707"/>
                <a:gd name="T26" fmla="*/ 205 w 703"/>
                <a:gd name="T27" fmla="*/ 113 h 707"/>
                <a:gd name="T28" fmla="*/ 148 w 703"/>
                <a:gd name="T29" fmla="*/ 93 h 707"/>
                <a:gd name="T30" fmla="*/ 89 w 703"/>
                <a:gd name="T31" fmla="*/ 78 h 707"/>
                <a:gd name="T32" fmla="*/ 30 w 703"/>
                <a:gd name="T33" fmla="*/ 68 h 707"/>
                <a:gd name="T34" fmla="*/ 3 w 703"/>
                <a:gd name="T35" fmla="*/ 0 h 707"/>
                <a:gd name="T36" fmla="*/ 37 w 703"/>
                <a:gd name="T37" fmla="*/ 4 h 707"/>
                <a:gd name="T38" fmla="*/ 102 w 703"/>
                <a:gd name="T39" fmla="*/ 14 h 707"/>
                <a:gd name="T40" fmla="*/ 167 w 703"/>
                <a:gd name="T41" fmla="*/ 31 h 707"/>
                <a:gd name="T42" fmla="*/ 229 w 703"/>
                <a:gd name="T43" fmla="*/ 53 h 707"/>
                <a:gd name="T44" fmla="*/ 290 w 703"/>
                <a:gd name="T45" fmla="*/ 81 h 707"/>
                <a:gd name="T46" fmla="*/ 349 w 703"/>
                <a:gd name="T47" fmla="*/ 115 h 707"/>
                <a:gd name="T48" fmla="*/ 404 w 703"/>
                <a:gd name="T49" fmla="*/ 154 h 707"/>
                <a:gd name="T50" fmla="*/ 456 w 703"/>
                <a:gd name="T51" fmla="*/ 199 h 707"/>
                <a:gd name="T52" fmla="*/ 482 w 703"/>
                <a:gd name="T53" fmla="*/ 223 h 707"/>
                <a:gd name="T54" fmla="*/ 529 w 703"/>
                <a:gd name="T55" fmla="*/ 274 h 707"/>
                <a:gd name="T56" fmla="*/ 571 w 703"/>
                <a:gd name="T57" fmla="*/ 328 h 707"/>
                <a:gd name="T58" fmla="*/ 608 w 703"/>
                <a:gd name="T59" fmla="*/ 386 h 707"/>
                <a:gd name="T60" fmla="*/ 638 w 703"/>
                <a:gd name="T61" fmla="*/ 446 h 707"/>
                <a:gd name="T62" fmla="*/ 664 w 703"/>
                <a:gd name="T63" fmla="*/ 508 h 707"/>
                <a:gd name="T64" fmla="*/ 683 w 703"/>
                <a:gd name="T65" fmla="*/ 572 h 707"/>
                <a:gd name="T66" fmla="*/ 696 w 703"/>
                <a:gd name="T67" fmla="*/ 638 h 707"/>
                <a:gd name="T68" fmla="*/ 703 w 703"/>
                <a:gd name="T69" fmla="*/ 704 h 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03" h="707">
                  <a:moveTo>
                    <a:pt x="639" y="707"/>
                  </a:moveTo>
                  <a:lnTo>
                    <a:pt x="639" y="707"/>
                  </a:lnTo>
                  <a:lnTo>
                    <a:pt x="637" y="677"/>
                  </a:lnTo>
                  <a:lnTo>
                    <a:pt x="632" y="647"/>
                  </a:lnTo>
                  <a:lnTo>
                    <a:pt x="628" y="617"/>
                  </a:lnTo>
                  <a:lnTo>
                    <a:pt x="621" y="588"/>
                  </a:lnTo>
                  <a:lnTo>
                    <a:pt x="613" y="558"/>
                  </a:lnTo>
                  <a:lnTo>
                    <a:pt x="602" y="529"/>
                  </a:lnTo>
                  <a:lnTo>
                    <a:pt x="592" y="501"/>
                  </a:lnTo>
                  <a:lnTo>
                    <a:pt x="579" y="472"/>
                  </a:lnTo>
                  <a:lnTo>
                    <a:pt x="566" y="445"/>
                  </a:lnTo>
                  <a:lnTo>
                    <a:pt x="551" y="417"/>
                  </a:lnTo>
                  <a:lnTo>
                    <a:pt x="535" y="391"/>
                  </a:lnTo>
                  <a:lnTo>
                    <a:pt x="518" y="365"/>
                  </a:lnTo>
                  <a:lnTo>
                    <a:pt x="499" y="340"/>
                  </a:lnTo>
                  <a:lnTo>
                    <a:pt x="480" y="316"/>
                  </a:lnTo>
                  <a:lnTo>
                    <a:pt x="459" y="291"/>
                  </a:lnTo>
                  <a:lnTo>
                    <a:pt x="437" y="268"/>
                  </a:lnTo>
                  <a:lnTo>
                    <a:pt x="437" y="268"/>
                  </a:lnTo>
                  <a:lnTo>
                    <a:pt x="414" y="246"/>
                  </a:lnTo>
                  <a:lnTo>
                    <a:pt x="389" y="225"/>
                  </a:lnTo>
                  <a:lnTo>
                    <a:pt x="365" y="205"/>
                  </a:lnTo>
                  <a:lnTo>
                    <a:pt x="339" y="187"/>
                  </a:lnTo>
                  <a:lnTo>
                    <a:pt x="314" y="170"/>
                  </a:lnTo>
                  <a:lnTo>
                    <a:pt x="287" y="153"/>
                  </a:lnTo>
                  <a:lnTo>
                    <a:pt x="261" y="138"/>
                  </a:lnTo>
                  <a:lnTo>
                    <a:pt x="233" y="126"/>
                  </a:lnTo>
                  <a:lnTo>
                    <a:pt x="205" y="113"/>
                  </a:lnTo>
                  <a:lnTo>
                    <a:pt x="177" y="102"/>
                  </a:lnTo>
                  <a:lnTo>
                    <a:pt x="148" y="93"/>
                  </a:lnTo>
                  <a:lnTo>
                    <a:pt x="119" y="84"/>
                  </a:lnTo>
                  <a:lnTo>
                    <a:pt x="89" y="78"/>
                  </a:lnTo>
                  <a:lnTo>
                    <a:pt x="60" y="72"/>
                  </a:lnTo>
                  <a:lnTo>
                    <a:pt x="30" y="68"/>
                  </a:lnTo>
                  <a:lnTo>
                    <a:pt x="0" y="65"/>
                  </a:lnTo>
                  <a:lnTo>
                    <a:pt x="3" y="0"/>
                  </a:lnTo>
                  <a:lnTo>
                    <a:pt x="3" y="0"/>
                  </a:lnTo>
                  <a:lnTo>
                    <a:pt x="37" y="4"/>
                  </a:lnTo>
                  <a:lnTo>
                    <a:pt x="69" y="8"/>
                  </a:lnTo>
                  <a:lnTo>
                    <a:pt x="102" y="14"/>
                  </a:lnTo>
                  <a:lnTo>
                    <a:pt x="134" y="21"/>
                  </a:lnTo>
                  <a:lnTo>
                    <a:pt x="167" y="31"/>
                  </a:lnTo>
                  <a:lnTo>
                    <a:pt x="198" y="41"/>
                  </a:lnTo>
                  <a:lnTo>
                    <a:pt x="229" y="53"/>
                  </a:lnTo>
                  <a:lnTo>
                    <a:pt x="259" y="66"/>
                  </a:lnTo>
                  <a:lnTo>
                    <a:pt x="290" y="81"/>
                  </a:lnTo>
                  <a:lnTo>
                    <a:pt x="320" y="98"/>
                  </a:lnTo>
                  <a:lnTo>
                    <a:pt x="349" y="115"/>
                  </a:lnTo>
                  <a:lnTo>
                    <a:pt x="376" y="134"/>
                  </a:lnTo>
                  <a:lnTo>
                    <a:pt x="404" y="154"/>
                  </a:lnTo>
                  <a:lnTo>
                    <a:pt x="431" y="175"/>
                  </a:lnTo>
                  <a:lnTo>
                    <a:pt x="456" y="199"/>
                  </a:lnTo>
                  <a:lnTo>
                    <a:pt x="482" y="223"/>
                  </a:lnTo>
                  <a:lnTo>
                    <a:pt x="482" y="223"/>
                  </a:lnTo>
                  <a:lnTo>
                    <a:pt x="506" y="248"/>
                  </a:lnTo>
                  <a:lnTo>
                    <a:pt x="529" y="274"/>
                  </a:lnTo>
                  <a:lnTo>
                    <a:pt x="550" y="300"/>
                  </a:lnTo>
                  <a:lnTo>
                    <a:pt x="571" y="328"/>
                  </a:lnTo>
                  <a:lnTo>
                    <a:pt x="590" y="357"/>
                  </a:lnTo>
                  <a:lnTo>
                    <a:pt x="608" y="386"/>
                  </a:lnTo>
                  <a:lnTo>
                    <a:pt x="624" y="416"/>
                  </a:lnTo>
                  <a:lnTo>
                    <a:pt x="638" y="446"/>
                  </a:lnTo>
                  <a:lnTo>
                    <a:pt x="652" y="477"/>
                  </a:lnTo>
                  <a:lnTo>
                    <a:pt x="664" y="508"/>
                  </a:lnTo>
                  <a:lnTo>
                    <a:pt x="674" y="540"/>
                  </a:lnTo>
                  <a:lnTo>
                    <a:pt x="683" y="572"/>
                  </a:lnTo>
                  <a:lnTo>
                    <a:pt x="690" y="604"/>
                  </a:lnTo>
                  <a:lnTo>
                    <a:pt x="696" y="638"/>
                  </a:lnTo>
                  <a:lnTo>
                    <a:pt x="701" y="670"/>
                  </a:lnTo>
                  <a:lnTo>
                    <a:pt x="703" y="704"/>
                  </a:lnTo>
                  <a:lnTo>
                    <a:pt x="639" y="7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5" name="Freeform 47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951 w 996"/>
                <a:gd name="T1" fmla="*/ 997 h 997"/>
                <a:gd name="T2" fmla="*/ 0 w 996"/>
                <a:gd name="T3" fmla="*/ 45 h 997"/>
                <a:gd name="T4" fmla="*/ 45 w 996"/>
                <a:gd name="T5" fmla="*/ 0 h 997"/>
                <a:gd name="T6" fmla="*/ 996 w 996"/>
                <a:gd name="T7" fmla="*/ 950 h 997"/>
                <a:gd name="T8" fmla="*/ 951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951" y="997"/>
                  </a:moveTo>
                  <a:lnTo>
                    <a:pt x="0" y="45"/>
                  </a:lnTo>
                  <a:lnTo>
                    <a:pt x="45" y="0"/>
                  </a:lnTo>
                  <a:lnTo>
                    <a:pt x="996" y="950"/>
                  </a:lnTo>
                  <a:lnTo>
                    <a:pt x="951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6" name="Freeform 48"/>
            <p:cNvSpPr>
              <a:spLocks/>
            </p:cNvSpPr>
            <p:nvPr/>
          </p:nvSpPr>
          <p:spPr bwMode="auto">
            <a:xfrm>
              <a:off x="4011613" y="1490018"/>
              <a:ext cx="790575" cy="790575"/>
            </a:xfrm>
            <a:custGeom>
              <a:avLst/>
              <a:gdLst>
                <a:gd name="T0" fmla="*/ 45 w 996"/>
                <a:gd name="T1" fmla="*/ 997 h 997"/>
                <a:gd name="T2" fmla="*/ 0 w 996"/>
                <a:gd name="T3" fmla="*/ 950 h 997"/>
                <a:gd name="T4" fmla="*/ 951 w 996"/>
                <a:gd name="T5" fmla="*/ 0 h 997"/>
                <a:gd name="T6" fmla="*/ 996 w 996"/>
                <a:gd name="T7" fmla="*/ 45 h 997"/>
                <a:gd name="T8" fmla="*/ 45 w 996"/>
                <a:gd name="T9" fmla="*/ 997 h 9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6" h="997">
                  <a:moveTo>
                    <a:pt x="45" y="997"/>
                  </a:moveTo>
                  <a:lnTo>
                    <a:pt x="0" y="950"/>
                  </a:lnTo>
                  <a:lnTo>
                    <a:pt x="951" y="0"/>
                  </a:lnTo>
                  <a:lnTo>
                    <a:pt x="996" y="45"/>
                  </a:lnTo>
                  <a:lnTo>
                    <a:pt x="45" y="99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7" name="Rectangle 49"/>
            <p:cNvSpPr>
              <a:spLocks noChangeArrowheads="1"/>
            </p:cNvSpPr>
            <p:nvPr/>
          </p:nvSpPr>
          <p:spPr bwMode="auto">
            <a:xfrm>
              <a:off x="4381501" y="2520305"/>
              <a:ext cx="50800" cy="10953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8" name="Rectangle 50"/>
            <p:cNvSpPr>
              <a:spLocks noChangeArrowheads="1"/>
            </p:cNvSpPr>
            <p:nvPr/>
          </p:nvSpPr>
          <p:spPr bwMode="auto">
            <a:xfrm>
              <a:off x="4149726" y="2747318"/>
              <a:ext cx="514350" cy="1016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89" name="Rectangle 51"/>
            <p:cNvSpPr>
              <a:spLocks noChangeArrowheads="1"/>
            </p:cNvSpPr>
            <p:nvPr/>
          </p:nvSpPr>
          <p:spPr bwMode="auto">
            <a:xfrm>
              <a:off x="4125913" y="2720330"/>
              <a:ext cx="561975" cy="155575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0" name="Freeform 52"/>
            <p:cNvSpPr>
              <a:spLocks noEditPoints="1"/>
            </p:cNvSpPr>
            <p:nvPr/>
          </p:nvSpPr>
          <p:spPr bwMode="auto">
            <a:xfrm>
              <a:off x="4100513" y="2696518"/>
              <a:ext cx="612775" cy="203200"/>
            </a:xfrm>
            <a:custGeom>
              <a:avLst/>
              <a:gdLst>
                <a:gd name="T0" fmla="*/ 742 w 773"/>
                <a:gd name="T1" fmla="*/ 258 h 258"/>
                <a:gd name="T2" fmla="*/ 33 w 773"/>
                <a:gd name="T3" fmla="*/ 258 h 258"/>
                <a:gd name="T4" fmla="*/ 33 w 773"/>
                <a:gd name="T5" fmla="*/ 258 h 258"/>
                <a:gd name="T6" fmla="*/ 26 w 773"/>
                <a:gd name="T7" fmla="*/ 256 h 258"/>
                <a:gd name="T8" fmla="*/ 20 w 773"/>
                <a:gd name="T9" fmla="*/ 255 h 258"/>
                <a:gd name="T10" fmla="*/ 14 w 773"/>
                <a:gd name="T11" fmla="*/ 252 h 258"/>
                <a:gd name="T12" fmla="*/ 10 w 773"/>
                <a:gd name="T13" fmla="*/ 248 h 258"/>
                <a:gd name="T14" fmla="*/ 6 w 773"/>
                <a:gd name="T15" fmla="*/ 244 h 258"/>
                <a:gd name="T16" fmla="*/ 4 w 773"/>
                <a:gd name="T17" fmla="*/ 238 h 258"/>
                <a:gd name="T18" fmla="*/ 1 w 773"/>
                <a:gd name="T19" fmla="*/ 232 h 258"/>
                <a:gd name="T20" fmla="*/ 0 w 773"/>
                <a:gd name="T21" fmla="*/ 226 h 258"/>
                <a:gd name="T22" fmla="*/ 0 w 773"/>
                <a:gd name="T23" fmla="*/ 32 h 258"/>
                <a:gd name="T24" fmla="*/ 0 w 773"/>
                <a:gd name="T25" fmla="*/ 32 h 258"/>
                <a:gd name="T26" fmla="*/ 1 w 773"/>
                <a:gd name="T27" fmla="*/ 26 h 258"/>
                <a:gd name="T28" fmla="*/ 4 w 773"/>
                <a:gd name="T29" fmla="*/ 20 h 258"/>
                <a:gd name="T30" fmla="*/ 6 w 773"/>
                <a:gd name="T31" fmla="*/ 14 h 258"/>
                <a:gd name="T32" fmla="*/ 10 w 773"/>
                <a:gd name="T33" fmla="*/ 10 h 258"/>
                <a:gd name="T34" fmla="*/ 14 w 773"/>
                <a:gd name="T35" fmla="*/ 6 h 258"/>
                <a:gd name="T36" fmla="*/ 20 w 773"/>
                <a:gd name="T37" fmla="*/ 4 h 258"/>
                <a:gd name="T38" fmla="*/ 26 w 773"/>
                <a:gd name="T39" fmla="*/ 2 h 258"/>
                <a:gd name="T40" fmla="*/ 33 w 773"/>
                <a:gd name="T41" fmla="*/ 0 h 258"/>
                <a:gd name="T42" fmla="*/ 742 w 773"/>
                <a:gd name="T43" fmla="*/ 0 h 258"/>
                <a:gd name="T44" fmla="*/ 742 w 773"/>
                <a:gd name="T45" fmla="*/ 0 h 258"/>
                <a:gd name="T46" fmla="*/ 749 w 773"/>
                <a:gd name="T47" fmla="*/ 2 h 258"/>
                <a:gd name="T48" fmla="*/ 754 w 773"/>
                <a:gd name="T49" fmla="*/ 4 h 258"/>
                <a:gd name="T50" fmla="*/ 760 w 773"/>
                <a:gd name="T51" fmla="*/ 6 h 258"/>
                <a:gd name="T52" fmla="*/ 765 w 773"/>
                <a:gd name="T53" fmla="*/ 10 h 258"/>
                <a:gd name="T54" fmla="*/ 768 w 773"/>
                <a:gd name="T55" fmla="*/ 14 h 258"/>
                <a:gd name="T56" fmla="*/ 771 w 773"/>
                <a:gd name="T57" fmla="*/ 20 h 258"/>
                <a:gd name="T58" fmla="*/ 773 w 773"/>
                <a:gd name="T59" fmla="*/ 26 h 258"/>
                <a:gd name="T60" fmla="*/ 773 w 773"/>
                <a:gd name="T61" fmla="*/ 32 h 258"/>
                <a:gd name="T62" fmla="*/ 773 w 773"/>
                <a:gd name="T63" fmla="*/ 226 h 258"/>
                <a:gd name="T64" fmla="*/ 773 w 773"/>
                <a:gd name="T65" fmla="*/ 226 h 258"/>
                <a:gd name="T66" fmla="*/ 773 w 773"/>
                <a:gd name="T67" fmla="*/ 232 h 258"/>
                <a:gd name="T68" fmla="*/ 771 w 773"/>
                <a:gd name="T69" fmla="*/ 238 h 258"/>
                <a:gd name="T70" fmla="*/ 768 w 773"/>
                <a:gd name="T71" fmla="*/ 244 h 258"/>
                <a:gd name="T72" fmla="*/ 765 w 773"/>
                <a:gd name="T73" fmla="*/ 248 h 258"/>
                <a:gd name="T74" fmla="*/ 760 w 773"/>
                <a:gd name="T75" fmla="*/ 252 h 258"/>
                <a:gd name="T76" fmla="*/ 754 w 773"/>
                <a:gd name="T77" fmla="*/ 255 h 258"/>
                <a:gd name="T78" fmla="*/ 749 w 773"/>
                <a:gd name="T79" fmla="*/ 256 h 258"/>
                <a:gd name="T80" fmla="*/ 742 w 773"/>
                <a:gd name="T81" fmla="*/ 258 h 258"/>
                <a:gd name="T82" fmla="*/ 742 w 773"/>
                <a:gd name="T83" fmla="*/ 258 h 258"/>
                <a:gd name="T84" fmla="*/ 64 w 773"/>
                <a:gd name="T85" fmla="*/ 195 h 258"/>
                <a:gd name="T86" fmla="*/ 710 w 773"/>
                <a:gd name="T87" fmla="*/ 195 h 258"/>
                <a:gd name="T88" fmla="*/ 710 w 773"/>
                <a:gd name="T89" fmla="*/ 64 h 258"/>
                <a:gd name="T90" fmla="*/ 64 w 773"/>
                <a:gd name="T91" fmla="*/ 64 h 258"/>
                <a:gd name="T92" fmla="*/ 64 w 773"/>
                <a:gd name="T93" fmla="*/ 195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73" h="258">
                  <a:moveTo>
                    <a:pt x="742" y="258"/>
                  </a:moveTo>
                  <a:lnTo>
                    <a:pt x="33" y="258"/>
                  </a:lnTo>
                  <a:lnTo>
                    <a:pt x="33" y="258"/>
                  </a:lnTo>
                  <a:lnTo>
                    <a:pt x="26" y="256"/>
                  </a:lnTo>
                  <a:lnTo>
                    <a:pt x="20" y="255"/>
                  </a:lnTo>
                  <a:lnTo>
                    <a:pt x="14" y="252"/>
                  </a:lnTo>
                  <a:lnTo>
                    <a:pt x="10" y="248"/>
                  </a:lnTo>
                  <a:lnTo>
                    <a:pt x="6" y="244"/>
                  </a:lnTo>
                  <a:lnTo>
                    <a:pt x="4" y="238"/>
                  </a:lnTo>
                  <a:lnTo>
                    <a:pt x="1" y="232"/>
                  </a:lnTo>
                  <a:lnTo>
                    <a:pt x="0" y="226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2"/>
                  </a:lnTo>
                  <a:lnTo>
                    <a:pt x="33" y="0"/>
                  </a:lnTo>
                  <a:lnTo>
                    <a:pt x="742" y="0"/>
                  </a:lnTo>
                  <a:lnTo>
                    <a:pt x="742" y="0"/>
                  </a:lnTo>
                  <a:lnTo>
                    <a:pt x="749" y="2"/>
                  </a:lnTo>
                  <a:lnTo>
                    <a:pt x="754" y="4"/>
                  </a:lnTo>
                  <a:lnTo>
                    <a:pt x="760" y="6"/>
                  </a:lnTo>
                  <a:lnTo>
                    <a:pt x="765" y="10"/>
                  </a:lnTo>
                  <a:lnTo>
                    <a:pt x="768" y="14"/>
                  </a:lnTo>
                  <a:lnTo>
                    <a:pt x="771" y="20"/>
                  </a:lnTo>
                  <a:lnTo>
                    <a:pt x="773" y="26"/>
                  </a:lnTo>
                  <a:lnTo>
                    <a:pt x="773" y="32"/>
                  </a:lnTo>
                  <a:lnTo>
                    <a:pt x="773" y="226"/>
                  </a:lnTo>
                  <a:lnTo>
                    <a:pt x="773" y="226"/>
                  </a:lnTo>
                  <a:lnTo>
                    <a:pt x="773" y="232"/>
                  </a:lnTo>
                  <a:lnTo>
                    <a:pt x="771" y="238"/>
                  </a:lnTo>
                  <a:lnTo>
                    <a:pt x="768" y="244"/>
                  </a:lnTo>
                  <a:lnTo>
                    <a:pt x="765" y="248"/>
                  </a:lnTo>
                  <a:lnTo>
                    <a:pt x="760" y="252"/>
                  </a:lnTo>
                  <a:lnTo>
                    <a:pt x="754" y="255"/>
                  </a:lnTo>
                  <a:lnTo>
                    <a:pt x="749" y="256"/>
                  </a:lnTo>
                  <a:lnTo>
                    <a:pt x="742" y="258"/>
                  </a:lnTo>
                  <a:lnTo>
                    <a:pt x="742" y="258"/>
                  </a:lnTo>
                  <a:close/>
                  <a:moveTo>
                    <a:pt x="64" y="195"/>
                  </a:moveTo>
                  <a:lnTo>
                    <a:pt x="710" y="195"/>
                  </a:lnTo>
                  <a:lnTo>
                    <a:pt x="710" y="64"/>
                  </a:lnTo>
                  <a:lnTo>
                    <a:pt x="64" y="64"/>
                  </a:lnTo>
                  <a:lnTo>
                    <a:pt x="64" y="19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1" name="Rectangle 53"/>
            <p:cNvSpPr>
              <a:spLocks noChangeArrowheads="1"/>
            </p:cNvSpPr>
            <p:nvPr/>
          </p:nvSpPr>
          <p:spPr bwMode="auto">
            <a:xfrm>
              <a:off x="4048126" y="2875905"/>
              <a:ext cx="717550" cy="101600"/>
            </a:xfrm>
            <a:prstGeom prst="rect">
              <a:avLst/>
            </a:pr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2" name="Freeform 54"/>
            <p:cNvSpPr>
              <a:spLocks noEditPoints="1"/>
            </p:cNvSpPr>
            <p:nvPr/>
          </p:nvSpPr>
          <p:spPr bwMode="auto">
            <a:xfrm>
              <a:off x="4024313" y="2850505"/>
              <a:ext cx="766763" cy="152400"/>
            </a:xfrm>
            <a:custGeom>
              <a:avLst/>
              <a:gdLst>
                <a:gd name="T0" fmla="*/ 935 w 966"/>
                <a:gd name="T1" fmla="*/ 191 h 191"/>
                <a:gd name="T2" fmla="*/ 31 w 966"/>
                <a:gd name="T3" fmla="*/ 191 h 191"/>
                <a:gd name="T4" fmla="*/ 31 w 966"/>
                <a:gd name="T5" fmla="*/ 191 h 191"/>
                <a:gd name="T6" fmla="*/ 24 w 966"/>
                <a:gd name="T7" fmla="*/ 191 h 191"/>
                <a:gd name="T8" fmla="*/ 19 w 966"/>
                <a:gd name="T9" fmla="*/ 189 h 191"/>
                <a:gd name="T10" fmla="*/ 14 w 966"/>
                <a:gd name="T11" fmla="*/ 187 h 191"/>
                <a:gd name="T12" fmla="*/ 9 w 966"/>
                <a:gd name="T13" fmla="*/ 182 h 191"/>
                <a:gd name="T14" fmla="*/ 5 w 966"/>
                <a:gd name="T15" fmla="*/ 177 h 191"/>
                <a:gd name="T16" fmla="*/ 2 w 966"/>
                <a:gd name="T17" fmla="*/ 173 h 191"/>
                <a:gd name="T18" fmla="*/ 0 w 966"/>
                <a:gd name="T19" fmla="*/ 167 h 191"/>
                <a:gd name="T20" fmla="*/ 0 w 966"/>
                <a:gd name="T21" fmla="*/ 160 h 191"/>
                <a:gd name="T22" fmla="*/ 0 w 966"/>
                <a:gd name="T23" fmla="*/ 31 h 191"/>
                <a:gd name="T24" fmla="*/ 0 w 966"/>
                <a:gd name="T25" fmla="*/ 31 h 191"/>
                <a:gd name="T26" fmla="*/ 0 w 966"/>
                <a:gd name="T27" fmla="*/ 24 h 191"/>
                <a:gd name="T28" fmla="*/ 2 w 966"/>
                <a:gd name="T29" fmla="*/ 19 h 191"/>
                <a:gd name="T30" fmla="*/ 5 w 966"/>
                <a:gd name="T31" fmla="*/ 13 h 191"/>
                <a:gd name="T32" fmla="*/ 9 w 966"/>
                <a:gd name="T33" fmla="*/ 8 h 191"/>
                <a:gd name="T34" fmla="*/ 14 w 966"/>
                <a:gd name="T35" fmla="*/ 5 h 191"/>
                <a:gd name="T36" fmla="*/ 19 w 966"/>
                <a:gd name="T37" fmla="*/ 2 h 191"/>
                <a:gd name="T38" fmla="*/ 24 w 966"/>
                <a:gd name="T39" fmla="*/ 0 h 191"/>
                <a:gd name="T40" fmla="*/ 31 w 966"/>
                <a:gd name="T41" fmla="*/ 0 h 191"/>
                <a:gd name="T42" fmla="*/ 935 w 966"/>
                <a:gd name="T43" fmla="*/ 0 h 191"/>
                <a:gd name="T44" fmla="*/ 935 w 966"/>
                <a:gd name="T45" fmla="*/ 0 h 191"/>
                <a:gd name="T46" fmla="*/ 941 w 966"/>
                <a:gd name="T47" fmla="*/ 0 h 191"/>
                <a:gd name="T48" fmla="*/ 948 w 966"/>
                <a:gd name="T49" fmla="*/ 2 h 191"/>
                <a:gd name="T50" fmla="*/ 952 w 966"/>
                <a:gd name="T51" fmla="*/ 5 h 191"/>
                <a:gd name="T52" fmla="*/ 957 w 966"/>
                <a:gd name="T53" fmla="*/ 8 h 191"/>
                <a:gd name="T54" fmla="*/ 960 w 966"/>
                <a:gd name="T55" fmla="*/ 13 h 191"/>
                <a:gd name="T56" fmla="*/ 964 w 966"/>
                <a:gd name="T57" fmla="*/ 19 h 191"/>
                <a:gd name="T58" fmla="*/ 966 w 966"/>
                <a:gd name="T59" fmla="*/ 24 h 191"/>
                <a:gd name="T60" fmla="*/ 966 w 966"/>
                <a:gd name="T61" fmla="*/ 31 h 191"/>
                <a:gd name="T62" fmla="*/ 966 w 966"/>
                <a:gd name="T63" fmla="*/ 160 h 191"/>
                <a:gd name="T64" fmla="*/ 966 w 966"/>
                <a:gd name="T65" fmla="*/ 160 h 191"/>
                <a:gd name="T66" fmla="*/ 966 w 966"/>
                <a:gd name="T67" fmla="*/ 167 h 191"/>
                <a:gd name="T68" fmla="*/ 964 w 966"/>
                <a:gd name="T69" fmla="*/ 173 h 191"/>
                <a:gd name="T70" fmla="*/ 960 w 966"/>
                <a:gd name="T71" fmla="*/ 177 h 191"/>
                <a:gd name="T72" fmla="*/ 957 w 966"/>
                <a:gd name="T73" fmla="*/ 182 h 191"/>
                <a:gd name="T74" fmla="*/ 952 w 966"/>
                <a:gd name="T75" fmla="*/ 187 h 191"/>
                <a:gd name="T76" fmla="*/ 948 w 966"/>
                <a:gd name="T77" fmla="*/ 189 h 191"/>
                <a:gd name="T78" fmla="*/ 941 w 966"/>
                <a:gd name="T79" fmla="*/ 191 h 191"/>
                <a:gd name="T80" fmla="*/ 935 w 966"/>
                <a:gd name="T81" fmla="*/ 191 h 191"/>
                <a:gd name="T82" fmla="*/ 935 w 966"/>
                <a:gd name="T83" fmla="*/ 191 h 191"/>
                <a:gd name="T84" fmla="*/ 63 w 966"/>
                <a:gd name="T85" fmla="*/ 129 h 191"/>
                <a:gd name="T86" fmla="*/ 904 w 966"/>
                <a:gd name="T87" fmla="*/ 129 h 191"/>
                <a:gd name="T88" fmla="*/ 904 w 966"/>
                <a:gd name="T89" fmla="*/ 63 h 191"/>
                <a:gd name="T90" fmla="*/ 63 w 966"/>
                <a:gd name="T91" fmla="*/ 63 h 191"/>
                <a:gd name="T92" fmla="*/ 63 w 966"/>
                <a:gd name="T93" fmla="*/ 129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66" h="191">
                  <a:moveTo>
                    <a:pt x="935" y="191"/>
                  </a:moveTo>
                  <a:lnTo>
                    <a:pt x="31" y="191"/>
                  </a:lnTo>
                  <a:lnTo>
                    <a:pt x="31" y="191"/>
                  </a:lnTo>
                  <a:lnTo>
                    <a:pt x="24" y="191"/>
                  </a:lnTo>
                  <a:lnTo>
                    <a:pt x="19" y="189"/>
                  </a:lnTo>
                  <a:lnTo>
                    <a:pt x="14" y="187"/>
                  </a:lnTo>
                  <a:lnTo>
                    <a:pt x="9" y="182"/>
                  </a:lnTo>
                  <a:lnTo>
                    <a:pt x="5" y="177"/>
                  </a:lnTo>
                  <a:lnTo>
                    <a:pt x="2" y="173"/>
                  </a:lnTo>
                  <a:lnTo>
                    <a:pt x="0" y="167"/>
                  </a:lnTo>
                  <a:lnTo>
                    <a:pt x="0" y="160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8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24" y="0"/>
                  </a:lnTo>
                  <a:lnTo>
                    <a:pt x="31" y="0"/>
                  </a:lnTo>
                  <a:lnTo>
                    <a:pt x="935" y="0"/>
                  </a:lnTo>
                  <a:lnTo>
                    <a:pt x="935" y="0"/>
                  </a:lnTo>
                  <a:lnTo>
                    <a:pt x="941" y="0"/>
                  </a:lnTo>
                  <a:lnTo>
                    <a:pt x="948" y="2"/>
                  </a:lnTo>
                  <a:lnTo>
                    <a:pt x="952" y="5"/>
                  </a:lnTo>
                  <a:lnTo>
                    <a:pt x="957" y="8"/>
                  </a:lnTo>
                  <a:lnTo>
                    <a:pt x="960" y="13"/>
                  </a:lnTo>
                  <a:lnTo>
                    <a:pt x="964" y="19"/>
                  </a:lnTo>
                  <a:lnTo>
                    <a:pt x="966" y="24"/>
                  </a:lnTo>
                  <a:lnTo>
                    <a:pt x="966" y="31"/>
                  </a:lnTo>
                  <a:lnTo>
                    <a:pt x="966" y="160"/>
                  </a:lnTo>
                  <a:lnTo>
                    <a:pt x="966" y="160"/>
                  </a:lnTo>
                  <a:lnTo>
                    <a:pt x="966" y="167"/>
                  </a:lnTo>
                  <a:lnTo>
                    <a:pt x="964" y="173"/>
                  </a:lnTo>
                  <a:lnTo>
                    <a:pt x="960" y="177"/>
                  </a:lnTo>
                  <a:lnTo>
                    <a:pt x="957" y="182"/>
                  </a:lnTo>
                  <a:lnTo>
                    <a:pt x="952" y="187"/>
                  </a:lnTo>
                  <a:lnTo>
                    <a:pt x="948" y="189"/>
                  </a:lnTo>
                  <a:lnTo>
                    <a:pt x="941" y="191"/>
                  </a:lnTo>
                  <a:lnTo>
                    <a:pt x="935" y="191"/>
                  </a:lnTo>
                  <a:lnTo>
                    <a:pt x="935" y="191"/>
                  </a:lnTo>
                  <a:close/>
                  <a:moveTo>
                    <a:pt x="63" y="129"/>
                  </a:moveTo>
                  <a:lnTo>
                    <a:pt x="904" y="129"/>
                  </a:lnTo>
                  <a:lnTo>
                    <a:pt x="904" y="63"/>
                  </a:lnTo>
                  <a:lnTo>
                    <a:pt x="63" y="63"/>
                  </a:lnTo>
                  <a:lnTo>
                    <a:pt x="63" y="1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3" name="Freeform 55"/>
            <p:cNvSpPr>
              <a:spLocks noEditPoints="1"/>
            </p:cNvSpPr>
            <p:nvPr/>
          </p:nvSpPr>
          <p:spPr bwMode="auto">
            <a:xfrm>
              <a:off x="3929063" y="1410643"/>
              <a:ext cx="1138238" cy="1139825"/>
            </a:xfrm>
            <a:custGeom>
              <a:avLst/>
              <a:gdLst>
                <a:gd name="T0" fmla="*/ 9 w 1435"/>
                <a:gd name="T1" fmla="*/ 1146 h 1435"/>
                <a:gd name="T2" fmla="*/ 1151 w 1435"/>
                <a:gd name="T3" fmla="*/ 4 h 1435"/>
                <a:gd name="T4" fmla="*/ 1169 w 1435"/>
                <a:gd name="T5" fmla="*/ 0 h 1435"/>
                <a:gd name="T6" fmla="*/ 1186 w 1435"/>
                <a:gd name="T7" fmla="*/ 4 h 1435"/>
                <a:gd name="T8" fmla="*/ 1221 w 1435"/>
                <a:gd name="T9" fmla="*/ 40 h 1435"/>
                <a:gd name="T10" fmla="*/ 1297 w 1435"/>
                <a:gd name="T11" fmla="*/ 140 h 1435"/>
                <a:gd name="T12" fmla="*/ 1357 w 1435"/>
                <a:gd name="T13" fmla="*/ 248 h 1435"/>
                <a:gd name="T14" fmla="*/ 1400 w 1435"/>
                <a:gd name="T15" fmla="*/ 361 h 1435"/>
                <a:gd name="T16" fmla="*/ 1427 w 1435"/>
                <a:gd name="T17" fmla="*/ 479 h 1435"/>
                <a:gd name="T18" fmla="*/ 1435 w 1435"/>
                <a:gd name="T19" fmla="*/ 600 h 1435"/>
                <a:gd name="T20" fmla="*/ 1427 w 1435"/>
                <a:gd name="T21" fmla="*/ 719 h 1435"/>
                <a:gd name="T22" fmla="*/ 1400 w 1435"/>
                <a:gd name="T23" fmla="*/ 838 h 1435"/>
                <a:gd name="T24" fmla="*/ 1357 w 1435"/>
                <a:gd name="T25" fmla="*/ 952 h 1435"/>
                <a:gd name="T26" fmla="*/ 1297 w 1435"/>
                <a:gd name="T27" fmla="*/ 1060 h 1435"/>
                <a:gd name="T28" fmla="*/ 1221 w 1435"/>
                <a:gd name="T29" fmla="*/ 1160 h 1435"/>
                <a:gd name="T30" fmla="*/ 1159 w 1435"/>
                <a:gd name="T31" fmla="*/ 1220 h 1435"/>
                <a:gd name="T32" fmla="*/ 1060 w 1435"/>
                <a:gd name="T33" fmla="*/ 1297 h 1435"/>
                <a:gd name="T34" fmla="*/ 953 w 1435"/>
                <a:gd name="T35" fmla="*/ 1358 h 1435"/>
                <a:gd name="T36" fmla="*/ 838 w 1435"/>
                <a:gd name="T37" fmla="*/ 1401 h 1435"/>
                <a:gd name="T38" fmla="*/ 721 w 1435"/>
                <a:gd name="T39" fmla="*/ 1426 h 1435"/>
                <a:gd name="T40" fmla="*/ 602 w 1435"/>
                <a:gd name="T41" fmla="*/ 1435 h 1435"/>
                <a:gd name="T42" fmla="*/ 482 w 1435"/>
                <a:gd name="T43" fmla="*/ 1426 h 1435"/>
                <a:gd name="T44" fmla="*/ 365 w 1435"/>
                <a:gd name="T45" fmla="*/ 1401 h 1435"/>
                <a:gd name="T46" fmla="*/ 250 w 1435"/>
                <a:gd name="T47" fmla="*/ 1359 h 1435"/>
                <a:gd name="T48" fmla="*/ 142 w 1435"/>
                <a:gd name="T49" fmla="*/ 1299 h 1435"/>
                <a:gd name="T50" fmla="*/ 43 w 1435"/>
                <a:gd name="T51" fmla="*/ 1222 h 1435"/>
                <a:gd name="T52" fmla="*/ 9 w 1435"/>
                <a:gd name="T53" fmla="*/ 1191 h 1435"/>
                <a:gd name="T54" fmla="*/ 2 w 1435"/>
                <a:gd name="T55" fmla="*/ 1180 h 1435"/>
                <a:gd name="T56" fmla="*/ 1 w 1435"/>
                <a:gd name="T57" fmla="*/ 1162 h 1435"/>
                <a:gd name="T58" fmla="*/ 9 w 1435"/>
                <a:gd name="T59" fmla="*/ 1146 h 1435"/>
                <a:gd name="T60" fmla="*/ 76 w 1435"/>
                <a:gd name="T61" fmla="*/ 1168 h 1435"/>
                <a:gd name="T62" fmla="*/ 135 w 1435"/>
                <a:gd name="T63" fmla="*/ 1216 h 1435"/>
                <a:gd name="T64" fmla="*/ 229 w 1435"/>
                <a:gd name="T65" fmla="*/ 1278 h 1435"/>
                <a:gd name="T66" fmla="*/ 330 w 1435"/>
                <a:gd name="T67" fmla="*/ 1324 h 1435"/>
                <a:gd name="T68" fmla="*/ 435 w 1435"/>
                <a:gd name="T69" fmla="*/ 1354 h 1435"/>
                <a:gd name="T70" fmla="*/ 542 w 1435"/>
                <a:gd name="T71" fmla="*/ 1370 h 1435"/>
                <a:gd name="T72" fmla="*/ 651 w 1435"/>
                <a:gd name="T73" fmla="*/ 1370 h 1435"/>
                <a:gd name="T74" fmla="*/ 759 w 1435"/>
                <a:gd name="T75" fmla="*/ 1355 h 1435"/>
                <a:gd name="T76" fmla="*/ 864 w 1435"/>
                <a:gd name="T77" fmla="*/ 1326 h 1435"/>
                <a:gd name="T78" fmla="*/ 965 w 1435"/>
                <a:gd name="T79" fmla="*/ 1281 h 1435"/>
                <a:gd name="T80" fmla="*/ 1060 w 1435"/>
                <a:gd name="T81" fmla="*/ 1221 h 1435"/>
                <a:gd name="T82" fmla="*/ 1147 w 1435"/>
                <a:gd name="T83" fmla="*/ 1146 h 1435"/>
                <a:gd name="T84" fmla="*/ 1199 w 1435"/>
                <a:gd name="T85" fmla="*/ 1089 h 1435"/>
                <a:gd name="T86" fmla="*/ 1264 w 1435"/>
                <a:gd name="T87" fmla="*/ 996 h 1435"/>
                <a:gd name="T88" fmla="*/ 1313 w 1435"/>
                <a:gd name="T89" fmla="*/ 898 h 1435"/>
                <a:gd name="T90" fmla="*/ 1348 w 1435"/>
                <a:gd name="T91" fmla="*/ 793 h 1435"/>
                <a:gd name="T92" fmla="*/ 1368 w 1435"/>
                <a:gd name="T93" fmla="*/ 687 h 1435"/>
                <a:gd name="T94" fmla="*/ 1372 w 1435"/>
                <a:gd name="T95" fmla="*/ 578 h 1435"/>
                <a:gd name="T96" fmla="*/ 1362 w 1435"/>
                <a:gd name="T97" fmla="*/ 470 h 1435"/>
                <a:gd name="T98" fmla="*/ 1335 w 1435"/>
                <a:gd name="T99" fmla="*/ 364 h 1435"/>
                <a:gd name="T100" fmla="*/ 1295 w 1435"/>
                <a:gd name="T101" fmla="*/ 262 h 1435"/>
                <a:gd name="T102" fmla="*/ 1239 w 1435"/>
                <a:gd name="T103" fmla="*/ 165 h 1435"/>
                <a:gd name="T104" fmla="*/ 1169 w 1435"/>
                <a:gd name="T105" fmla="*/ 76 h 1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435" h="1435">
                  <a:moveTo>
                    <a:pt x="9" y="1146"/>
                  </a:moveTo>
                  <a:lnTo>
                    <a:pt x="9" y="1146"/>
                  </a:lnTo>
                  <a:lnTo>
                    <a:pt x="9" y="1146"/>
                  </a:lnTo>
                  <a:lnTo>
                    <a:pt x="1147" y="9"/>
                  </a:lnTo>
                  <a:lnTo>
                    <a:pt x="1147" y="9"/>
                  </a:lnTo>
                  <a:lnTo>
                    <a:pt x="1151" y="4"/>
                  </a:lnTo>
                  <a:lnTo>
                    <a:pt x="1157" y="2"/>
                  </a:lnTo>
                  <a:lnTo>
                    <a:pt x="1163" y="0"/>
                  </a:lnTo>
                  <a:lnTo>
                    <a:pt x="1169" y="0"/>
                  </a:lnTo>
                  <a:lnTo>
                    <a:pt x="1174" y="0"/>
                  </a:lnTo>
                  <a:lnTo>
                    <a:pt x="1180" y="2"/>
                  </a:lnTo>
                  <a:lnTo>
                    <a:pt x="1186" y="4"/>
                  </a:lnTo>
                  <a:lnTo>
                    <a:pt x="1191" y="9"/>
                  </a:lnTo>
                  <a:lnTo>
                    <a:pt x="1191" y="9"/>
                  </a:lnTo>
                  <a:lnTo>
                    <a:pt x="1221" y="40"/>
                  </a:lnTo>
                  <a:lnTo>
                    <a:pt x="1248" y="72"/>
                  </a:lnTo>
                  <a:lnTo>
                    <a:pt x="1274" y="105"/>
                  </a:lnTo>
                  <a:lnTo>
                    <a:pt x="1297" y="140"/>
                  </a:lnTo>
                  <a:lnTo>
                    <a:pt x="1319" y="175"/>
                  </a:lnTo>
                  <a:lnTo>
                    <a:pt x="1340" y="211"/>
                  </a:lnTo>
                  <a:lnTo>
                    <a:pt x="1357" y="248"/>
                  </a:lnTo>
                  <a:lnTo>
                    <a:pt x="1374" y="285"/>
                  </a:lnTo>
                  <a:lnTo>
                    <a:pt x="1389" y="323"/>
                  </a:lnTo>
                  <a:lnTo>
                    <a:pt x="1400" y="361"/>
                  </a:lnTo>
                  <a:lnTo>
                    <a:pt x="1412" y="401"/>
                  </a:lnTo>
                  <a:lnTo>
                    <a:pt x="1420" y="440"/>
                  </a:lnTo>
                  <a:lnTo>
                    <a:pt x="1427" y="479"/>
                  </a:lnTo>
                  <a:lnTo>
                    <a:pt x="1432" y="520"/>
                  </a:lnTo>
                  <a:lnTo>
                    <a:pt x="1434" y="559"/>
                  </a:lnTo>
                  <a:lnTo>
                    <a:pt x="1435" y="600"/>
                  </a:lnTo>
                  <a:lnTo>
                    <a:pt x="1434" y="639"/>
                  </a:lnTo>
                  <a:lnTo>
                    <a:pt x="1432" y="680"/>
                  </a:lnTo>
                  <a:lnTo>
                    <a:pt x="1427" y="719"/>
                  </a:lnTo>
                  <a:lnTo>
                    <a:pt x="1420" y="760"/>
                  </a:lnTo>
                  <a:lnTo>
                    <a:pt x="1412" y="798"/>
                  </a:lnTo>
                  <a:lnTo>
                    <a:pt x="1400" y="838"/>
                  </a:lnTo>
                  <a:lnTo>
                    <a:pt x="1389" y="876"/>
                  </a:lnTo>
                  <a:lnTo>
                    <a:pt x="1374" y="914"/>
                  </a:lnTo>
                  <a:lnTo>
                    <a:pt x="1357" y="952"/>
                  </a:lnTo>
                  <a:lnTo>
                    <a:pt x="1340" y="988"/>
                  </a:lnTo>
                  <a:lnTo>
                    <a:pt x="1319" y="1024"/>
                  </a:lnTo>
                  <a:lnTo>
                    <a:pt x="1297" y="1060"/>
                  </a:lnTo>
                  <a:lnTo>
                    <a:pt x="1274" y="1094"/>
                  </a:lnTo>
                  <a:lnTo>
                    <a:pt x="1248" y="1127"/>
                  </a:lnTo>
                  <a:lnTo>
                    <a:pt x="1221" y="1160"/>
                  </a:lnTo>
                  <a:lnTo>
                    <a:pt x="1191" y="1191"/>
                  </a:lnTo>
                  <a:lnTo>
                    <a:pt x="1191" y="1191"/>
                  </a:lnTo>
                  <a:lnTo>
                    <a:pt x="1159" y="1220"/>
                  </a:lnTo>
                  <a:lnTo>
                    <a:pt x="1128" y="1248"/>
                  </a:lnTo>
                  <a:lnTo>
                    <a:pt x="1094" y="1273"/>
                  </a:lnTo>
                  <a:lnTo>
                    <a:pt x="1060" y="1297"/>
                  </a:lnTo>
                  <a:lnTo>
                    <a:pt x="1025" y="1319"/>
                  </a:lnTo>
                  <a:lnTo>
                    <a:pt x="989" y="1339"/>
                  </a:lnTo>
                  <a:lnTo>
                    <a:pt x="953" y="1358"/>
                  </a:lnTo>
                  <a:lnTo>
                    <a:pt x="915" y="1374"/>
                  </a:lnTo>
                  <a:lnTo>
                    <a:pt x="878" y="1388"/>
                  </a:lnTo>
                  <a:lnTo>
                    <a:pt x="838" y="1401"/>
                  </a:lnTo>
                  <a:lnTo>
                    <a:pt x="800" y="1411"/>
                  </a:lnTo>
                  <a:lnTo>
                    <a:pt x="761" y="1419"/>
                  </a:lnTo>
                  <a:lnTo>
                    <a:pt x="721" y="1426"/>
                  </a:lnTo>
                  <a:lnTo>
                    <a:pt x="682" y="1431"/>
                  </a:lnTo>
                  <a:lnTo>
                    <a:pt x="642" y="1434"/>
                  </a:lnTo>
                  <a:lnTo>
                    <a:pt x="602" y="1435"/>
                  </a:lnTo>
                  <a:lnTo>
                    <a:pt x="562" y="1434"/>
                  </a:lnTo>
                  <a:lnTo>
                    <a:pt x="522" y="1431"/>
                  </a:lnTo>
                  <a:lnTo>
                    <a:pt x="482" y="1426"/>
                  </a:lnTo>
                  <a:lnTo>
                    <a:pt x="442" y="1420"/>
                  </a:lnTo>
                  <a:lnTo>
                    <a:pt x="403" y="1411"/>
                  </a:lnTo>
                  <a:lnTo>
                    <a:pt x="365" y="1401"/>
                  </a:lnTo>
                  <a:lnTo>
                    <a:pt x="325" y="1389"/>
                  </a:lnTo>
                  <a:lnTo>
                    <a:pt x="288" y="1375"/>
                  </a:lnTo>
                  <a:lnTo>
                    <a:pt x="250" y="1359"/>
                  </a:lnTo>
                  <a:lnTo>
                    <a:pt x="214" y="1340"/>
                  </a:lnTo>
                  <a:lnTo>
                    <a:pt x="178" y="1321"/>
                  </a:lnTo>
                  <a:lnTo>
                    <a:pt x="142" y="1299"/>
                  </a:lnTo>
                  <a:lnTo>
                    <a:pt x="109" y="1275"/>
                  </a:lnTo>
                  <a:lnTo>
                    <a:pt x="75" y="1250"/>
                  </a:lnTo>
                  <a:lnTo>
                    <a:pt x="43" y="1222"/>
                  </a:lnTo>
                  <a:lnTo>
                    <a:pt x="11" y="1193"/>
                  </a:lnTo>
                  <a:lnTo>
                    <a:pt x="11" y="1193"/>
                  </a:lnTo>
                  <a:lnTo>
                    <a:pt x="9" y="1191"/>
                  </a:lnTo>
                  <a:lnTo>
                    <a:pt x="9" y="1191"/>
                  </a:lnTo>
                  <a:lnTo>
                    <a:pt x="6" y="1186"/>
                  </a:lnTo>
                  <a:lnTo>
                    <a:pt x="2" y="1180"/>
                  </a:lnTo>
                  <a:lnTo>
                    <a:pt x="1" y="1175"/>
                  </a:lnTo>
                  <a:lnTo>
                    <a:pt x="0" y="1169"/>
                  </a:lnTo>
                  <a:lnTo>
                    <a:pt x="1" y="1162"/>
                  </a:lnTo>
                  <a:lnTo>
                    <a:pt x="2" y="1156"/>
                  </a:lnTo>
                  <a:lnTo>
                    <a:pt x="6" y="1151"/>
                  </a:lnTo>
                  <a:lnTo>
                    <a:pt x="9" y="1146"/>
                  </a:lnTo>
                  <a:lnTo>
                    <a:pt x="9" y="1146"/>
                  </a:lnTo>
                  <a:close/>
                  <a:moveTo>
                    <a:pt x="1169" y="76"/>
                  </a:moveTo>
                  <a:lnTo>
                    <a:pt x="76" y="1168"/>
                  </a:lnTo>
                  <a:lnTo>
                    <a:pt x="76" y="1168"/>
                  </a:lnTo>
                  <a:lnTo>
                    <a:pt x="105" y="1193"/>
                  </a:lnTo>
                  <a:lnTo>
                    <a:pt x="135" y="1216"/>
                  </a:lnTo>
                  <a:lnTo>
                    <a:pt x="165" y="1238"/>
                  </a:lnTo>
                  <a:lnTo>
                    <a:pt x="197" y="1259"/>
                  </a:lnTo>
                  <a:lnTo>
                    <a:pt x="229" y="1278"/>
                  </a:lnTo>
                  <a:lnTo>
                    <a:pt x="263" y="1295"/>
                  </a:lnTo>
                  <a:lnTo>
                    <a:pt x="296" y="1310"/>
                  </a:lnTo>
                  <a:lnTo>
                    <a:pt x="330" y="1324"/>
                  </a:lnTo>
                  <a:lnTo>
                    <a:pt x="365" y="1336"/>
                  </a:lnTo>
                  <a:lnTo>
                    <a:pt x="399" y="1346"/>
                  </a:lnTo>
                  <a:lnTo>
                    <a:pt x="435" y="1354"/>
                  </a:lnTo>
                  <a:lnTo>
                    <a:pt x="470" y="1361"/>
                  </a:lnTo>
                  <a:lnTo>
                    <a:pt x="506" y="1367"/>
                  </a:lnTo>
                  <a:lnTo>
                    <a:pt x="542" y="1370"/>
                  </a:lnTo>
                  <a:lnTo>
                    <a:pt x="579" y="1372"/>
                  </a:lnTo>
                  <a:lnTo>
                    <a:pt x="615" y="1372"/>
                  </a:lnTo>
                  <a:lnTo>
                    <a:pt x="651" y="1370"/>
                  </a:lnTo>
                  <a:lnTo>
                    <a:pt x="687" y="1367"/>
                  </a:lnTo>
                  <a:lnTo>
                    <a:pt x="723" y="1362"/>
                  </a:lnTo>
                  <a:lnTo>
                    <a:pt x="759" y="1355"/>
                  </a:lnTo>
                  <a:lnTo>
                    <a:pt x="794" y="1347"/>
                  </a:lnTo>
                  <a:lnTo>
                    <a:pt x="829" y="1338"/>
                  </a:lnTo>
                  <a:lnTo>
                    <a:pt x="864" y="1326"/>
                  </a:lnTo>
                  <a:lnTo>
                    <a:pt x="898" y="1313"/>
                  </a:lnTo>
                  <a:lnTo>
                    <a:pt x="931" y="1297"/>
                  </a:lnTo>
                  <a:lnTo>
                    <a:pt x="965" y="1281"/>
                  </a:lnTo>
                  <a:lnTo>
                    <a:pt x="997" y="1263"/>
                  </a:lnTo>
                  <a:lnTo>
                    <a:pt x="1028" y="1243"/>
                  </a:lnTo>
                  <a:lnTo>
                    <a:pt x="1060" y="1221"/>
                  </a:lnTo>
                  <a:lnTo>
                    <a:pt x="1090" y="1198"/>
                  </a:lnTo>
                  <a:lnTo>
                    <a:pt x="1119" y="1172"/>
                  </a:lnTo>
                  <a:lnTo>
                    <a:pt x="1147" y="1146"/>
                  </a:lnTo>
                  <a:lnTo>
                    <a:pt x="1147" y="1146"/>
                  </a:lnTo>
                  <a:lnTo>
                    <a:pt x="1173" y="1118"/>
                  </a:lnTo>
                  <a:lnTo>
                    <a:pt x="1199" y="1089"/>
                  </a:lnTo>
                  <a:lnTo>
                    <a:pt x="1222" y="1059"/>
                  </a:lnTo>
                  <a:lnTo>
                    <a:pt x="1243" y="1029"/>
                  </a:lnTo>
                  <a:lnTo>
                    <a:pt x="1264" y="996"/>
                  </a:lnTo>
                  <a:lnTo>
                    <a:pt x="1281" y="964"/>
                  </a:lnTo>
                  <a:lnTo>
                    <a:pt x="1298" y="931"/>
                  </a:lnTo>
                  <a:lnTo>
                    <a:pt x="1313" y="898"/>
                  </a:lnTo>
                  <a:lnTo>
                    <a:pt x="1326" y="863"/>
                  </a:lnTo>
                  <a:lnTo>
                    <a:pt x="1338" y="828"/>
                  </a:lnTo>
                  <a:lnTo>
                    <a:pt x="1348" y="793"/>
                  </a:lnTo>
                  <a:lnTo>
                    <a:pt x="1356" y="758"/>
                  </a:lnTo>
                  <a:lnTo>
                    <a:pt x="1363" y="723"/>
                  </a:lnTo>
                  <a:lnTo>
                    <a:pt x="1368" y="687"/>
                  </a:lnTo>
                  <a:lnTo>
                    <a:pt x="1371" y="651"/>
                  </a:lnTo>
                  <a:lnTo>
                    <a:pt x="1372" y="614"/>
                  </a:lnTo>
                  <a:lnTo>
                    <a:pt x="1372" y="578"/>
                  </a:lnTo>
                  <a:lnTo>
                    <a:pt x="1370" y="542"/>
                  </a:lnTo>
                  <a:lnTo>
                    <a:pt x="1367" y="506"/>
                  </a:lnTo>
                  <a:lnTo>
                    <a:pt x="1362" y="470"/>
                  </a:lnTo>
                  <a:lnTo>
                    <a:pt x="1355" y="434"/>
                  </a:lnTo>
                  <a:lnTo>
                    <a:pt x="1346" y="398"/>
                  </a:lnTo>
                  <a:lnTo>
                    <a:pt x="1335" y="364"/>
                  </a:lnTo>
                  <a:lnTo>
                    <a:pt x="1324" y="329"/>
                  </a:lnTo>
                  <a:lnTo>
                    <a:pt x="1310" y="295"/>
                  </a:lnTo>
                  <a:lnTo>
                    <a:pt x="1295" y="262"/>
                  </a:lnTo>
                  <a:lnTo>
                    <a:pt x="1279" y="229"/>
                  </a:lnTo>
                  <a:lnTo>
                    <a:pt x="1259" y="197"/>
                  </a:lnTo>
                  <a:lnTo>
                    <a:pt x="1239" y="165"/>
                  </a:lnTo>
                  <a:lnTo>
                    <a:pt x="1217" y="134"/>
                  </a:lnTo>
                  <a:lnTo>
                    <a:pt x="1194" y="104"/>
                  </a:lnTo>
                  <a:lnTo>
                    <a:pt x="1169" y="76"/>
                  </a:lnTo>
                  <a:lnTo>
                    <a:pt x="1169" y="7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4" name="Freeform 56"/>
            <p:cNvSpPr>
              <a:spLocks noEditPoints="1"/>
            </p:cNvSpPr>
            <p:nvPr/>
          </p:nvSpPr>
          <p:spPr bwMode="auto">
            <a:xfrm>
              <a:off x="6661151" y="1294755"/>
              <a:ext cx="1220788" cy="733425"/>
            </a:xfrm>
            <a:custGeom>
              <a:avLst/>
              <a:gdLst>
                <a:gd name="T0" fmla="*/ 737 w 1539"/>
                <a:gd name="T1" fmla="*/ 1 h 922"/>
                <a:gd name="T2" fmla="*/ 642 w 1539"/>
                <a:gd name="T3" fmla="*/ 13 h 922"/>
                <a:gd name="T4" fmla="*/ 552 w 1539"/>
                <a:gd name="T5" fmla="*/ 38 h 922"/>
                <a:gd name="T6" fmla="*/ 467 w 1539"/>
                <a:gd name="T7" fmla="*/ 76 h 922"/>
                <a:gd name="T8" fmla="*/ 390 w 1539"/>
                <a:gd name="T9" fmla="*/ 126 h 922"/>
                <a:gd name="T10" fmla="*/ 321 w 1539"/>
                <a:gd name="T11" fmla="*/ 186 h 922"/>
                <a:gd name="T12" fmla="*/ 261 w 1539"/>
                <a:gd name="T13" fmla="*/ 255 h 922"/>
                <a:gd name="T14" fmla="*/ 211 w 1539"/>
                <a:gd name="T15" fmla="*/ 332 h 922"/>
                <a:gd name="T16" fmla="*/ 173 w 1539"/>
                <a:gd name="T17" fmla="*/ 417 h 922"/>
                <a:gd name="T18" fmla="*/ 147 w 1539"/>
                <a:gd name="T19" fmla="*/ 507 h 922"/>
                <a:gd name="T20" fmla="*/ 136 w 1539"/>
                <a:gd name="T21" fmla="*/ 602 h 922"/>
                <a:gd name="T22" fmla="*/ 135 w 1539"/>
                <a:gd name="T23" fmla="*/ 641 h 922"/>
                <a:gd name="T24" fmla="*/ 1539 w 1539"/>
                <a:gd name="T25" fmla="*/ 922 h 922"/>
                <a:gd name="T26" fmla="*/ 1404 w 1539"/>
                <a:gd name="T27" fmla="*/ 641 h 922"/>
                <a:gd name="T28" fmla="*/ 1403 w 1539"/>
                <a:gd name="T29" fmla="*/ 602 h 922"/>
                <a:gd name="T30" fmla="*/ 1392 w 1539"/>
                <a:gd name="T31" fmla="*/ 507 h 922"/>
                <a:gd name="T32" fmla="*/ 1366 w 1539"/>
                <a:gd name="T33" fmla="*/ 417 h 922"/>
                <a:gd name="T34" fmla="*/ 1328 w 1539"/>
                <a:gd name="T35" fmla="*/ 332 h 922"/>
                <a:gd name="T36" fmla="*/ 1278 w 1539"/>
                <a:gd name="T37" fmla="*/ 255 h 922"/>
                <a:gd name="T38" fmla="*/ 1218 w 1539"/>
                <a:gd name="T39" fmla="*/ 186 h 922"/>
                <a:gd name="T40" fmla="*/ 1149 w 1539"/>
                <a:gd name="T41" fmla="*/ 126 h 922"/>
                <a:gd name="T42" fmla="*/ 1072 w 1539"/>
                <a:gd name="T43" fmla="*/ 76 h 922"/>
                <a:gd name="T44" fmla="*/ 987 w 1539"/>
                <a:gd name="T45" fmla="*/ 38 h 922"/>
                <a:gd name="T46" fmla="*/ 897 w 1539"/>
                <a:gd name="T47" fmla="*/ 13 h 922"/>
                <a:gd name="T48" fmla="*/ 802 w 1539"/>
                <a:gd name="T49" fmla="*/ 1 h 922"/>
                <a:gd name="T50" fmla="*/ 417 w 1539"/>
                <a:gd name="T51" fmla="*/ 641 h 922"/>
                <a:gd name="T52" fmla="*/ 417 w 1539"/>
                <a:gd name="T53" fmla="*/ 635 h 922"/>
                <a:gd name="T54" fmla="*/ 421 w 1539"/>
                <a:gd name="T55" fmla="*/ 581 h 922"/>
                <a:gd name="T56" fmla="*/ 432 w 1539"/>
                <a:gd name="T57" fmla="*/ 530 h 922"/>
                <a:gd name="T58" fmla="*/ 452 w 1539"/>
                <a:gd name="T59" fmla="*/ 482 h 922"/>
                <a:gd name="T60" fmla="*/ 478 w 1539"/>
                <a:gd name="T61" fmla="*/ 438 h 922"/>
                <a:gd name="T62" fmla="*/ 509 w 1539"/>
                <a:gd name="T63" fmla="*/ 397 h 922"/>
                <a:gd name="T64" fmla="*/ 546 w 1539"/>
                <a:gd name="T65" fmla="*/ 362 h 922"/>
                <a:gd name="T66" fmla="*/ 586 w 1539"/>
                <a:gd name="T67" fmla="*/ 334 h 922"/>
                <a:gd name="T68" fmla="*/ 633 w 1539"/>
                <a:gd name="T69" fmla="*/ 310 h 922"/>
                <a:gd name="T70" fmla="*/ 681 w 1539"/>
                <a:gd name="T71" fmla="*/ 293 h 922"/>
                <a:gd name="T72" fmla="*/ 734 w 1539"/>
                <a:gd name="T73" fmla="*/ 284 h 922"/>
                <a:gd name="T74" fmla="*/ 770 w 1539"/>
                <a:gd name="T75" fmla="*/ 283 h 922"/>
                <a:gd name="T76" fmla="*/ 823 w 1539"/>
                <a:gd name="T77" fmla="*/ 286 h 922"/>
                <a:gd name="T78" fmla="*/ 874 w 1539"/>
                <a:gd name="T79" fmla="*/ 298 h 922"/>
                <a:gd name="T80" fmla="*/ 922 w 1539"/>
                <a:gd name="T81" fmla="*/ 317 h 922"/>
                <a:gd name="T82" fmla="*/ 966 w 1539"/>
                <a:gd name="T83" fmla="*/ 343 h 922"/>
                <a:gd name="T84" fmla="*/ 1007 w 1539"/>
                <a:gd name="T85" fmla="*/ 374 h 922"/>
                <a:gd name="T86" fmla="*/ 1042 w 1539"/>
                <a:gd name="T87" fmla="*/ 411 h 922"/>
                <a:gd name="T88" fmla="*/ 1071 w 1539"/>
                <a:gd name="T89" fmla="*/ 452 h 922"/>
                <a:gd name="T90" fmla="*/ 1094 w 1539"/>
                <a:gd name="T91" fmla="*/ 498 h 922"/>
                <a:gd name="T92" fmla="*/ 1111 w 1539"/>
                <a:gd name="T93" fmla="*/ 547 h 922"/>
                <a:gd name="T94" fmla="*/ 1120 w 1539"/>
                <a:gd name="T95" fmla="*/ 599 h 922"/>
                <a:gd name="T96" fmla="*/ 1122 w 1539"/>
                <a:gd name="T97" fmla="*/ 635 h 9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39" h="922">
                  <a:moveTo>
                    <a:pt x="770" y="0"/>
                  </a:moveTo>
                  <a:lnTo>
                    <a:pt x="770" y="0"/>
                  </a:lnTo>
                  <a:lnTo>
                    <a:pt x="737" y="1"/>
                  </a:lnTo>
                  <a:lnTo>
                    <a:pt x="705" y="3"/>
                  </a:lnTo>
                  <a:lnTo>
                    <a:pt x="673" y="7"/>
                  </a:lnTo>
                  <a:lnTo>
                    <a:pt x="642" y="13"/>
                  </a:lnTo>
                  <a:lnTo>
                    <a:pt x="611" y="20"/>
                  </a:lnTo>
                  <a:lnTo>
                    <a:pt x="581" y="29"/>
                  </a:lnTo>
                  <a:lnTo>
                    <a:pt x="552" y="38"/>
                  </a:lnTo>
                  <a:lnTo>
                    <a:pt x="523" y="50"/>
                  </a:lnTo>
                  <a:lnTo>
                    <a:pt x="495" y="62"/>
                  </a:lnTo>
                  <a:lnTo>
                    <a:pt x="467" y="76"/>
                  </a:lnTo>
                  <a:lnTo>
                    <a:pt x="441" y="91"/>
                  </a:lnTo>
                  <a:lnTo>
                    <a:pt x="415" y="109"/>
                  </a:lnTo>
                  <a:lnTo>
                    <a:pt x="390" y="126"/>
                  </a:lnTo>
                  <a:lnTo>
                    <a:pt x="366" y="145"/>
                  </a:lnTo>
                  <a:lnTo>
                    <a:pt x="343" y="165"/>
                  </a:lnTo>
                  <a:lnTo>
                    <a:pt x="321" y="186"/>
                  </a:lnTo>
                  <a:lnTo>
                    <a:pt x="300" y="208"/>
                  </a:lnTo>
                  <a:lnTo>
                    <a:pt x="280" y="232"/>
                  </a:lnTo>
                  <a:lnTo>
                    <a:pt x="261" y="255"/>
                  </a:lnTo>
                  <a:lnTo>
                    <a:pt x="244" y="280"/>
                  </a:lnTo>
                  <a:lnTo>
                    <a:pt x="227" y="306"/>
                  </a:lnTo>
                  <a:lnTo>
                    <a:pt x="211" y="332"/>
                  </a:lnTo>
                  <a:lnTo>
                    <a:pt x="197" y="360"/>
                  </a:lnTo>
                  <a:lnTo>
                    <a:pt x="185" y="388"/>
                  </a:lnTo>
                  <a:lnTo>
                    <a:pt x="173" y="417"/>
                  </a:lnTo>
                  <a:lnTo>
                    <a:pt x="164" y="446"/>
                  </a:lnTo>
                  <a:lnTo>
                    <a:pt x="154" y="476"/>
                  </a:lnTo>
                  <a:lnTo>
                    <a:pt x="147" y="507"/>
                  </a:lnTo>
                  <a:lnTo>
                    <a:pt x="142" y="539"/>
                  </a:lnTo>
                  <a:lnTo>
                    <a:pt x="138" y="570"/>
                  </a:lnTo>
                  <a:lnTo>
                    <a:pt x="136" y="602"/>
                  </a:lnTo>
                  <a:lnTo>
                    <a:pt x="135" y="635"/>
                  </a:lnTo>
                  <a:lnTo>
                    <a:pt x="135" y="635"/>
                  </a:lnTo>
                  <a:lnTo>
                    <a:pt x="135" y="641"/>
                  </a:lnTo>
                  <a:lnTo>
                    <a:pt x="0" y="641"/>
                  </a:lnTo>
                  <a:lnTo>
                    <a:pt x="0" y="922"/>
                  </a:lnTo>
                  <a:lnTo>
                    <a:pt x="1539" y="922"/>
                  </a:lnTo>
                  <a:lnTo>
                    <a:pt x="1539" y="641"/>
                  </a:lnTo>
                  <a:lnTo>
                    <a:pt x="1404" y="641"/>
                  </a:lnTo>
                  <a:lnTo>
                    <a:pt x="1404" y="641"/>
                  </a:lnTo>
                  <a:lnTo>
                    <a:pt x="1404" y="635"/>
                  </a:lnTo>
                  <a:lnTo>
                    <a:pt x="1404" y="635"/>
                  </a:lnTo>
                  <a:lnTo>
                    <a:pt x="1403" y="602"/>
                  </a:lnTo>
                  <a:lnTo>
                    <a:pt x="1401" y="570"/>
                  </a:lnTo>
                  <a:lnTo>
                    <a:pt x="1397" y="539"/>
                  </a:lnTo>
                  <a:lnTo>
                    <a:pt x="1392" y="507"/>
                  </a:lnTo>
                  <a:lnTo>
                    <a:pt x="1385" y="476"/>
                  </a:lnTo>
                  <a:lnTo>
                    <a:pt x="1375" y="446"/>
                  </a:lnTo>
                  <a:lnTo>
                    <a:pt x="1366" y="417"/>
                  </a:lnTo>
                  <a:lnTo>
                    <a:pt x="1354" y="388"/>
                  </a:lnTo>
                  <a:lnTo>
                    <a:pt x="1342" y="360"/>
                  </a:lnTo>
                  <a:lnTo>
                    <a:pt x="1328" y="332"/>
                  </a:lnTo>
                  <a:lnTo>
                    <a:pt x="1312" y="306"/>
                  </a:lnTo>
                  <a:lnTo>
                    <a:pt x="1295" y="280"/>
                  </a:lnTo>
                  <a:lnTo>
                    <a:pt x="1278" y="255"/>
                  </a:lnTo>
                  <a:lnTo>
                    <a:pt x="1259" y="232"/>
                  </a:lnTo>
                  <a:lnTo>
                    <a:pt x="1239" y="208"/>
                  </a:lnTo>
                  <a:lnTo>
                    <a:pt x="1218" y="186"/>
                  </a:lnTo>
                  <a:lnTo>
                    <a:pt x="1196" y="165"/>
                  </a:lnTo>
                  <a:lnTo>
                    <a:pt x="1173" y="145"/>
                  </a:lnTo>
                  <a:lnTo>
                    <a:pt x="1149" y="126"/>
                  </a:lnTo>
                  <a:lnTo>
                    <a:pt x="1124" y="109"/>
                  </a:lnTo>
                  <a:lnTo>
                    <a:pt x="1098" y="91"/>
                  </a:lnTo>
                  <a:lnTo>
                    <a:pt x="1072" y="76"/>
                  </a:lnTo>
                  <a:lnTo>
                    <a:pt x="1044" y="62"/>
                  </a:lnTo>
                  <a:lnTo>
                    <a:pt x="1016" y="50"/>
                  </a:lnTo>
                  <a:lnTo>
                    <a:pt x="987" y="38"/>
                  </a:lnTo>
                  <a:lnTo>
                    <a:pt x="958" y="29"/>
                  </a:lnTo>
                  <a:lnTo>
                    <a:pt x="928" y="20"/>
                  </a:lnTo>
                  <a:lnTo>
                    <a:pt x="897" y="13"/>
                  </a:lnTo>
                  <a:lnTo>
                    <a:pt x="866" y="7"/>
                  </a:lnTo>
                  <a:lnTo>
                    <a:pt x="834" y="3"/>
                  </a:lnTo>
                  <a:lnTo>
                    <a:pt x="802" y="1"/>
                  </a:lnTo>
                  <a:lnTo>
                    <a:pt x="770" y="0"/>
                  </a:lnTo>
                  <a:lnTo>
                    <a:pt x="770" y="0"/>
                  </a:lnTo>
                  <a:close/>
                  <a:moveTo>
                    <a:pt x="417" y="641"/>
                  </a:moveTo>
                  <a:lnTo>
                    <a:pt x="417" y="641"/>
                  </a:lnTo>
                  <a:lnTo>
                    <a:pt x="417" y="635"/>
                  </a:lnTo>
                  <a:lnTo>
                    <a:pt x="417" y="635"/>
                  </a:lnTo>
                  <a:lnTo>
                    <a:pt x="417" y="616"/>
                  </a:lnTo>
                  <a:lnTo>
                    <a:pt x="419" y="599"/>
                  </a:lnTo>
                  <a:lnTo>
                    <a:pt x="421" y="581"/>
                  </a:lnTo>
                  <a:lnTo>
                    <a:pt x="424" y="564"/>
                  </a:lnTo>
                  <a:lnTo>
                    <a:pt x="428" y="547"/>
                  </a:lnTo>
                  <a:lnTo>
                    <a:pt x="432" y="530"/>
                  </a:lnTo>
                  <a:lnTo>
                    <a:pt x="438" y="513"/>
                  </a:lnTo>
                  <a:lnTo>
                    <a:pt x="445" y="498"/>
                  </a:lnTo>
                  <a:lnTo>
                    <a:pt x="452" y="482"/>
                  </a:lnTo>
                  <a:lnTo>
                    <a:pt x="459" y="467"/>
                  </a:lnTo>
                  <a:lnTo>
                    <a:pt x="468" y="452"/>
                  </a:lnTo>
                  <a:lnTo>
                    <a:pt x="478" y="438"/>
                  </a:lnTo>
                  <a:lnTo>
                    <a:pt x="487" y="424"/>
                  </a:lnTo>
                  <a:lnTo>
                    <a:pt x="497" y="411"/>
                  </a:lnTo>
                  <a:lnTo>
                    <a:pt x="509" y="397"/>
                  </a:lnTo>
                  <a:lnTo>
                    <a:pt x="520" y="386"/>
                  </a:lnTo>
                  <a:lnTo>
                    <a:pt x="532" y="374"/>
                  </a:lnTo>
                  <a:lnTo>
                    <a:pt x="546" y="362"/>
                  </a:lnTo>
                  <a:lnTo>
                    <a:pt x="559" y="352"/>
                  </a:lnTo>
                  <a:lnTo>
                    <a:pt x="573" y="343"/>
                  </a:lnTo>
                  <a:lnTo>
                    <a:pt x="586" y="334"/>
                  </a:lnTo>
                  <a:lnTo>
                    <a:pt x="602" y="324"/>
                  </a:lnTo>
                  <a:lnTo>
                    <a:pt x="617" y="317"/>
                  </a:lnTo>
                  <a:lnTo>
                    <a:pt x="633" y="310"/>
                  </a:lnTo>
                  <a:lnTo>
                    <a:pt x="648" y="303"/>
                  </a:lnTo>
                  <a:lnTo>
                    <a:pt x="665" y="298"/>
                  </a:lnTo>
                  <a:lnTo>
                    <a:pt x="681" y="293"/>
                  </a:lnTo>
                  <a:lnTo>
                    <a:pt x="699" y="289"/>
                  </a:lnTo>
                  <a:lnTo>
                    <a:pt x="716" y="286"/>
                  </a:lnTo>
                  <a:lnTo>
                    <a:pt x="734" y="284"/>
                  </a:lnTo>
                  <a:lnTo>
                    <a:pt x="751" y="283"/>
                  </a:lnTo>
                  <a:lnTo>
                    <a:pt x="770" y="283"/>
                  </a:lnTo>
                  <a:lnTo>
                    <a:pt x="770" y="283"/>
                  </a:lnTo>
                  <a:lnTo>
                    <a:pt x="788" y="283"/>
                  </a:lnTo>
                  <a:lnTo>
                    <a:pt x="805" y="284"/>
                  </a:lnTo>
                  <a:lnTo>
                    <a:pt x="823" y="286"/>
                  </a:lnTo>
                  <a:lnTo>
                    <a:pt x="840" y="289"/>
                  </a:lnTo>
                  <a:lnTo>
                    <a:pt x="858" y="293"/>
                  </a:lnTo>
                  <a:lnTo>
                    <a:pt x="874" y="298"/>
                  </a:lnTo>
                  <a:lnTo>
                    <a:pt x="891" y="303"/>
                  </a:lnTo>
                  <a:lnTo>
                    <a:pt x="906" y="310"/>
                  </a:lnTo>
                  <a:lnTo>
                    <a:pt x="922" y="317"/>
                  </a:lnTo>
                  <a:lnTo>
                    <a:pt x="937" y="324"/>
                  </a:lnTo>
                  <a:lnTo>
                    <a:pt x="953" y="334"/>
                  </a:lnTo>
                  <a:lnTo>
                    <a:pt x="966" y="343"/>
                  </a:lnTo>
                  <a:lnTo>
                    <a:pt x="980" y="352"/>
                  </a:lnTo>
                  <a:lnTo>
                    <a:pt x="993" y="362"/>
                  </a:lnTo>
                  <a:lnTo>
                    <a:pt x="1007" y="374"/>
                  </a:lnTo>
                  <a:lnTo>
                    <a:pt x="1019" y="386"/>
                  </a:lnTo>
                  <a:lnTo>
                    <a:pt x="1030" y="397"/>
                  </a:lnTo>
                  <a:lnTo>
                    <a:pt x="1042" y="411"/>
                  </a:lnTo>
                  <a:lnTo>
                    <a:pt x="1052" y="424"/>
                  </a:lnTo>
                  <a:lnTo>
                    <a:pt x="1061" y="438"/>
                  </a:lnTo>
                  <a:lnTo>
                    <a:pt x="1071" y="452"/>
                  </a:lnTo>
                  <a:lnTo>
                    <a:pt x="1080" y="467"/>
                  </a:lnTo>
                  <a:lnTo>
                    <a:pt x="1087" y="482"/>
                  </a:lnTo>
                  <a:lnTo>
                    <a:pt x="1094" y="498"/>
                  </a:lnTo>
                  <a:lnTo>
                    <a:pt x="1101" y="513"/>
                  </a:lnTo>
                  <a:lnTo>
                    <a:pt x="1107" y="530"/>
                  </a:lnTo>
                  <a:lnTo>
                    <a:pt x="1111" y="547"/>
                  </a:lnTo>
                  <a:lnTo>
                    <a:pt x="1115" y="564"/>
                  </a:lnTo>
                  <a:lnTo>
                    <a:pt x="1118" y="581"/>
                  </a:lnTo>
                  <a:lnTo>
                    <a:pt x="1120" y="599"/>
                  </a:lnTo>
                  <a:lnTo>
                    <a:pt x="1122" y="616"/>
                  </a:lnTo>
                  <a:lnTo>
                    <a:pt x="1122" y="635"/>
                  </a:lnTo>
                  <a:lnTo>
                    <a:pt x="1122" y="635"/>
                  </a:lnTo>
                  <a:lnTo>
                    <a:pt x="1122" y="641"/>
                  </a:lnTo>
                  <a:lnTo>
                    <a:pt x="417" y="641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5" name="Freeform 57"/>
            <p:cNvSpPr>
              <a:spLocks noEditPoints="1"/>
            </p:cNvSpPr>
            <p:nvPr/>
          </p:nvSpPr>
          <p:spPr bwMode="auto">
            <a:xfrm>
              <a:off x="6637338" y="1270943"/>
              <a:ext cx="1270000" cy="781050"/>
            </a:xfrm>
            <a:custGeom>
              <a:avLst/>
              <a:gdLst>
                <a:gd name="T0" fmla="*/ 14 w 1601"/>
                <a:gd name="T1" fmla="*/ 980 h 984"/>
                <a:gd name="T2" fmla="*/ 0 w 1601"/>
                <a:gd name="T3" fmla="*/ 672 h 984"/>
                <a:gd name="T4" fmla="*/ 14 w 1601"/>
                <a:gd name="T5" fmla="*/ 645 h 984"/>
                <a:gd name="T6" fmla="*/ 137 w 1601"/>
                <a:gd name="T7" fmla="*/ 607 h 984"/>
                <a:gd name="T8" fmla="*/ 182 w 1601"/>
                <a:gd name="T9" fmla="*/ 419 h 984"/>
                <a:gd name="T10" fmla="*/ 276 w 1601"/>
                <a:gd name="T11" fmla="*/ 256 h 984"/>
                <a:gd name="T12" fmla="*/ 410 w 1601"/>
                <a:gd name="T13" fmla="*/ 126 h 984"/>
                <a:gd name="T14" fmla="*/ 577 w 1601"/>
                <a:gd name="T15" fmla="*/ 38 h 984"/>
                <a:gd name="T16" fmla="*/ 767 w 1601"/>
                <a:gd name="T17" fmla="*/ 1 h 984"/>
                <a:gd name="T18" fmla="*/ 931 w 1601"/>
                <a:gd name="T19" fmla="*/ 12 h 984"/>
                <a:gd name="T20" fmla="*/ 1111 w 1601"/>
                <a:gd name="T21" fmla="*/ 76 h 984"/>
                <a:gd name="T22" fmla="*/ 1263 w 1601"/>
                <a:gd name="T23" fmla="*/ 186 h 984"/>
                <a:gd name="T24" fmla="*/ 1377 w 1601"/>
                <a:gd name="T25" fmla="*/ 334 h 984"/>
                <a:gd name="T26" fmla="*/ 1448 w 1601"/>
                <a:gd name="T27" fmla="*/ 510 h 984"/>
                <a:gd name="T28" fmla="*/ 1570 w 1601"/>
                <a:gd name="T29" fmla="*/ 640 h 984"/>
                <a:gd name="T30" fmla="*/ 1599 w 1601"/>
                <a:gd name="T31" fmla="*/ 659 h 984"/>
                <a:gd name="T32" fmla="*/ 1599 w 1601"/>
                <a:gd name="T33" fmla="*/ 966 h 984"/>
                <a:gd name="T34" fmla="*/ 1570 w 1601"/>
                <a:gd name="T35" fmla="*/ 984 h 984"/>
                <a:gd name="T36" fmla="*/ 1435 w 1601"/>
                <a:gd name="T37" fmla="*/ 703 h 984"/>
                <a:gd name="T38" fmla="*/ 1406 w 1601"/>
                <a:gd name="T39" fmla="*/ 683 h 984"/>
                <a:gd name="T40" fmla="*/ 1401 w 1601"/>
                <a:gd name="T41" fmla="*/ 604 h 984"/>
                <a:gd name="T42" fmla="*/ 1357 w 1601"/>
                <a:gd name="T43" fmla="*/ 431 h 984"/>
                <a:gd name="T44" fmla="*/ 1266 w 1601"/>
                <a:gd name="T45" fmla="*/ 282 h 984"/>
                <a:gd name="T46" fmla="*/ 1138 w 1601"/>
                <a:gd name="T47" fmla="*/ 165 h 984"/>
                <a:gd name="T48" fmla="*/ 980 w 1601"/>
                <a:gd name="T49" fmla="*/ 90 h 984"/>
                <a:gd name="T50" fmla="*/ 801 w 1601"/>
                <a:gd name="T51" fmla="*/ 62 h 984"/>
                <a:gd name="T52" fmla="*/ 650 w 1601"/>
                <a:gd name="T53" fmla="*/ 82 h 984"/>
                <a:gd name="T54" fmla="*/ 488 w 1601"/>
                <a:gd name="T55" fmla="*/ 150 h 984"/>
                <a:gd name="T56" fmla="*/ 355 w 1601"/>
                <a:gd name="T57" fmla="*/ 260 h 984"/>
                <a:gd name="T58" fmla="*/ 257 w 1601"/>
                <a:gd name="T59" fmla="*/ 404 h 984"/>
                <a:gd name="T60" fmla="*/ 204 w 1601"/>
                <a:gd name="T61" fmla="*/ 574 h 984"/>
                <a:gd name="T62" fmla="*/ 197 w 1601"/>
                <a:gd name="T63" fmla="*/ 670 h 984"/>
                <a:gd name="T64" fmla="*/ 184 w 1601"/>
                <a:gd name="T65" fmla="*/ 697 h 984"/>
                <a:gd name="T66" fmla="*/ 1153 w 1601"/>
                <a:gd name="T67" fmla="*/ 703 h 984"/>
                <a:gd name="T68" fmla="*/ 426 w 1601"/>
                <a:gd name="T69" fmla="*/ 694 h 984"/>
                <a:gd name="T70" fmla="*/ 417 w 1601"/>
                <a:gd name="T71" fmla="*/ 672 h 984"/>
                <a:gd name="T72" fmla="*/ 424 w 1601"/>
                <a:gd name="T73" fmla="*/ 588 h 984"/>
                <a:gd name="T74" fmla="*/ 463 w 1601"/>
                <a:gd name="T75" fmla="*/ 483 h 984"/>
                <a:gd name="T76" fmla="*/ 529 w 1601"/>
                <a:gd name="T77" fmla="*/ 395 h 984"/>
                <a:gd name="T78" fmla="*/ 617 w 1601"/>
                <a:gd name="T79" fmla="*/ 329 h 984"/>
                <a:gd name="T80" fmla="*/ 723 w 1601"/>
                <a:gd name="T81" fmla="*/ 289 h 984"/>
                <a:gd name="T82" fmla="*/ 820 w 1601"/>
                <a:gd name="T83" fmla="*/ 282 h 984"/>
                <a:gd name="T84" fmla="*/ 933 w 1601"/>
                <a:gd name="T85" fmla="*/ 305 h 984"/>
                <a:gd name="T86" fmla="*/ 1030 w 1601"/>
                <a:gd name="T87" fmla="*/ 358 h 984"/>
                <a:gd name="T88" fmla="*/ 1109 w 1601"/>
                <a:gd name="T89" fmla="*/ 436 h 984"/>
                <a:gd name="T90" fmla="*/ 1161 w 1601"/>
                <a:gd name="T91" fmla="*/ 534 h 984"/>
                <a:gd name="T92" fmla="*/ 1184 w 1601"/>
                <a:gd name="T93" fmla="*/ 646 h 984"/>
                <a:gd name="T94" fmla="*/ 1183 w 1601"/>
                <a:gd name="T95" fmla="*/ 680 h 984"/>
                <a:gd name="T96" fmla="*/ 1158 w 1601"/>
                <a:gd name="T97" fmla="*/ 702 h 984"/>
                <a:gd name="T98" fmla="*/ 1119 w 1601"/>
                <a:gd name="T99" fmla="*/ 625 h 984"/>
                <a:gd name="T100" fmla="*/ 1095 w 1601"/>
                <a:gd name="T101" fmla="*/ 537 h 984"/>
                <a:gd name="T102" fmla="*/ 996 w 1601"/>
                <a:gd name="T103" fmla="*/ 411 h 984"/>
                <a:gd name="T104" fmla="*/ 877 w 1601"/>
                <a:gd name="T105" fmla="*/ 354 h 984"/>
                <a:gd name="T106" fmla="*/ 801 w 1601"/>
                <a:gd name="T107" fmla="*/ 345 h 984"/>
                <a:gd name="T108" fmla="*/ 709 w 1601"/>
                <a:gd name="T109" fmla="*/ 358 h 984"/>
                <a:gd name="T110" fmla="*/ 583 w 1601"/>
                <a:gd name="T111" fmla="*/ 431 h 984"/>
                <a:gd name="T112" fmla="*/ 501 w 1601"/>
                <a:gd name="T113" fmla="*/ 551 h 984"/>
                <a:gd name="T114" fmla="*/ 481 w 1601"/>
                <a:gd name="T115" fmla="*/ 640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01" h="984">
                  <a:moveTo>
                    <a:pt x="1570" y="984"/>
                  </a:moveTo>
                  <a:lnTo>
                    <a:pt x="31" y="984"/>
                  </a:lnTo>
                  <a:lnTo>
                    <a:pt x="31" y="984"/>
                  </a:lnTo>
                  <a:lnTo>
                    <a:pt x="26" y="984"/>
                  </a:lnTo>
                  <a:lnTo>
                    <a:pt x="20" y="982"/>
                  </a:lnTo>
                  <a:lnTo>
                    <a:pt x="14" y="980"/>
                  </a:lnTo>
                  <a:lnTo>
                    <a:pt x="9" y="976"/>
                  </a:lnTo>
                  <a:lnTo>
                    <a:pt x="6" y="972"/>
                  </a:lnTo>
                  <a:lnTo>
                    <a:pt x="2" y="966"/>
                  </a:lnTo>
                  <a:lnTo>
                    <a:pt x="1" y="960"/>
                  </a:lnTo>
                  <a:lnTo>
                    <a:pt x="0" y="953"/>
                  </a:lnTo>
                  <a:lnTo>
                    <a:pt x="0" y="672"/>
                  </a:lnTo>
                  <a:lnTo>
                    <a:pt x="0" y="672"/>
                  </a:lnTo>
                  <a:lnTo>
                    <a:pt x="1" y="665"/>
                  </a:lnTo>
                  <a:lnTo>
                    <a:pt x="2" y="659"/>
                  </a:lnTo>
                  <a:lnTo>
                    <a:pt x="6" y="654"/>
                  </a:lnTo>
                  <a:lnTo>
                    <a:pt x="9" y="650"/>
                  </a:lnTo>
                  <a:lnTo>
                    <a:pt x="14" y="645"/>
                  </a:lnTo>
                  <a:lnTo>
                    <a:pt x="20" y="643"/>
                  </a:lnTo>
                  <a:lnTo>
                    <a:pt x="26" y="640"/>
                  </a:lnTo>
                  <a:lnTo>
                    <a:pt x="31" y="640"/>
                  </a:lnTo>
                  <a:lnTo>
                    <a:pt x="134" y="640"/>
                  </a:lnTo>
                  <a:lnTo>
                    <a:pt x="134" y="640"/>
                  </a:lnTo>
                  <a:lnTo>
                    <a:pt x="137" y="607"/>
                  </a:lnTo>
                  <a:lnTo>
                    <a:pt x="140" y="574"/>
                  </a:lnTo>
                  <a:lnTo>
                    <a:pt x="146" y="542"/>
                  </a:lnTo>
                  <a:lnTo>
                    <a:pt x="153" y="510"/>
                  </a:lnTo>
                  <a:lnTo>
                    <a:pt x="161" y="479"/>
                  </a:lnTo>
                  <a:lnTo>
                    <a:pt x="170" y="449"/>
                  </a:lnTo>
                  <a:lnTo>
                    <a:pt x="182" y="419"/>
                  </a:lnTo>
                  <a:lnTo>
                    <a:pt x="195" y="390"/>
                  </a:lnTo>
                  <a:lnTo>
                    <a:pt x="209" y="361"/>
                  </a:lnTo>
                  <a:lnTo>
                    <a:pt x="224" y="334"/>
                  </a:lnTo>
                  <a:lnTo>
                    <a:pt x="240" y="307"/>
                  </a:lnTo>
                  <a:lnTo>
                    <a:pt x="257" y="281"/>
                  </a:lnTo>
                  <a:lnTo>
                    <a:pt x="276" y="256"/>
                  </a:lnTo>
                  <a:lnTo>
                    <a:pt x="295" y="232"/>
                  </a:lnTo>
                  <a:lnTo>
                    <a:pt x="316" y="208"/>
                  </a:lnTo>
                  <a:lnTo>
                    <a:pt x="338" y="186"/>
                  </a:lnTo>
                  <a:lnTo>
                    <a:pt x="362" y="165"/>
                  </a:lnTo>
                  <a:lnTo>
                    <a:pt x="386" y="146"/>
                  </a:lnTo>
                  <a:lnTo>
                    <a:pt x="410" y="126"/>
                  </a:lnTo>
                  <a:lnTo>
                    <a:pt x="436" y="108"/>
                  </a:lnTo>
                  <a:lnTo>
                    <a:pt x="462" y="92"/>
                  </a:lnTo>
                  <a:lnTo>
                    <a:pt x="490" y="76"/>
                  </a:lnTo>
                  <a:lnTo>
                    <a:pt x="518" y="62"/>
                  </a:lnTo>
                  <a:lnTo>
                    <a:pt x="547" y="49"/>
                  </a:lnTo>
                  <a:lnTo>
                    <a:pt x="577" y="38"/>
                  </a:lnTo>
                  <a:lnTo>
                    <a:pt x="607" y="28"/>
                  </a:lnTo>
                  <a:lnTo>
                    <a:pt x="638" y="19"/>
                  </a:lnTo>
                  <a:lnTo>
                    <a:pt x="670" y="12"/>
                  </a:lnTo>
                  <a:lnTo>
                    <a:pt x="702" y="6"/>
                  </a:lnTo>
                  <a:lnTo>
                    <a:pt x="734" y="3"/>
                  </a:lnTo>
                  <a:lnTo>
                    <a:pt x="767" y="1"/>
                  </a:lnTo>
                  <a:lnTo>
                    <a:pt x="801" y="0"/>
                  </a:lnTo>
                  <a:lnTo>
                    <a:pt x="801" y="0"/>
                  </a:lnTo>
                  <a:lnTo>
                    <a:pt x="834" y="1"/>
                  </a:lnTo>
                  <a:lnTo>
                    <a:pt x="867" y="3"/>
                  </a:lnTo>
                  <a:lnTo>
                    <a:pt x="899" y="6"/>
                  </a:lnTo>
                  <a:lnTo>
                    <a:pt x="931" y="12"/>
                  </a:lnTo>
                  <a:lnTo>
                    <a:pt x="963" y="19"/>
                  </a:lnTo>
                  <a:lnTo>
                    <a:pt x="994" y="28"/>
                  </a:lnTo>
                  <a:lnTo>
                    <a:pt x="1024" y="38"/>
                  </a:lnTo>
                  <a:lnTo>
                    <a:pt x="1054" y="49"/>
                  </a:lnTo>
                  <a:lnTo>
                    <a:pt x="1083" y="62"/>
                  </a:lnTo>
                  <a:lnTo>
                    <a:pt x="1111" y="76"/>
                  </a:lnTo>
                  <a:lnTo>
                    <a:pt x="1139" y="92"/>
                  </a:lnTo>
                  <a:lnTo>
                    <a:pt x="1165" y="108"/>
                  </a:lnTo>
                  <a:lnTo>
                    <a:pt x="1191" y="126"/>
                  </a:lnTo>
                  <a:lnTo>
                    <a:pt x="1215" y="146"/>
                  </a:lnTo>
                  <a:lnTo>
                    <a:pt x="1240" y="165"/>
                  </a:lnTo>
                  <a:lnTo>
                    <a:pt x="1263" y="186"/>
                  </a:lnTo>
                  <a:lnTo>
                    <a:pt x="1285" y="208"/>
                  </a:lnTo>
                  <a:lnTo>
                    <a:pt x="1306" y="232"/>
                  </a:lnTo>
                  <a:lnTo>
                    <a:pt x="1325" y="256"/>
                  </a:lnTo>
                  <a:lnTo>
                    <a:pt x="1344" y="281"/>
                  </a:lnTo>
                  <a:lnTo>
                    <a:pt x="1361" y="307"/>
                  </a:lnTo>
                  <a:lnTo>
                    <a:pt x="1377" y="334"/>
                  </a:lnTo>
                  <a:lnTo>
                    <a:pt x="1392" y="361"/>
                  </a:lnTo>
                  <a:lnTo>
                    <a:pt x="1406" y="390"/>
                  </a:lnTo>
                  <a:lnTo>
                    <a:pt x="1419" y="419"/>
                  </a:lnTo>
                  <a:lnTo>
                    <a:pt x="1431" y="449"/>
                  </a:lnTo>
                  <a:lnTo>
                    <a:pt x="1440" y="479"/>
                  </a:lnTo>
                  <a:lnTo>
                    <a:pt x="1448" y="510"/>
                  </a:lnTo>
                  <a:lnTo>
                    <a:pt x="1455" y="542"/>
                  </a:lnTo>
                  <a:lnTo>
                    <a:pt x="1461" y="574"/>
                  </a:lnTo>
                  <a:lnTo>
                    <a:pt x="1464" y="607"/>
                  </a:lnTo>
                  <a:lnTo>
                    <a:pt x="1467" y="640"/>
                  </a:lnTo>
                  <a:lnTo>
                    <a:pt x="1570" y="640"/>
                  </a:lnTo>
                  <a:lnTo>
                    <a:pt x="1570" y="640"/>
                  </a:lnTo>
                  <a:lnTo>
                    <a:pt x="1575" y="640"/>
                  </a:lnTo>
                  <a:lnTo>
                    <a:pt x="1581" y="643"/>
                  </a:lnTo>
                  <a:lnTo>
                    <a:pt x="1587" y="645"/>
                  </a:lnTo>
                  <a:lnTo>
                    <a:pt x="1592" y="650"/>
                  </a:lnTo>
                  <a:lnTo>
                    <a:pt x="1595" y="654"/>
                  </a:lnTo>
                  <a:lnTo>
                    <a:pt x="1599" y="659"/>
                  </a:lnTo>
                  <a:lnTo>
                    <a:pt x="1600" y="665"/>
                  </a:lnTo>
                  <a:lnTo>
                    <a:pt x="1601" y="672"/>
                  </a:lnTo>
                  <a:lnTo>
                    <a:pt x="1601" y="953"/>
                  </a:lnTo>
                  <a:lnTo>
                    <a:pt x="1601" y="953"/>
                  </a:lnTo>
                  <a:lnTo>
                    <a:pt x="1600" y="960"/>
                  </a:lnTo>
                  <a:lnTo>
                    <a:pt x="1599" y="966"/>
                  </a:lnTo>
                  <a:lnTo>
                    <a:pt x="1595" y="972"/>
                  </a:lnTo>
                  <a:lnTo>
                    <a:pt x="1592" y="976"/>
                  </a:lnTo>
                  <a:lnTo>
                    <a:pt x="1587" y="980"/>
                  </a:lnTo>
                  <a:lnTo>
                    <a:pt x="1581" y="982"/>
                  </a:lnTo>
                  <a:lnTo>
                    <a:pt x="1575" y="984"/>
                  </a:lnTo>
                  <a:lnTo>
                    <a:pt x="1570" y="984"/>
                  </a:lnTo>
                  <a:lnTo>
                    <a:pt x="1570" y="984"/>
                  </a:lnTo>
                  <a:close/>
                  <a:moveTo>
                    <a:pt x="63" y="922"/>
                  </a:moveTo>
                  <a:lnTo>
                    <a:pt x="1538" y="922"/>
                  </a:lnTo>
                  <a:lnTo>
                    <a:pt x="1538" y="703"/>
                  </a:lnTo>
                  <a:lnTo>
                    <a:pt x="1435" y="703"/>
                  </a:lnTo>
                  <a:lnTo>
                    <a:pt x="1435" y="703"/>
                  </a:lnTo>
                  <a:lnTo>
                    <a:pt x="1428" y="702"/>
                  </a:lnTo>
                  <a:lnTo>
                    <a:pt x="1423" y="701"/>
                  </a:lnTo>
                  <a:lnTo>
                    <a:pt x="1418" y="697"/>
                  </a:lnTo>
                  <a:lnTo>
                    <a:pt x="1413" y="694"/>
                  </a:lnTo>
                  <a:lnTo>
                    <a:pt x="1409" y="689"/>
                  </a:lnTo>
                  <a:lnTo>
                    <a:pt x="1406" y="683"/>
                  </a:lnTo>
                  <a:lnTo>
                    <a:pt x="1404" y="677"/>
                  </a:lnTo>
                  <a:lnTo>
                    <a:pt x="1404" y="672"/>
                  </a:lnTo>
                  <a:lnTo>
                    <a:pt x="1404" y="666"/>
                  </a:lnTo>
                  <a:lnTo>
                    <a:pt x="1404" y="666"/>
                  </a:lnTo>
                  <a:lnTo>
                    <a:pt x="1403" y="634"/>
                  </a:lnTo>
                  <a:lnTo>
                    <a:pt x="1401" y="604"/>
                  </a:lnTo>
                  <a:lnTo>
                    <a:pt x="1397" y="574"/>
                  </a:lnTo>
                  <a:lnTo>
                    <a:pt x="1391" y="544"/>
                  </a:lnTo>
                  <a:lnTo>
                    <a:pt x="1384" y="515"/>
                  </a:lnTo>
                  <a:lnTo>
                    <a:pt x="1376" y="486"/>
                  </a:lnTo>
                  <a:lnTo>
                    <a:pt x="1367" y="458"/>
                  </a:lnTo>
                  <a:lnTo>
                    <a:pt x="1357" y="431"/>
                  </a:lnTo>
                  <a:lnTo>
                    <a:pt x="1344" y="404"/>
                  </a:lnTo>
                  <a:lnTo>
                    <a:pt x="1331" y="378"/>
                  </a:lnTo>
                  <a:lnTo>
                    <a:pt x="1316" y="353"/>
                  </a:lnTo>
                  <a:lnTo>
                    <a:pt x="1301" y="329"/>
                  </a:lnTo>
                  <a:lnTo>
                    <a:pt x="1284" y="305"/>
                  </a:lnTo>
                  <a:lnTo>
                    <a:pt x="1266" y="282"/>
                  </a:lnTo>
                  <a:lnTo>
                    <a:pt x="1246" y="260"/>
                  </a:lnTo>
                  <a:lnTo>
                    <a:pt x="1227" y="239"/>
                  </a:lnTo>
                  <a:lnTo>
                    <a:pt x="1206" y="220"/>
                  </a:lnTo>
                  <a:lnTo>
                    <a:pt x="1184" y="200"/>
                  </a:lnTo>
                  <a:lnTo>
                    <a:pt x="1161" y="183"/>
                  </a:lnTo>
                  <a:lnTo>
                    <a:pt x="1138" y="165"/>
                  </a:lnTo>
                  <a:lnTo>
                    <a:pt x="1113" y="150"/>
                  </a:lnTo>
                  <a:lnTo>
                    <a:pt x="1088" y="135"/>
                  </a:lnTo>
                  <a:lnTo>
                    <a:pt x="1062" y="122"/>
                  </a:lnTo>
                  <a:lnTo>
                    <a:pt x="1036" y="110"/>
                  </a:lnTo>
                  <a:lnTo>
                    <a:pt x="1008" y="99"/>
                  </a:lnTo>
                  <a:lnTo>
                    <a:pt x="980" y="90"/>
                  </a:lnTo>
                  <a:lnTo>
                    <a:pt x="951" y="82"/>
                  </a:lnTo>
                  <a:lnTo>
                    <a:pt x="922" y="75"/>
                  </a:lnTo>
                  <a:lnTo>
                    <a:pt x="892" y="69"/>
                  </a:lnTo>
                  <a:lnTo>
                    <a:pt x="862" y="66"/>
                  </a:lnTo>
                  <a:lnTo>
                    <a:pt x="832" y="63"/>
                  </a:lnTo>
                  <a:lnTo>
                    <a:pt x="801" y="62"/>
                  </a:lnTo>
                  <a:lnTo>
                    <a:pt x="801" y="62"/>
                  </a:lnTo>
                  <a:lnTo>
                    <a:pt x="769" y="63"/>
                  </a:lnTo>
                  <a:lnTo>
                    <a:pt x="739" y="66"/>
                  </a:lnTo>
                  <a:lnTo>
                    <a:pt x="709" y="69"/>
                  </a:lnTo>
                  <a:lnTo>
                    <a:pt x="679" y="75"/>
                  </a:lnTo>
                  <a:lnTo>
                    <a:pt x="650" y="82"/>
                  </a:lnTo>
                  <a:lnTo>
                    <a:pt x="621" y="90"/>
                  </a:lnTo>
                  <a:lnTo>
                    <a:pt x="593" y="99"/>
                  </a:lnTo>
                  <a:lnTo>
                    <a:pt x="565" y="110"/>
                  </a:lnTo>
                  <a:lnTo>
                    <a:pt x="539" y="122"/>
                  </a:lnTo>
                  <a:lnTo>
                    <a:pt x="513" y="135"/>
                  </a:lnTo>
                  <a:lnTo>
                    <a:pt x="488" y="150"/>
                  </a:lnTo>
                  <a:lnTo>
                    <a:pt x="463" y="165"/>
                  </a:lnTo>
                  <a:lnTo>
                    <a:pt x="440" y="183"/>
                  </a:lnTo>
                  <a:lnTo>
                    <a:pt x="417" y="200"/>
                  </a:lnTo>
                  <a:lnTo>
                    <a:pt x="395" y="220"/>
                  </a:lnTo>
                  <a:lnTo>
                    <a:pt x="374" y="239"/>
                  </a:lnTo>
                  <a:lnTo>
                    <a:pt x="355" y="260"/>
                  </a:lnTo>
                  <a:lnTo>
                    <a:pt x="335" y="282"/>
                  </a:lnTo>
                  <a:lnTo>
                    <a:pt x="317" y="305"/>
                  </a:lnTo>
                  <a:lnTo>
                    <a:pt x="300" y="329"/>
                  </a:lnTo>
                  <a:lnTo>
                    <a:pt x="285" y="353"/>
                  </a:lnTo>
                  <a:lnTo>
                    <a:pt x="270" y="378"/>
                  </a:lnTo>
                  <a:lnTo>
                    <a:pt x="257" y="404"/>
                  </a:lnTo>
                  <a:lnTo>
                    <a:pt x="245" y="431"/>
                  </a:lnTo>
                  <a:lnTo>
                    <a:pt x="234" y="458"/>
                  </a:lnTo>
                  <a:lnTo>
                    <a:pt x="225" y="486"/>
                  </a:lnTo>
                  <a:lnTo>
                    <a:pt x="217" y="515"/>
                  </a:lnTo>
                  <a:lnTo>
                    <a:pt x="210" y="544"/>
                  </a:lnTo>
                  <a:lnTo>
                    <a:pt x="204" y="574"/>
                  </a:lnTo>
                  <a:lnTo>
                    <a:pt x="200" y="604"/>
                  </a:lnTo>
                  <a:lnTo>
                    <a:pt x="198" y="634"/>
                  </a:lnTo>
                  <a:lnTo>
                    <a:pt x="197" y="666"/>
                  </a:lnTo>
                  <a:lnTo>
                    <a:pt x="197" y="666"/>
                  </a:lnTo>
                  <a:lnTo>
                    <a:pt x="197" y="670"/>
                  </a:lnTo>
                  <a:lnTo>
                    <a:pt x="197" y="670"/>
                  </a:lnTo>
                  <a:lnTo>
                    <a:pt x="197" y="676"/>
                  </a:lnTo>
                  <a:lnTo>
                    <a:pt x="196" y="683"/>
                  </a:lnTo>
                  <a:lnTo>
                    <a:pt x="192" y="688"/>
                  </a:lnTo>
                  <a:lnTo>
                    <a:pt x="189" y="694"/>
                  </a:lnTo>
                  <a:lnTo>
                    <a:pt x="189" y="694"/>
                  </a:lnTo>
                  <a:lnTo>
                    <a:pt x="184" y="697"/>
                  </a:lnTo>
                  <a:lnTo>
                    <a:pt x="178" y="701"/>
                  </a:lnTo>
                  <a:lnTo>
                    <a:pt x="173" y="702"/>
                  </a:lnTo>
                  <a:lnTo>
                    <a:pt x="166" y="703"/>
                  </a:lnTo>
                  <a:lnTo>
                    <a:pt x="63" y="703"/>
                  </a:lnTo>
                  <a:lnTo>
                    <a:pt x="63" y="922"/>
                  </a:lnTo>
                  <a:close/>
                  <a:moveTo>
                    <a:pt x="1153" y="703"/>
                  </a:moveTo>
                  <a:lnTo>
                    <a:pt x="448" y="703"/>
                  </a:lnTo>
                  <a:lnTo>
                    <a:pt x="448" y="703"/>
                  </a:lnTo>
                  <a:lnTo>
                    <a:pt x="443" y="702"/>
                  </a:lnTo>
                  <a:lnTo>
                    <a:pt x="437" y="701"/>
                  </a:lnTo>
                  <a:lnTo>
                    <a:pt x="431" y="698"/>
                  </a:lnTo>
                  <a:lnTo>
                    <a:pt x="426" y="694"/>
                  </a:lnTo>
                  <a:lnTo>
                    <a:pt x="423" y="690"/>
                  </a:lnTo>
                  <a:lnTo>
                    <a:pt x="419" y="684"/>
                  </a:lnTo>
                  <a:lnTo>
                    <a:pt x="418" y="678"/>
                  </a:lnTo>
                  <a:lnTo>
                    <a:pt x="417" y="673"/>
                  </a:lnTo>
                  <a:lnTo>
                    <a:pt x="417" y="672"/>
                  </a:lnTo>
                  <a:lnTo>
                    <a:pt x="417" y="672"/>
                  </a:lnTo>
                  <a:lnTo>
                    <a:pt x="417" y="666"/>
                  </a:lnTo>
                  <a:lnTo>
                    <a:pt x="417" y="666"/>
                  </a:lnTo>
                  <a:lnTo>
                    <a:pt x="417" y="646"/>
                  </a:lnTo>
                  <a:lnTo>
                    <a:pt x="418" y="626"/>
                  </a:lnTo>
                  <a:lnTo>
                    <a:pt x="421" y="608"/>
                  </a:lnTo>
                  <a:lnTo>
                    <a:pt x="424" y="588"/>
                  </a:lnTo>
                  <a:lnTo>
                    <a:pt x="429" y="570"/>
                  </a:lnTo>
                  <a:lnTo>
                    <a:pt x="433" y="552"/>
                  </a:lnTo>
                  <a:lnTo>
                    <a:pt x="440" y="534"/>
                  </a:lnTo>
                  <a:lnTo>
                    <a:pt x="447" y="516"/>
                  </a:lnTo>
                  <a:lnTo>
                    <a:pt x="454" y="499"/>
                  </a:lnTo>
                  <a:lnTo>
                    <a:pt x="463" y="483"/>
                  </a:lnTo>
                  <a:lnTo>
                    <a:pt x="473" y="466"/>
                  </a:lnTo>
                  <a:lnTo>
                    <a:pt x="482" y="451"/>
                  </a:lnTo>
                  <a:lnTo>
                    <a:pt x="492" y="436"/>
                  </a:lnTo>
                  <a:lnTo>
                    <a:pt x="504" y="421"/>
                  </a:lnTo>
                  <a:lnTo>
                    <a:pt x="517" y="407"/>
                  </a:lnTo>
                  <a:lnTo>
                    <a:pt x="529" y="395"/>
                  </a:lnTo>
                  <a:lnTo>
                    <a:pt x="542" y="382"/>
                  </a:lnTo>
                  <a:lnTo>
                    <a:pt x="556" y="369"/>
                  </a:lnTo>
                  <a:lnTo>
                    <a:pt x="571" y="358"/>
                  </a:lnTo>
                  <a:lnTo>
                    <a:pt x="586" y="347"/>
                  </a:lnTo>
                  <a:lnTo>
                    <a:pt x="601" y="338"/>
                  </a:lnTo>
                  <a:lnTo>
                    <a:pt x="617" y="329"/>
                  </a:lnTo>
                  <a:lnTo>
                    <a:pt x="634" y="319"/>
                  </a:lnTo>
                  <a:lnTo>
                    <a:pt x="651" y="312"/>
                  </a:lnTo>
                  <a:lnTo>
                    <a:pt x="668" y="305"/>
                  </a:lnTo>
                  <a:lnTo>
                    <a:pt x="687" y="298"/>
                  </a:lnTo>
                  <a:lnTo>
                    <a:pt x="704" y="294"/>
                  </a:lnTo>
                  <a:lnTo>
                    <a:pt x="723" y="289"/>
                  </a:lnTo>
                  <a:lnTo>
                    <a:pt x="743" y="286"/>
                  </a:lnTo>
                  <a:lnTo>
                    <a:pt x="761" y="283"/>
                  </a:lnTo>
                  <a:lnTo>
                    <a:pt x="781" y="282"/>
                  </a:lnTo>
                  <a:lnTo>
                    <a:pt x="801" y="282"/>
                  </a:lnTo>
                  <a:lnTo>
                    <a:pt x="801" y="282"/>
                  </a:lnTo>
                  <a:lnTo>
                    <a:pt x="820" y="282"/>
                  </a:lnTo>
                  <a:lnTo>
                    <a:pt x="840" y="283"/>
                  </a:lnTo>
                  <a:lnTo>
                    <a:pt x="858" y="286"/>
                  </a:lnTo>
                  <a:lnTo>
                    <a:pt x="878" y="289"/>
                  </a:lnTo>
                  <a:lnTo>
                    <a:pt x="897" y="294"/>
                  </a:lnTo>
                  <a:lnTo>
                    <a:pt x="914" y="298"/>
                  </a:lnTo>
                  <a:lnTo>
                    <a:pt x="933" y="305"/>
                  </a:lnTo>
                  <a:lnTo>
                    <a:pt x="950" y="312"/>
                  </a:lnTo>
                  <a:lnTo>
                    <a:pt x="967" y="319"/>
                  </a:lnTo>
                  <a:lnTo>
                    <a:pt x="984" y="329"/>
                  </a:lnTo>
                  <a:lnTo>
                    <a:pt x="1000" y="338"/>
                  </a:lnTo>
                  <a:lnTo>
                    <a:pt x="1015" y="347"/>
                  </a:lnTo>
                  <a:lnTo>
                    <a:pt x="1030" y="358"/>
                  </a:lnTo>
                  <a:lnTo>
                    <a:pt x="1045" y="369"/>
                  </a:lnTo>
                  <a:lnTo>
                    <a:pt x="1059" y="382"/>
                  </a:lnTo>
                  <a:lnTo>
                    <a:pt x="1072" y="395"/>
                  </a:lnTo>
                  <a:lnTo>
                    <a:pt x="1084" y="407"/>
                  </a:lnTo>
                  <a:lnTo>
                    <a:pt x="1097" y="421"/>
                  </a:lnTo>
                  <a:lnTo>
                    <a:pt x="1109" y="436"/>
                  </a:lnTo>
                  <a:lnTo>
                    <a:pt x="1119" y="451"/>
                  </a:lnTo>
                  <a:lnTo>
                    <a:pt x="1128" y="466"/>
                  </a:lnTo>
                  <a:lnTo>
                    <a:pt x="1138" y="483"/>
                  </a:lnTo>
                  <a:lnTo>
                    <a:pt x="1147" y="499"/>
                  </a:lnTo>
                  <a:lnTo>
                    <a:pt x="1154" y="516"/>
                  </a:lnTo>
                  <a:lnTo>
                    <a:pt x="1161" y="534"/>
                  </a:lnTo>
                  <a:lnTo>
                    <a:pt x="1168" y="552"/>
                  </a:lnTo>
                  <a:lnTo>
                    <a:pt x="1172" y="570"/>
                  </a:lnTo>
                  <a:lnTo>
                    <a:pt x="1177" y="588"/>
                  </a:lnTo>
                  <a:lnTo>
                    <a:pt x="1180" y="608"/>
                  </a:lnTo>
                  <a:lnTo>
                    <a:pt x="1183" y="626"/>
                  </a:lnTo>
                  <a:lnTo>
                    <a:pt x="1184" y="646"/>
                  </a:lnTo>
                  <a:lnTo>
                    <a:pt x="1184" y="666"/>
                  </a:lnTo>
                  <a:lnTo>
                    <a:pt x="1184" y="666"/>
                  </a:lnTo>
                  <a:lnTo>
                    <a:pt x="1184" y="673"/>
                  </a:lnTo>
                  <a:lnTo>
                    <a:pt x="1184" y="674"/>
                  </a:lnTo>
                  <a:lnTo>
                    <a:pt x="1184" y="674"/>
                  </a:lnTo>
                  <a:lnTo>
                    <a:pt x="1183" y="680"/>
                  </a:lnTo>
                  <a:lnTo>
                    <a:pt x="1180" y="685"/>
                  </a:lnTo>
                  <a:lnTo>
                    <a:pt x="1178" y="690"/>
                  </a:lnTo>
                  <a:lnTo>
                    <a:pt x="1175" y="695"/>
                  </a:lnTo>
                  <a:lnTo>
                    <a:pt x="1170" y="698"/>
                  </a:lnTo>
                  <a:lnTo>
                    <a:pt x="1164" y="701"/>
                  </a:lnTo>
                  <a:lnTo>
                    <a:pt x="1158" y="702"/>
                  </a:lnTo>
                  <a:lnTo>
                    <a:pt x="1153" y="703"/>
                  </a:lnTo>
                  <a:lnTo>
                    <a:pt x="1153" y="703"/>
                  </a:lnTo>
                  <a:close/>
                  <a:moveTo>
                    <a:pt x="481" y="640"/>
                  </a:moveTo>
                  <a:lnTo>
                    <a:pt x="1120" y="640"/>
                  </a:lnTo>
                  <a:lnTo>
                    <a:pt x="1120" y="640"/>
                  </a:lnTo>
                  <a:lnTo>
                    <a:pt x="1119" y="625"/>
                  </a:lnTo>
                  <a:lnTo>
                    <a:pt x="1117" y="609"/>
                  </a:lnTo>
                  <a:lnTo>
                    <a:pt x="1113" y="595"/>
                  </a:lnTo>
                  <a:lnTo>
                    <a:pt x="1110" y="580"/>
                  </a:lnTo>
                  <a:lnTo>
                    <a:pt x="1105" y="565"/>
                  </a:lnTo>
                  <a:lnTo>
                    <a:pt x="1101" y="551"/>
                  </a:lnTo>
                  <a:lnTo>
                    <a:pt x="1095" y="537"/>
                  </a:lnTo>
                  <a:lnTo>
                    <a:pt x="1089" y="524"/>
                  </a:lnTo>
                  <a:lnTo>
                    <a:pt x="1075" y="498"/>
                  </a:lnTo>
                  <a:lnTo>
                    <a:pt x="1058" y="473"/>
                  </a:lnTo>
                  <a:lnTo>
                    <a:pt x="1039" y="451"/>
                  </a:lnTo>
                  <a:lnTo>
                    <a:pt x="1018" y="431"/>
                  </a:lnTo>
                  <a:lnTo>
                    <a:pt x="996" y="411"/>
                  </a:lnTo>
                  <a:lnTo>
                    <a:pt x="972" y="395"/>
                  </a:lnTo>
                  <a:lnTo>
                    <a:pt x="946" y="380"/>
                  </a:lnTo>
                  <a:lnTo>
                    <a:pt x="920" y="368"/>
                  </a:lnTo>
                  <a:lnTo>
                    <a:pt x="906" y="362"/>
                  </a:lnTo>
                  <a:lnTo>
                    <a:pt x="892" y="358"/>
                  </a:lnTo>
                  <a:lnTo>
                    <a:pt x="877" y="354"/>
                  </a:lnTo>
                  <a:lnTo>
                    <a:pt x="862" y="351"/>
                  </a:lnTo>
                  <a:lnTo>
                    <a:pt x="847" y="348"/>
                  </a:lnTo>
                  <a:lnTo>
                    <a:pt x="832" y="346"/>
                  </a:lnTo>
                  <a:lnTo>
                    <a:pt x="817" y="345"/>
                  </a:lnTo>
                  <a:lnTo>
                    <a:pt x="801" y="345"/>
                  </a:lnTo>
                  <a:lnTo>
                    <a:pt x="801" y="345"/>
                  </a:lnTo>
                  <a:lnTo>
                    <a:pt x="784" y="345"/>
                  </a:lnTo>
                  <a:lnTo>
                    <a:pt x="769" y="346"/>
                  </a:lnTo>
                  <a:lnTo>
                    <a:pt x="754" y="348"/>
                  </a:lnTo>
                  <a:lnTo>
                    <a:pt x="739" y="351"/>
                  </a:lnTo>
                  <a:lnTo>
                    <a:pt x="724" y="354"/>
                  </a:lnTo>
                  <a:lnTo>
                    <a:pt x="709" y="358"/>
                  </a:lnTo>
                  <a:lnTo>
                    <a:pt x="695" y="362"/>
                  </a:lnTo>
                  <a:lnTo>
                    <a:pt x="681" y="368"/>
                  </a:lnTo>
                  <a:lnTo>
                    <a:pt x="655" y="380"/>
                  </a:lnTo>
                  <a:lnTo>
                    <a:pt x="629" y="395"/>
                  </a:lnTo>
                  <a:lnTo>
                    <a:pt x="605" y="411"/>
                  </a:lnTo>
                  <a:lnTo>
                    <a:pt x="583" y="431"/>
                  </a:lnTo>
                  <a:lnTo>
                    <a:pt x="562" y="451"/>
                  </a:lnTo>
                  <a:lnTo>
                    <a:pt x="543" y="473"/>
                  </a:lnTo>
                  <a:lnTo>
                    <a:pt x="526" y="498"/>
                  </a:lnTo>
                  <a:lnTo>
                    <a:pt x="512" y="524"/>
                  </a:lnTo>
                  <a:lnTo>
                    <a:pt x="506" y="537"/>
                  </a:lnTo>
                  <a:lnTo>
                    <a:pt x="501" y="551"/>
                  </a:lnTo>
                  <a:lnTo>
                    <a:pt x="496" y="565"/>
                  </a:lnTo>
                  <a:lnTo>
                    <a:pt x="491" y="580"/>
                  </a:lnTo>
                  <a:lnTo>
                    <a:pt x="488" y="595"/>
                  </a:lnTo>
                  <a:lnTo>
                    <a:pt x="484" y="609"/>
                  </a:lnTo>
                  <a:lnTo>
                    <a:pt x="482" y="625"/>
                  </a:lnTo>
                  <a:lnTo>
                    <a:pt x="481" y="640"/>
                  </a:lnTo>
                  <a:lnTo>
                    <a:pt x="481" y="64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6" name="Freeform 68"/>
            <p:cNvSpPr>
              <a:spLocks/>
            </p:cNvSpPr>
            <p:nvPr/>
          </p:nvSpPr>
          <p:spPr bwMode="auto">
            <a:xfrm>
              <a:off x="5656263" y="1001068"/>
              <a:ext cx="320675" cy="231775"/>
            </a:xfrm>
            <a:custGeom>
              <a:avLst/>
              <a:gdLst>
                <a:gd name="T0" fmla="*/ 64 w 403"/>
                <a:gd name="T1" fmla="*/ 202 h 292"/>
                <a:gd name="T2" fmla="*/ 67 w 403"/>
                <a:gd name="T3" fmla="*/ 175 h 292"/>
                <a:gd name="T4" fmla="*/ 76 w 403"/>
                <a:gd name="T5" fmla="*/ 148 h 292"/>
                <a:gd name="T6" fmla="*/ 88 w 403"/>
                <a:gd name="T7" fmla="*/ 125 h 292"/>
                <a:gd name="T8" fmla="*/ 105 w 403"/>
                <a:gd name="T9" fmla="*/ 105 h 292"/>
                <a:gd name="T10" fmla="*/ 125 w 403"/>
                <a:gd name="T11" fmla="*/ 88 h 292"/>
                <a:gd name="T12" fmla="*/ 149 w 403"/>
                <a:gd name="T13" fmla="*/ 75 h 292"/>
                <a:gd name="T14" fmla="*/ 174 w 403"/>
                <a:gd name="T15" fmla="*/ 67 h 292"/>
                <a:gd name="T16" fmla="*/ 202 w 403"/>
                <a:gd name="T17" fmla="*/ 65 h 292"/>
                <a:gd name="T18" fmla="*/ 216 w 403"/>
                <a:gd name="T19" fmla="*/ 65 h 292"/>
                <a:gd name="T20" fmla="*/ 242 w 403"/>
                <a:gd name="T21" fmla="*/ 71 h 292"/>
                <a:gd name="T22" fmla="*/ 267 w 403"/>
                <a:gd name="T23" fmla="*/ 81 h 292"/>
                <a:gd name="T24" fmla="*/ 289 w 403"/>
                <a:gd name="T25" fmla="*/ 96 h 292"/>
                <a:gd name="T26" fmla="*/ 307 w 403"/>
                <a:gd name="T27" fmla="*/ 115 h 292"/>
                <a:gd name="T28" fmla="*/ 322 w 403"/>
                <a:gd name="T29" fmla="*/ 137 h 292"/>
                <a:gd name="T30" fmla="*/ 333 w 403"/>
                <a:gd name="T31" fmla="*/ 161 h 292"/>
                <a:gd name="T32" fmla="*/ 339 w 403"/>
                <a:gd name="T33" fmla="*/ 188 h 292"/>
                <a:gd name="T34" fmla="*/ 340 w 403"/>
                <a:gd name="T35" fmla="*/ 292 h 292"/>
                <a:gd name="T36" fmla="*/ 403 w 403"/>
                <a:gd name="T37" fmla="*/ 202 h 292"/>
                <a:gd name="T38" fmla="*/ 402 w 403"/>
                <a:gd name="T39" fmla="*/ 182 h 292"/>
                <a:gd name="T40" fmla="*/ 394 w 403"/>
                <a:gd name="T41" fmla="*/ 143 h 292"/>
                <a:gd name="T42" fmla="*/ 379 w 403"/>
                <a:gd name="T43" fmla="*/ 105 h 292"/>
                <a:gd name="T44" fmla="*/ 357 w 403"/>
                <a:gd name="T45" fmla="*/ 74 h 292"/>
                <a:gd name="T46" fmla="*/ 330 w 403"/>
                <a:gd name="T47" fmla="*/ 46 h 292"/>
                <a:gd name="T48" fmla="*/ 298 w 403"/>
                <a:gd name="T49" fmla="*/ 24 h 292"/>
                <a:gd name="T50" fmla="*/ 262 w 403"/>
                <a:gd name="T51" fmla="*/ 9 h 292"/>
                <a:gd name="T52" fmla="*/ 223 w 403"/>
                <a:gd name="T53" fmla="*/ 1 h 292"/>
                <a:gd name="T54" fmla="*/ 202 w 403"/>
                <a:gd name="T55" fmla="*/ 0 h 292"/>
                <a:gd name="T56" fmla="*/ 161 w 403"/>
                <a:gd name="T57" fmla="*/ 5 h 292"/>
                <a:gd name="T58" fmla="*/ 123 w 403"/>
                <a:gd name="T59" fmla="*/ 16 h 292"/>
                <a:gd name="T60" fmla="*/ 90 w 403"/>
                <a:gd name="T61" fmla="*/ 35 h 292"/>
                <a:gd name="T62" fmla="*/ 59 w 403"/>
                <a:gd name="T63" fmla="*/ 59 h 292"/>
                <a:gd name="T64" fmla="*/ 35 w 403"/>
                <a:gd name="T65" fmla="*/ 89 h 292"/>
                <a:gd name="T66" fmla="*/ 15 w 403"/>
                <a:gd name="T67" fmla="*/ 124 h 292"/>
                <a:gd name="T68" fmla="*/ 4 w 403"/>
                <a:gd name="T69" fmla="*/ 161 h 292"/>
                <a:gd name="T70" fmla="*/ 0 w 403"/>
                <a:gd name="T71" fmla="*/ 202 h 292"/>
                <a:gd name="T72" fmla="*/ 64 w 403"/>
                <a:gd name="T73" fmla="*/ 292 h 2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03" h="292">
                  <a:moveTo>
                    <a:pt x="64" y="202"/>
                  </a:moveTo>
                  <a:lnTo>
                    <a:pt x="64" y="202"/>
                  </a:lnTo>
                  <a:lnTo>
                    <a:pt x="65" y="188"/>
                  </a:lnTo>
                  <a:lnTo>
                    <a:pt x="67" y="175"/>
                  </a:lnTo>
                  <a:lnTo>
                    <a:pt x="71" y="161"/>
                  </a:lnTo>
                  <a:lnTo>
                    <a:pt x="76" y="148"/>
                  </a:lnTo>
                  <a:lnTo>
                    <a:pt x="81" y="137"/>
                  </a:lnTo>
                  <a:lnTo>
                    <a:pt x="88" y="125"/>
                  </a:lnTo>
                  <a:lnTo>
                    <a:pt x="96" y="115"/>
                  </a:lnTo>
                  <a:lnTo>
                    <a:pt x="105" y="105"/>
                  </a:lnTo>
                  <a:lnTo>
                    <a:pt x="115" y="96"/>
                  </a:lnTo>
                  <a:lnTo>
                    <a:pt x="125" y="88"/>
                  </a:lnTo>
                  <a:lnTo>
                    <a:pt x="137" y="81"/>
                  </a:lnTo>
                  <a:lnTo>
                    <a:pt x="149" y="75"/>
                  </a:lnTo>
                  <a:lnTo>
                    <a:pt x="161" y="71"/>
                  </a:lnTo>
                  <a:lnTo>
                    <a:pt x="174" y="67"/>
                  </a:lnTo>
                  <a:lnTo>
                    <a:pt x="188" y="65"/>
                  </a:lnTo>
                  <a:lnTo>
                    <a:pt x="202" y="65"/>
                  </a:lnTo>
                  <a:lnTo>
                    <a:pt x="202" y="65"/>
                  </a:lnTo>
                  <a:lnTo>
                    <a:pt x="216" y="65"/>
                  </a:lnTo>
                  <a:lnTo>
                    <a:pt x="230" y="67"/>
                  </a:lnTo>
                  <a:lnTo>
                    <a:pt x="242" y="71"/>
                  </a:lnTo>
                  <a:lnTo>
                    <a:pt x="255" y="75"/>
                  </a:lnTo>
                  <a:lnTo>
                    <a:pt x="267" y="81"/>
                  </a:lnTo>
                  <a:lnTo>
                    <a:pt x="278" y="88"/>
                  </a:lnTo>
                  <a:lnTo>
                    <a:pt x="289" y="96"/>
                  </a:lnTo>
                  <a:lnTo>
                    <a:pt x="299" y="105"/>
                  </a:lnTo>
                  <a:lnTo>
                    <a:pt x="307" y="115"/>
                  </a:lnTo>
                  <a:lnTo>
                    <a:pt x="315" y="125"/>
                  </a:lnTo>
                  <a:lnTo>
                    <a:pt x="322" y="137"/>
                  </a:lnTo>
                  <a:lnTo>
                    <a:pt x="328" y="148"/>
                  </a:lnTo>
                  <a:lnTo>
                    <a:pt x="333" y="161"/>
                  </a:lnTo>
                  <a:lnTo>
                    <a:pt x="336" y="175"/>
                  </a:lnTo>
                  <a:lnTo>
                    <a:pt x="339" y="188"/>
                  </a:lnTo>
                  <a:lnTo>
                    <a:pt x="340" y="202"/>
                  </a:lnTo>
                  <a:lnTo>
                    <a:pt x="340" y="292"/>
                  </a:lnTo>
                  <a:lnTo>
                    <a:pt x="403" y="292"/>
                  </a:lnTo>
                  <a:lnTo>
                    <a:pt x="403" y="202"/>
                  </a:lnTo>
                  <a:lnTo>
                    <a:pt x="403" y="202"/>
                  </a:lnTo>
                  <a:lnTo>
                    <a:pt x="402" y="182"/>
                  </a:lnTo>
                  <a:lnTo>
                    <a:pt x="400" y="161"/>
                  </a:lnTo>
                  <a:lnTo>
                    <a:pt x="394" y="143"/>
                  </a:lnTo>
                  <a:lnTo>
                    <a:pt x="388" y="124"/>
                  </a:lnTo>
                  <a:lnTo>
                    <a:pt x="379" y="105"/>
                  </a:lnTo>
                  <a:lnTo>
                    <a:pt x="369" y="89"/>
                  </a:lnTo>
                  <a:lnTo>
                    <a:pt x="357" y="74"/>
                  </a:lnTo>
                  <a:lnTo>
                    <a:pt x="344" y="59"/>
                  </a:lnTo>
                  <a:lnTo>
                    <a:pt x="330" y="46"/>
                  </a:lnTo>
                  <a:lnTo>
                    <a:pt x="314" y="35"/>
                  </a:lnTo>
                  <a:lnTo>
                    <a:pt x="298" y="24"/>
                  </a:lnTo>
                  <a:lnTo>
                    <a:pt x="281" y="16"/>
                  </a:lnTo>
                  <a:lnTo>
                    <a:pt x="262" y="9"/>
                  </a:lnTo>
                  <a:lnTo>
                    <a:pt x="242" y="5"/>
                  </a:lnTo>
                  <a:lnTo>
                    <a:pt x="223" y="1"/>
                  </a:lnTo>
                  <a:lnTo>
                    <a:pt x="202" y="0"/>
                  </a:lnTo>
                  <a:lnTo>
                    <a:pt x="202" y="0"/>
                  </a:lnTo>
                  <a:lnTo>
                    <a:pt x="181" y="1"/>
                  </a:lnTo>
                  <a:lnTo>
                    <a:pt x="161" y="5"/>
                  </a:lnTo>
                  <a:lnTo>
                    <a:pt x="142" y="9"/>
                  </a:lnTo>
                  <a:lnTo>
                    <a:pt x="123" y="16"/>
                  </a:lnTo>
                  <a:lnTo>
                    <a:pt x="106" y="24"/>
                  </a:lnTo>
                  <a:lnTo>
                    <a:pt x="90" y="35"/>
                  </a:lnTo>
                  <a:lnTo>
                    <a:pt x="73" y="46"/>
                  </a:lnTo>
                  <a:lnTo>
                    <a:pt x="59" y="59"/>
                  </a:lnTo>
                  <a:lnTo>
                    <a:pt x="47" y="74"/>
                  </a:lnTo>
                  <a:lnTo>
                    <a:pt x="35" y="89"/>
                  </a:lnTo>
                  <a:lnTo>
                    <a:pt x="25" y="105"/>
                  </a:lnTo>
                  <a:lnTo>
                    <a:pt x="15" y="124"/>
                  </a:lnTo>
                  <a:lnTo>
                    <a:pt x="10" y="143"/>
                  </a:lnTo>
                  <a:lnTo>
                    <a:pt x="4" y="161"/>
                  </a:lnTo>
                  <a:lnTo>
                    <a:pt x="1" y="182"/>
                  </a:lnTo>
                  <a:lnTo>
                    <a:pt x="0" y="202"/>
                  </a:lnTo>
                  <a:lnTo>
                    <a:pt x="0" y="292"/>
                  </a:lnTo>
                  <a:lnTo>
                    <a:pt x="64" y="292"/>
                  </a:lnTo>
                  <a:lnTo>
                    <a:pt x="64" y="20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7" name="Freeform 69"/>
            <p:cNvSpPr>
              <a:spLocks/>
            </p:cNvSpPr>
            <p:nvPr/>
          </p:nvSpPr>
          <p:spPr bwMode="auto">
            <a:xfrm>
              <a:off x="5354638" y="1223318"/>
              <a:ext cx="923925" cy="1090613"/>
            </a:xfrm>
            <a:custGeom>
              <a:avLst/>
              <a:gdLst>
                <a:gd name="T0" fmla="*/ 474 w 1163"/>
                <a:gd name="T1" fmla="*/ 0 h 1375"/>
                <a:gd name="T2" fmla="*/ 425 w 1163"/>
                <a:gd name="T3" fmla="*/ 3 h 1375"/>
                <a:gd name="T4" fmla="*/ 379 w 1163"/>
                <a:gd name="T5" fmla="*/ 11 h 1375"/>
                <a:gd name="T6" fmla="*/ 333 w 1163"/>
                <a:gd name="T7" fmla="*/ 22 h 1375"/>
                <a:gd name="T8" fmla="*/ 290 w 1163"/>
                <a:gd name="T9" fmla="*/ 38 h 1375"/>
                <a:gd name="T10" fmla="*/ 248 w 1163"/>
                <a:gd name="T11" fmla="*/ 58 h 1375"/>
                <a:gd name="T12" fmla="*/ 209 w 1163"/>
                <a:gd name="T13" fmla="*/ 82 h 1375"/>
                <a:gd name="T14" fmla="*/ 173 w 1163"/>
                <a:gd name="T15" fmla="*/ 109 h 1375"/>
                <a:gd name="T16" fmla="*/ 139 w 1163"/>
                <a:gd name="T17" fmla="*/ 139 h 1375"/>
                <a:gd name="T18" fmla="*/ 108 w 1163"/>
                <a:gd name="T19" fmla="*/ 173 h 1375"/>
                <a:gd name="T20" fmla="*/ 81 w 1163"/>
                <a:gd name="T21" fmla="*/ 210 h 1375"/>
                <a:gd name="T22" fmla="*/ 57 w 1163"/>
                <a:gd name="T23" fmla="*/ 248 h 1375"/>
                <a:gd name="T24" fmla="*/ 37 w 1163"/>
                <a:gd name="T25" fmla="*/ 290 h 1375"/>
                <a:gd name="T26" fmla="*/ 21 w 1163"/>
                <a:gd name="T27" fmla="*/ 334 h 1375"/>
                <a:gd name="T28" fmla="*/ 10 w 1163"/>
                <a:gd name="T29" fmla="*/ 379 h 1375"/>
                <a:gd name="T30" fmla="*/ 3 w 1163"/>
                <a:gd name="T31" fmla="*/ 427 h 1375"/>
                <a:gd name="T32" fmla="*/ 0 w 1163"/>
                <a:gd name="T33" fmla="*/ 475 h 1375"/>
                <a:gd name="T34" fmla="*/ 1163 w 1163"/>
                <a:gd name="T35" fmla="*/ 1375 h 1375"/>
                <a:gd name="T36" fmla="*/ 1163 w 1163"/>
                <a:gd name="T37" fmla="*/ 475 h 1375"/>
                <a:gd name="T38" fmla="*/ 1161 w 1163"/>
                <a:gd name="T39" fmla="*/ 427 h 1375"/>
                <a:gd name="T40" fmla="*/ 1154 w 1163"/>
                <a:gd name="T41" fmla="*/ 379 h 1375"/>
                <a:gd name="T42" fmla="*/ 1143 w 1163"/>
                <a:gd name="T43" fmla="*/ 334 h 1375"/>
                <a:gd name="T44" fmla="*/ 1126 w 1163"/>
                <a:gd name="T45" fmla="*/ 290 h 1375"/>
                <a:gd name="T46" fmla="*/ 1107 w 1163"/>
                <a:gd name="T47" fmla="*/ 248 h 1375"/>
                <a:gd name="T48" fmla="*/ 1082 w 1163"/>
                <a:gd name="T49" fmla="*/ 210 h 1375"/>
                <a:gd name="T50" fmla="*/ 1056 w 1163"/>
                <a:gd name="T51" fmla="*/ 173 h 1375"/>
                <a:gd name="T52" fmla="*/ 1024 w 1163"/>
                <a:gd name="T53" fmla="*/ 139 h 1375"/>
                <a:gd name="T54" fmla="*/ 991 w 1163"/>
                <a:gd name="T55" fmla="*/ 109 h 1375"/>
                <a:gd name="T56" fmla="*/ 955 w 1163"/>
                <a:gd name="T57" fmla="*/ 82 h 1375"/>
                <a:gd name="T58" fmla="*/ 915 w 1163"/>
                <a:gd name="T59" fmla="*/ 58 h 1375"/>
                <a:gd name="T60" fmla="*/ 874 w 1163"/>
                <a:gd name="T61" fmla="*/ 38 h 1375"/>
                <a:gd name="T62" fmla="*/ 831 w 1163"/>
                <a:gd name="T63" fmla="*/ 22 h 1375"/>
                <a:gd name="T64" fmla="*/ 786 w 1163"/>
                <a:gd name="T65" fmla="*/ 11 h 1375"/>
                <a:gd name="T66" fmla="*/ 738 w 1163"/>
                <a:gd name="T67" fmla="*/ 3 h 1375"/>
                <a:gd name="T68" fmla="*/ 690 w 1163"/>
                <a:gd name="T69" fmla="*/ 0 h 1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3" h="1375">
                  <a:moveTo>
                    <a:pt x="474" y="0"/>
                  </a:moveTo>
                  <a:lnTo>
                    <a:pt x="474" y="0"/>
                  </a:lnTo>
                  <a:lnTo>
                    <a:pt x="450" y="2"/>
                  </a:lnTo>
                  <a:lnTo>
                    <a:pt x="425" y="3"/>
                  </a:lnTo>
                  <a:lnTo>
                    <a:pt x="402" y="6"/>
                  </a:lnTo>
                  <a:lnTo>
                    <a:pt x="379" y="11"/>
                  </a:lnTo>
                  <a:lnTo>
                    <a:pt x="356" y="16"/>
                  </a:lnTo>
                  <a:lnTo>
                    <a:pt x="333" y="22"/>
                  </a:lnTo>
                  <a:lnTo>
                    <a:pt x="311" y="29"/>
                  </a:lnTo>
                  <a:lnTo>
                    <a:pt x="290" y="38"/>
                  </a:lnTo>
                  <a:lnTo>
                    <a:pt x="269" y="48"/>
                  </a:lnTo>
                  <a:lnTo>
                    <a:pt x="248" y="58"/>
                  </a:lnTo>
                  <a:lnTo>
                    <a:pt x="229" y="70"/>
                  </a:lnTo>
                  <a:lnTo>
                    <a:pt x="209" y="82"/>
                  </a:lnTo>
                  <a:lnTo>
                    <a:pt x="190" y="95"/>
                  </a:lnTo>
                  <a:lnTo>
                    <a:pt x="173" y="109"/>
                  </a:lnTo>
                  <a:lnTo>
                    <a:pt x="156" y="124"/>
                  </a:lnTo>
                  <a:lnTo>
                    <a:pt x="139" y="139"/>
                  </a:lnTo>
                  <a:lnTo>
                    <a:pt x="123" y="156"/>
                  </a:lnTo>
                  <a:lnTo>
                    <a:pt x="108" y="173"/>
                  </a:lnTo>
                  <a:lnTo>
                    <a:pt x="94" y="192"/>
                  </a:lnTo>
                  <a:lnTo>
                    <a:pt x="81" y="210"/>
                  </a:lnTo>
                  <a:lnTo>
                    <a:pt x="69" y="229"/>
                  </a:lnTo>
                  <a:lnTo>
                    <a:pt x="57" y="248"/>
                  </a:lnTo>
                  <a:lnTo>
                    <a:pt x="47" y="269"/>
                  </a:lnTo>
                  <a:lnTo>
                    <a:pt x="37" y="290"/>
                  </a:lnTo>
                  <a:lnTo>
                    <a:pt x="29" y="312"/>
                  </a:lnTo>
                  <a:lnTo>
                    <a:pt x="21" y="334"/>
                  </a:lnTo>
                  <a:lnTo>
                    <a:pt x="15" y="356"/>
                  </a:lnTo>
                  <a:lnTo>
                    <a:pt x="10" y="379"/>
                  </a:lnTo>
                  <a:lnTo>
                    <a:pt x="5" y="402"/>
                  </a:lnTo>
                  <a:lnTo>
                    <a:pt x="3" y="427"/>
                  </a:lnTo>
                  <a:lnTo>
                    <a:pt x="0" y="450"/>
                  </a:lnTo>
                  <a:lnTo>
                    <a:pt x="0" y="475"/>
                  </a:lnTo>
                  <a:lnTo>
                    <a:pt x="0" y="1375"/>
                  </a:lnTo>
                  <a:lnTo>
                    <a:pt x="1163" y="1375"/>
                  </a:lnTo>
                  <a:lnTo>
                    <a:pt x="1163" y="475"/>
                  </a:lnTo>
                  <a:lnTo>
                    <a:pt x="1163" y="475"/>
                  </a:lnTo>
                  <a:lnTo>
                    <a:pt x="1163" y="450"/>
                  </a:lnTo>
                  <a:lnTo>
                    <a:pt x="1161" y="427"/>
                  </a:lnTo>
                  <a:lnTo>
                    <a:pt x="1159" y="402"/>
                  </a:lnTo>
                  <a:lnTo>
                    <a:pt x="1154" y="379"/>
                  </a:lnTo>
                  <a:lnTo>
                    <a:pt x="1148" y="356"/>
                  </a:lnTo>
                  <a:lnTo>
                    <a:pt x="1143" y="334"/>
                  </a:lnTo>
                  <a:lnTo>
                    <a:pt x="1134" y="312"/>
                  </a:lnTo>
                  <a:lnTo>
                    <a:pt x="1126" y="290"/>
                  </a:lnTo>
                  <a:lnTo>
                    <a:pt x="1117" y="269"/>
                  </a:lnTo>
                  <a:lnTo>
                    <a:pt x="1107" y="248"/>
                  </a:lnTo>
                  <a:lnTo>
                    <a:pt x="1095" y="229"/>
                  </a:lnTo>
                  <a:lnTo>
                    <a:pt x="1082" y="210"/>
                  </a:lnTo>
                  <a:lnTo>
                    <a:pt x="1070" y="192"/>
                  </a:lnTo>
                  <a:lnTo>
                    <a:pt x="1056" y="173"/>
                  </a:lnTo>
                  <a:lnTo>
                    <a:pt x="1041" y="156"/>
                  </a:lnTo>
                  <a:lnTo>
                    <a:pt x="1024" y="139"/>
                  </a:lnTo>
                  <a:lnTo>
                    <a:pt x="1008" y="124"/>
                  </a:lnTo>
                  <a:lnTo>
                    <a:pt x="991" y="109"/>
                  </a:lnTo>
                  <a:lnTo>
                    <a:pt x="973" y="95"/>
                  </a:lnTo>
                  <a:lnTo>
                    <a:pt x="955" y="82"/>
                  </a:lnTo>
                  <a:lnTo>
                    <a:pt x="935" y="70"/>
                  </a:lnTo>
                  <a:lnTo>
                    <a:pt x="915" y="58"/>
                  </a:lnTo>
                  <a:lnTo>
                    <a:pt x="895" y="48"/>
                  </a:lnTo>
                  <a:lnTo>
                    <a:pt x="874" y="38"/>
                  </a:lnTo>
                  <a:lnTo>
                    <a:pt x="853" y="29"/>
                  </a:lnTo>
                  <a:lnTo>
                    <a:pt x="831" y="22"/>
                  </a:lnTo>
                  <a:lnTo>
                    <a:pt x="808" y="16"/>
                  </a:lnTo>
                  <a:lnTo>
                    <a:pt x="786" y="11"/>
                  </a:lnTo>
                  <a:lnTo>
                    <a:pt x="761" y="6"/>
                  </a:lnTo>
                  <a:lnTo>
                    <a:pt x="738" y="3"/>
                  </a:lnTo>
                  <a:lnTo>
                    <a:pt x="714" y="2"/>
                  </a:lnTo>
                  <a:lnTo>
                    <a:pt x="690" y="0"/>
                  </a:lnTo>
                  <a:lnTo>
                    <a:pt x="474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8" name="Freeform 70"/>
            <p:cNvSpPr>
              <a:spLocks noEditPoints="1"/>
            </p:cNvSpPr>
            <p:nvPr/>
          </p:nvSpPr>
          <p:spPr bwMode="auto">
            <a:xfrm>
              <a:off x="5329238" y="1197918"/>
              <a:ext cx="974725" cy="1143000"/>
            </a:xfrm>
            <a:custGeom>
              <a:avLst/>
              <a:gdLst>
                <a:gd name="T0" fmla="*/ 0 w 1228"/>
                <a:gd name="T1" fmla="*/ 507 h 1439"/>
                <a:gd name="T2" fmla="*/ 2 w 1228"/>
                <a:gd name="T3" fmla="*/ 455 h 1439"/>
                <a:gd name="T4" fmla="*/ 16 w 1228"/>
                <a:gd name="T5" fmla="*/ 380 h 1439"/>
                <a:gd name="T6" fmla="*/ 39 w 1228"/>
                <a:gd name="T7" fmla="*/ 311 h 1439"/>
                <a:gd name="T8" fmla="*/ 73 w 1228"/>
                <a:gd name="T9" fmla="*/ 244 h 1439"/>
                <a:gd name="T10" fmla="*/ 116 w 1228"/>
                <a:gd name="T11" fmla="*/ 185 h 1439"/>
                <a:gd name="T12" fmla="*/ 166 w 1228"/>
                <a:gd name="T13" fmla="*/ 132 h 1439"/>
                <a:gd name="T14" fmla="*/ 224 w 1228"/>
                <a:gd name="T15" fmla="*/ 87 h 1439"/>
                <a:gd name="T16" fmla="*/ 287 w 1228"/>
                <a:gd name="T17" fmla="*/ 51 h 1439"/>
                <a:gd name="T18" fmla="*/ 356 w 1228"/>
                <a:gd name="T19" fmla="*/ 23 h 1439"/>
                <a:gd name="T20" fmla="*/ 430 w 1228"/>
                <a:gd name="T21" fmla="*/ 7 h 1439"/>
                <a:gd name="T22" fmla="*/ 506 w 1228"/>
                <a:gd name="T23" fmla="*/ 0 h 1439"/>
                <a:gd name="T24" fmla="*/ 748 w 1228"/>
                <a:gd name="T25" fmla="*/ 1 h 1439"/>
                <a:gd name="T26" fmla="*/ 824 w 1228"/>
                <a:gd name="T27" fmla="*/ 10 h 1439"/>
                <a:gd name="T28" fmla="*/ 895 w 1228"/>
                <a:gd name="T29" fmla="*/ 31 h 1439"/>
                <a:gd name="T30" fmla="*/ 963 w 1228"/>
                <a:gd name="T31" fmla="*/ 61 h 1439"/>
                <a:gd name="T32" fmla="*/ 1024 w 1228"/>
                <a:gd name="T33" fmla="*/ 101 h 1439"/>
                <a:gd name="T34" fmla="*/ 1080 w 1228"/>
                <a:gd name="T35" fmla="*/ 149 h 1439"/>
                <a:gd name="T36" fmla="*/ 1127 w 1228"/>
                <a:gd name="T37" fmla="*/ 204 h 1439"/>
                <a:gd name="T38" fmla="*/ 1166 w 1228"/>
                <a:gd name="T39" fmla="*/ 265 h 1439"/>
                <a:gd name="T40" fmla="*/ 1198 w 1228"/>
                <a:gd name="T41" fmla="*/ 333 h 1439"/>
                <a:gd name="T42" fmla="*/ 1217 w 1228"/>
                <a:gd name="T43" fmla="*/ 406 h 1439"/>
                <a:gd name="T44" fmla="*/ 1228 w 1228"/>
                <a:gd name="T45" fmla="*/ 481 h 1439"/>
                <a:gd name="T46" fmla="*/ 65 w 1228"/>
                <a:gd name="T47" fmla="*/ 1375 h 1439"/>
                <a:gd name="T48" fmla="*/ 1163 w 1228"/>
                <a:gd name="T49" fmla="*/ 507 h 1439"/>
                <a:gd name="T50" fmla="*/ 1158 w 1228"/>
                <a:gd name="T51" fmla="*/ 440 h 1439"/>
                <a:gd name="T52" fmla="*/ 1143 w 1228"/>
                <a:gd name="T53" fmla="*/ 375 h 1439"/>
                <a:gd name="T54" fmla="*/ 1120 w 1228"/>
                <a:gd name="T55" fmla="*/ 315 h 1439"/>
                <a:gd name="T56" fmla="*/ 1088 w 1228"/>
                <a:gd name="T57" fmla="*/ 260 h 1439"/>
                <a:gd name="T58" fmla="*/ 1048 w 1228"/>
                <a:gd name="T59" fmla="*/ 210 h 1439"/>
                <a:gd name="T60" fmla="*/ 1002 w 1228"/>
                <a:gd name="T61" fmla="*/ 166 h 1439"/>
                <a:gd name="T62" fmla="*/ 951 w 1228"/>
                <a:gd name="T63" fmla="*/ 129 h 1439"/>
                <a:gd name="T64" fmla="*/ 893 w 1228"/>
                <a:gd name="T65" fmla="*/ 100 h 1439"/>
                <a:gd name="T66" fmla="*/ 832 w 1228"/>
                <a:gd name="T67" fmla="*/ 79 h 1439"/>
                <a:gd name="T68" fmla="*/ 767 w 1228"/>
                <a:gd name="T69" fmla="*/ 67 h 1439"/>
                <a:gd name="T70" fmla="*/ 506 w 1228"/>
                <a:gd name="T71" fmla="*/ 65 h 1439"/>
                <a:gd name="T72" fmla="*/ 461 w 1228"/>
                <a:gd name="T73" fmla="*/ 67 h 1439"/>
                <a:gd name="T74" fmla="*/ 396 w 1228"/>
                <a:gd name="T75" fmla="*/ 79 h 1439"/>
                <a:gd name="T76" fmla="*/ 335 w 1228"/>
                <a:gd name="T77" fmla="*/ 100 h 1439"/>
                <a:gd name="T78" fmla="*/ 277 w 1228"/>
                <a:gd name="T79" fmla="*/ 129 h 1439"/>
                <a:gd name="T80" fmla="*/ 226 w 1228"/>
                <a:gd name="T81" fmla="*/ 166 h 1439"/>
                <a:gd name="T82" fmla="*/ 179 w 1228"/>
                <a:gd name="T83" fmla="*/ 210 h 1439"/>
                <a:gd name="T84" fmla="*/ 140 w 1228"/>
                <a:gd name="T85" fmla="*/ 260 h 1439"/>
                <a:gd name="T86" fmla="*/ 108 w 1228"/>
                <a:gd name="T87" fmla="*/ 315 h 1439"/>
                <a:gd name="T88" fmla="*/ 85 w 1228"/>
                <a:gd name="T89" fmla="*/ 375 h 1439"/>
                <a:gd name="T90" fmla="*/ 69 w 1228"/>
                <a:gd name="T91" fmla="*/ 440 h 1439"/>
                <a:gd name="T92" fmla="*/ 65 w 1228"/>
                <a:gd name="T93" fmla="*/ 507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228" h="1439">
                  <a:moveTo>
                    <a:pt x="1228" y="1439"/>
                  </a:moveTo>
                  <a:lnTo>
                    <a:pt x="0" y="1439"/>
                  </a:lnTo>
                  <a:lnTo>
                    <a:pt x="0" y="507"/>
                  </a:lnTo>
                  <a:lnTo>
                    <a:pt x="0" y="507"/>
                  </a:lnTo>
                  <a:lnTo>
                    <a:pt x="0" y="481"/>
                  </a:lnTo>
                  <a:lnTo>
                    <a:pt x="2" y="455"/>
                  </a:lnTo>
                  <a:lnTo>
                    <a:pt x="6" y="430"/>
                  </a:lnTo>
                  <a:lnTo>
                    <a:pt x="10" y="406"/>
                  </a:lnTo>
                  <a:lnTo>
                    <a:pt x="16" y="380"/>
                  </a:lnTo>
                  <a:lnTo>
                    <a:pt x="23" y="357"/>
                  </a:lnTo>
                  <a:lnTo>
                    <a:pt x="30" y="333"/>
                  </a:lnTo>
                  <a:lnTo>
                    <a:pt x="39" y="311"/>
                  </a:lnTo>
                  <a:lnTo>
                    <a:pt x="50" y="287"/>
                  </a:lnTo>
                  <a:lnTo>
                    <a:pt x="61" y="265"/>
                  </a:lnTo>
                  <a:lnTo>
                    <a:pt x="73" y="244"/>
                  </a:lnTo>
                  <a:lnTo>
                    <a:pt x="87" y="224"/>
                  </a:lnTo>
                  <a:lnTo>
                    <a:pt x="101" y="204"/>
                  </a:lnTo>
                  <a:lnTo>
                    <a:pt x="116" y="185"/>
                  </a:lnTo>
                  <a:lnTo>
                    <a:pt x="132" y="167"/>
                  </a:lnTo>
                  <a:lnTo>
                    <a:pt x="148" y="149"/>
                  </a:lnTo>
                  <a:lnTo>
                    <a:pt x="166" y="132"/>
                  </a:lnTo>
                  <a:lnTo>
                    <a:pt x="184" y="116"/>
                  </a:lnTo>
                  <a:lnTo>
                    <a:pt x="204" y="101"/>
                  </a:lnTo>
                  <a:lnTo>
                    <a:pt x="224" y="87"/>
                  </a:lnTo>
                  <a:lnTo>
                    <a:pt x="244" y="74"/>
                  </a:lnTo>
                  <a:lnTo>
                    <a:pt x="265" y="61"/>
                  </a:lnTo>
                  <a:lnTo>
                    <a:pt x="287" y="51"/>
                  </a:lnTo>
                  <a:lnTo>
                    <a:pt x="309" y="41"/>
                  </a:lnTo>
                  <a:lnTo>
                    <a:pt x="332" y="31"/>
                  </a:lnTo>
                  <a:lnTo>
                    <a:pt x="356" y="23"/>
                  </a:lnTo>
                  <a:lnTo>
                    <a:pt x="380" y="16"/>
                  </a:lnTo>
                  <a:lnTo>
                    <a:pt x="404" y="10"/>
                  </a:lnTo>
                  <a:lnTo>
                    <a:pt x="430" y="7"/>
                  </a:lnTo>
                  <a:lnTo>
                    <a:pt x="454" y="3"/>
                  </a:lnTo>
                  <a:lnTo>
                    <a:pt x="481" y="1"/>
                  </a:lnTo>
                  <a:lnTo>
                    <a:pt x="506" y="0"/>
                  </a:lnTo>
                  <a:lnTo>
                    <a:pt x="722" y="0"/>
                  </a:lnTo>
                  <a:lnTo>
                    <a:pt x="722" y="0"/>
                  </a:lnTo>
                  <a:lnTo>
                    <a:pt x="748" y="1"/>
                  </a:lnTo>
                  <a:lnTo>
                    <a:pt x="774" y="3"/>
                  </a:lnTo>
                  <a:lnTo>
                    <a:pt x="799" y="7"/>
                  </a:lnTo>
                  <a:lnTo>
                    <a:pt x="824" y="10"/>
                  </a:lnTo>
                  <a:lnTo>
                    <a:pt x="848" y="16"/>
                  </a:lnTo>
                  <a:lnTo>
                    <a:pt x="872" y="23"/>
                  </a:lnTo>
                  <a:lnTo>
                    <a:pt x="895" y="31"/>
                  </a:lnTo>
                  <a:lnTo>
                    <a:pt x="919" y="41"/>
                  </a:lnTo>
                  <a:lnTo>
                    <a:pt x="941" y="51"/>
                  </a:lnTo>
                  <a:lnTo>
                    <a:pt x="963" y="61"/>
                  </a:lnTo>
                  <a:lnTo>
                    <a:pt x="985" y="74"/>
                  </a:lnTo>
                  <a:lnTo>
                    <a:pt x="1004" y="87"/>
                  </a:lnTo>
                  <a:lnTo>
                    <a:pt x="1024" y="101"/>
                  </a:lnTo>
                  <a:lnTo>
                    <a:pt x="1044" y="116"/>
                  </a:lnTo>
                  <a:lnTo>
                    <a:pt x="1062" y="132"/>
                  </a:lnTo>
                  <a:lnTo>
                    <a:pt x="1080" y="149"/>
                  </a:lnTo>
                  <a:lnTo>
                    <a:pt x="1096" y="167"/>
                  </a:lnTo>
                  <a:lnTo>
                    <a:pt x="1112" y="185"/>
                  </a:lnTo>
                  <a:lnTo>
                    <a:pt x="1127" y="204"/>
                  </a:lnTo>
                  <a:lnTo>
                    <a:pt x="1141" y="224"/>
                  </a:lnTo>
                  <a:lnTo>
                    <a:pt x="1155" y="244"/>
                  </a:lnTo>
                  <a:lnTo>
                    <a:pt x="1166" y="265"/>
                  </a:lnTo>
                  <a:lnTo>
                    <a:pt x="1178" y="287"/>
                  </a:lnTo>
                  <a:lnTo>
                    <a:pt x="1188" y="311"/>
                  </a:lnTo>
                  <a:lnTo>
                    <a:pt x="1198" y="333"/>
                  </a:lnTo>
                  <a:lnTo>
                    <a:pt x="1205" y="357"/>
                  </a:lnTo>
                  <a:lnTo>
                    <a:pt x="1212" y="380"/>
                  </a:lnTo>
                  <a:lnTo>
                    <a:pt x="1217" y="406"/>
                  </a:lnTo>
                  <a:lnTo>
                    <a:pt x="1222" y="430"/>
                  </a:lnTo>
                  <a:lnTo>
                    <a:pt x="1225" y="455"/>
                  </a:lnTo>
                  <a:lnTo>
                    <a:pt x="1228" y="481"/>
                  </a:lnTo>
                  <a:lnTo>
                    <a:pt x="1228" y="507"/>
                  </a:lnTo>
                  <a:lnTo>
                    <a:pt x="1228" y="1439"/>
                  </a:lnTo>
                  <a:close/>
                  <a:moveTo>
                    <a:pt x="65" y="1375"/>
                  </a:moveTo>
                  <a:lnTo>
                    <a:pt x="1163" y="1375"/>
                  </a:lnTo>
                  <a:lnTo>
                    <a:pt x="1163" y="507"/>
                  </a:lnTo>
                  <a:lnTo>
                    <a:pt x="1163" y="507"/>
                  </a:lnTo>
                  <a:lnTo>
                    <a:pt x="1163" y="484"/>
                  </a:lnTo>
                  <a:lnTo>
                    <a:pt x="1161" y="462"/>
                  </a:lnTo>
                  <a:lnTo>
                    <a:pt x="1158" y="440"/>
                  </a:lnTo>
                  <a:lnTo>
                    <a:pt x="1155" y="418"/>
                  </a:lnTo>
                  <a:lnTo>
                    <a:pt x="1149" y="396"/>
                  </a:lnTo>
                  <a:lnTo>
                    <a:pt x="1143" y="375"/>
                  </a:lnTo>
                  <a:lnTo>
                    <a:pt x="1136" y="356"/>
                  </a:lnTo>
                  <a:lnTo>
                    <a:pt x="1128" y="335"/>
                  </a:lnTo>
                  <a:lnTo>
                    <a:pt x="1120" y="315"/>
                  </a:lnTo>
                  <a:lnTo>
                    <a:pt x="1110" y="297"/>
                  </a:lnTo>
                  <a:lnTo>
                    <a:pt x="1099" y="278"/>
                  </a:lnTo>
                  <a:lnTo>
                    <a:pt x="1088" y="260"/>
                  </a:lnTo>
                  <a:lnTo>
                    <a:pt x="1076" y="243"/>
                  </a:lnTo>
                  <a:lnTo>
                    <a:pt x="1062" y="226"/>
                  </a:lnTo>
                  <a:lnTo>
                    <a:pt x="1048" y="210"/>
                  </a:lnTo>
                  <a:lnTo>
                    <a:pt x="1034" y="195"/>
                  </a:lnTo>
                  <a:lnTo>
                    <a:pt x="1018" y="180"/>
                  </a:lnTo>
                  <a:lnTo>
                    <a:pt x="1002" y="166"/>
                  </a:lnTo>
                  <a:lnTo>
                    <a:pt x="986" y="153"/>
                  </a:lnTo>
                  <a:lnTo>
                    <a:pt x="968" y="140"/>
                  </a:lnTo>
                  <a:lnTo>
                    <a:pt x="951" y="129"/>
                  </a:lnTo>
                  <a:lnTo>
                    <a:pt x="932" y="118"/>
                  </a:lnTo>
                  <a:lnTo>
                    <a:pt x="913" y="109"/>
                  </a:lnTo>
                  <a:lnTo>
                    <a:pt x="893" y="100"/>
                  </a:lnTo>
                  <a:lnTo>
                    <a:pt x="873" y="92"/>
                  </a:lnTo>
                  <a:lnTo>
                    <a:pt x="852" y="85"/>
                  </a:lnTo>
                  <a:lnTo>
                    <a:pt x="832" y="79"/>
                  </a:lnTo>
                  <a:lnTo>
                    <a:pt x="811" y="74"/>
                  </a:lnTo>
                  <a:lnTo>
                    <a:pt x="789" y="71"/>
                  </a:lnTo>
                  <a:lnTo>
                    <a:pt x="767" y="67"/>
                  </a:lnTo>
                  <a:lnTo>
                    <a:pt x="745" y="66"/>
                  </a:lnTo>
                  <a:lnTo>
                    <a:pt x="722" y="65"/>
                  </a:lnTo>
                  <a:lnTo>
                    <a:pt x="506" y="65"/>
                  </a:lnTo>
                  <a:lnTo>
                    <a:pt x="506" y="65"/>
                  </a:lnTo>
                  <a:lnTo>
                    <a:pt x="483" y="66"/>
                  </a:lnTo>
                  <a:lnTo>
                    <a:pt x="461" y="67"/>
                  </a:lnTo>
                  <a:lnTo>
                    <a:pt x="439" y="71"/>
                  </a:lnTo>
                  <a:lnTo>
                    <a:pt x="417" y="74"/>
                  </a:lnTo>
                  <a:lnTo>
                    <a:pt x="396" y="79"/>
                  </a:lnTo>
                  <a:lnTo>
                    <a:pt x="375" y="85"/>
                  </a:lnTo>
                  <a:lnTo>
                    <a:pt x="354" y="92"/>
                  </a:lnTo>
                  <a:lnTo>
                    <a:pt x="335" y="100"/>
                  </a:lnTo>
                  <a:lnTo>
                    <a:pt x="315" y="109"/>
                  </a:lnTo>
                  <a:lnTo>
                    <a:pt x="295" y="118"/>
                  </a:lnTo>
                  <a:lnTo>
                    <a:pt x="277" y="129"/>
                  </a:lnTo>
                  <a:lnTo>
                    <a:pt x="259" y="140"/>
                  </a:lnTo>
                  <a:lnTo>
                    <a:pt x="242" y="153"/>
                  </a:lnTo>
                  <a:lnTo>
                    <a:pt x="226" y="166"/>
                  </a:lnTo>
                  <a:lnTo>
                    <a:pt x="210" y="180"/>
                  </a:lnTo>
                  <a:lnTo>
                    <a:pt x="193" y="195"/>
                  </a:lnTo>
                  <a:lnTo>
                    <a:pt x="179" y="210"/>
                  </a:lnTo>
                  <a:lnTo>
                    <a:pt x="166" y="226"/>
                  </a:lnTo>
                  <a:lnTo>
                    <a:pt x="152" y="243"/>
                  </a:lnTo>
                  <a:lnTo>
                    <a:pt x="140" y="260"/>
                  </a:lnTo>
                  <a:lnTo>
                    <a:pt x="129" y="278"/>
                  </a:lnTo>
                  <a:lnTo>
                    <a:pt x="118" y="297"/>
                  </a:lnTo>
                  <a:lnTo>
                    <a:pt x="108" y="315"/>
                  </a:lnTo>
                  <a:lnTo>
                    <a:pt x="100" y="335"/>
                  </a:lnTo>
                  <a:lnTo>
                    <a:pt x="91" y="356"/>
                  </a:lnTo>
                  <a:lnTo>
                    <a:pt x="85" y="375"/>
                  </a:lnTo>
                  <a:lnTo>
                    <a:pt x="79" y="396"/>
                  </a:lnTo>
                  <a:lnTo>
                    <a:pt x="73" y="418"/>
                  </a:lnTo>
                  <a:lnTo>
                    <a:pt x="69" y="440"/>
                  </a:lnTo>
                  <a:lnTo>
                    <a:pt x="67" y="462"/>
                  </a:lnTo>
                  <a:lnTo>
                    <a:pt x="65" y="484"/>
                  </a:lnTo>
                  <a:lnTo>
                    <a:pt x="65" y="507"/>
                  </a:lnTo>
                  <a:lnTo>
                    <a:pt x="65" y="137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199" name="Freeform 71"/>
            <p:cNvSpPr>
              <a:spLocks/>
            </p:cNvSpPr>
            <p:nvPr/>
          </p:nvSpPr>
          <p:spPr bwMode="auto">
            <a:xfrm>
              <a:off x="5527676" y="1609080"/>
              <a:ext cx="577850" cy="554038"/>
            </a:xfrm>
            <a:custGeom>
              <a:avLst/>
              <a:gdLst>
                <a:gd name="T0" fmla="*/ 60 w 728"/>
                <a:gd name="T1" fmla="*/ 697 h 697"/>
                <a:gd name="T2" fmla="*/ 60 w 728"/>
                <a:gd name="T3" fmla="*/ 697 h 697"/>
                <a:gd name="T4" fmla="*/ 49 w 728"/>
                <a:gd name="T5" fmla="*/ 696 h 697"/>
                <a:gd name="T6" fmla="*/ 37 w 728"/>
                <a:gd name="T7" fmla="*/ 693 h 697"/>
                <a:gd name="T8" fmla="*/ 27 w 728"/>
                <a:gd name="T9" fmla="*/ 687 h 697"/>
                <a:gd name="T10" fmla="*/ 18 w 728"/>
                <a:gd name="T11" fmla="*/ 680 h 697"/>
                <a:gd name="T12" fmla="*/ 11 w 728"/>
                <a:gd name="T13" fmla="*/ 671 h 697"/>
                <a:gd name="T14" fmla="*/ 5 w 728"/>
                <a:gd name="T15" fmla="*/ 660 h 697"/>
                <a:gd name="T16" fmla="*/ 1 w 728"/>
                <a:gd name="T17" fmla="*/ 649 h 697"/>
                <a:gd name="T18" fmla="*/ 0 w 728"/>
                <a:gd name="T19" fmla="*/ 637 h 697"/>
                <a:gd name="T20" fmla="*/ 0 w 728"/>
                <a:gd name="T21" fmla="*/ 256 h 697"/>
                <a:gd name="T22" fmla="*/ 0 w 728"/>
                <a:gd name="T23" fmla="*/ 256 h 697"/>
                <a:gd name="T24" fmla="*/ 1 w 728"/>
                <a:gd name="T25" fmla="*/ 229 h 697"/>
                <a:gd name="T26" fmla="*/ 6 w 728"/>
                <a:gd name="T27" fmla="*/ 204 h 697"/>
                <a:gd name="T28" fmla="*/ 12 w 728"/>
                <a:gd name="T29" fmla="*/ 179 h 697"/>
                <a:gd name="T30" fmla="*/ 21 w 728"/>
                <a:gd name="T31" fmla="*/ 156 h 697"/>
                <a:gd name="T32" fmla="*/ 31 w 728"/>
                <a:gd name="T33" fmla="*/ 134 h 697"/>
                <a:gd name="T34" fmla="*/ 44 w 728"/>
                <a:gd name="T35" fmla="*/ 112 h 697"/>
                <a:gd name="T36" fmla="*/ 59 w 728"/>
                <a:gd name="T37" fmla="*/ 93 h 697"/>
                <a:gd name="T38" fmla="*/ 75 w 728"/>
                <a:gd name="T39" fmla="*/ 75 h 697"/>
                <a:gd name="T40" fmla="*/ 94 w 728"/>
                <a:gd name="T41" fmla="*/ 58 h 697"/>
                <a:gd name="T42" fmla="*/ 114 w 728"/>
                <a:gd name="T43" fmla="*/ 44 h 697"/>
                <a:gd name="T44" fmla="*/ 135 w 728"/>
                <a:gd name="T45" fmla="*/ 31 h 697"/>
                <a:gd name="T46" fmla="*/ 157 w 728"/>
                <a:gd name="T47" fmla="*/ 20 h 697"/>
                <a:gd name="T48" fmla="*/ 180 w 728"/>
                <a:gd name="T49" fmla="*/ 11 h 697"/>
                <a:gd name="T50" fmla="*/ 205 w 728"/>
                <a:gd name="T51" fmla="*/ 5 h 697"/>
                <a:gd name="T52" fmla="*/ 229 w 728"/>
                <a:gd name="T53" fmla="*/ 1 h 697"/>
                <a:gd name="T54" fmla="*/ 256 w 728"/>
                <a:gd name="T55" fmla="*/ 0 h 697"/>
                <a:gd name="T56" fmla="*/ 472 w 728"/>
                <a:gd name="T57" fmla="*/ 0 h 697"/>
                <a:gd name="T58" fmla="*/ 472 w 728"/>
                <a:gd name="T59" fmla="*/ 0 h 697"/>
                <a:gd name="T60" fmla="*/ 498 w 728"/>
                <a:gd name="T61" fmla="*/ 1 h 697"/>
                <a:gd name="T62" fmla="*/ 524 w 728"/>
                <a:gd name="T63" fmla="*/ 5 h 697"/>
                <a:gd name="T64" fmla="*/ 548 w 728"/>
                <a:gd name="T65" fmla="*/ 11 h 697"/>
                <a:gd name="T66" fmla="*/ 571 w 728"/>
                <a:gd name="T67" fmla="*/ 20 h 697"/>
                <a:gd name="T68" fmla="*/ 593 w 728"/>
                <a:gd name="T69" fmla="*/ 31 h 697"/>
                <a:gd name="T70" fmla="*/ 614 w 728"/>
                <a:gd name="T71" fmla="*/ 44 h 697"/>
                <a:gd name="T72" fmla="*/ 634 w 728"/>
                <a:gd name="T73" fmla="*/ 58 h 697"/>
                <a:gd name="T74" fmla="*/ 652 w 728"/>
                <a:gd name="T75" fmla="*/ 75 h 697"/>
                <a:gd name="T76" fmla="*/ 669 w 728"/>
                <a:gd name="T77" fmla="*/ 93 h 697"/>
                <a:gd name="T78" fmla="*/ 684 w 728"/>
                <a:gd name="T79" fmla="*/ 112 h 697"/>
                <a:gd name="T80" fmla="*/ 696 w 728"/>
                <a:gd name="T81" fmla="*/ 134 h 697"/>
                <a:gd name="T82" fmla="*/ 708 w 728"/>
                <a:gd name="T83" fmla="*/ 156 h 697"/>
                <a:gd name="T84" fmla="*/ 716 w 728"/>
                <a:gd name="T85" fmla="*/ 179 h 697"/>
                <a:gd name="T86" fmla="*/ 722 w 728"/>
                <a:gd name="T87" fmla="*/ 204 h 697"/>
                <a:gd name="T88" fmla="*/ 726 w 728"/>
                <a:gd name="T89" fmla="*/ 229 h 697"/>
                <a:gd name="T90" fmla="*/ 728 w 728"/>
                <a:gd name="T91" fmla="*/ 256 h 697"/>
                <a:gd name="T92" fmla="*/ 728 w 728"/>
                <a:gd name="T93" fmla="*/ 637 h 697"/>
                <a:gd name="T94" fmla="*/ 728 w 728"/>
                <a:gd name="T95" fmla="*/ 637 h 697"/>
                <a:gd name="T96" fmla="*/ 726 w 728"/>
                <a:gd name="T97" fmla="*/ 649 h 697"/>
                <a:gd name="T98" fmla="*/ 723 w 728"/>
                <a:gd name="T99" fmla="*/ 660 h 697"/>
                <a:gd name="T100" fmla="*/ 717 w 728"/>
                <a:gd name="T101" fmla="*/ 671 h 697"/>
                <a:gd name="T102" fmla="*/ 710 w 728"/>
                <a:gd name="T103" fmla="*/ 680 h 697"/>
                <a:gd name="T104" fmla="*/ 701 w 728"/>
                <a:gd name="T105" fmla="*/ 687 h 697"/>
                <a:gd name="T106" fmla="*/ 691 w 728"/>
                <a:gd name="T107" fmla="*/ 693 h 697"/>
                <a:gd name="T108" fmla="*/ 679 w 728"/>
                <a:gd name="T109" fmla="*/ 696 h 697"/>
                <a:gd name="T110" fmla="*/ 667 w 728"/>
                <a:gd name="T111" fmla="*/ 697 h 697"/>
                <a:gd name="T112" fmla="*/ 60 w 728"/>
                <a:gd name="T113" fmla="*/ 697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8" h="697">
                  <a:moveTo>
                    <a:pt x="60" y="697"/>
                  </a:moveTo>
                  <a:lnTo>
                    <a:pt x="60" y="697"/>
                  </a:lnTo>
                  <a:lnTo>
                    <a:pt x="49" y="696"/>
                  </a:lnTo>
                  <a:lnTo>
                    <a:pt x="37" y="693"/>
                  </a:lnTo>
                  <a:lnTo>
                    <a:pt x="27" y="687"/>
                  </a:lnTo>
                  <a:lnTo>
                    <a:pt x="18" y="680"/>
                  </a:lnTo>
                  <a:lnTo>
                    <a:pt x="11" y="671"/>
                  </a:lnTo>
                  <a:lnTo>
                    <a:pt x="5" y="660"/>
                  </a:lnTo>
                  <a:lnTo>
                    <a:pt x="1" y="649"/>
                  </a:lnTo>
                  <a:lnTo>
                    <a:pt x="0" y="637"/>
                  </a:lnTo>
                  <a:lnTo>
                    <a:pt x="0" y="256"/>
                  </a:lnTo>
                  <a:lnTo>
                    <a:pt x="0" y="256"/>
                  </a:lnTo>
                  <a:lnTo>
                    <a:pt x="1" y="229"/>
                  </a:lnTo>
                  <a:lnTo>
                    <a:pt x="6" y="204"/>
                  </a:lnTo>
                  <a:lnTo>
                    <a:pt x="12" y="179"/>
                  </a:lnTo>
                  <a:lnTo>
                    <a:pt x="21" y="156"/>
                  </a:lnTo>
                  <a:lnTo>
                    <a:pt x="31" y="134"/>
                  </a:lnTo>
                  <a:lnTo>
                    <a:pt x="44" y="112"/>
                  </a:lnTo>
                  <a:lnTo>
                    <a:pt x="59" y="93"/>
                  </a:lnTo>
                  <a:lnTo>
                    <a:pt x="75" y="75"/>
                  </a:lnTo>
                  <a:lnTo>
                    <a:pt x="94" y="58"/>
                  </a:lnTo>
                  <a:lnTo>
                    <a:pt x="114" y="44"/>
                  </a:lnTo>
                  <a:lnTo>
                    <a:pt x="135" y="31"/>
                  </a:lnTo>
                  <a:lnTo>
                    <a:pt x="157" y="20"/>
                  </a:lnTo>
                  <a:lnTo>
                    <a:pt x="180" y="11"/>
                  </a:lnTo>
                  <a:lnTo>
                    <a:pt x="205" y="5"/>
                  </a:lnTo>
                  <a:lnTo>
                    <a:pt x="229" y="1"/>
                  </a:lnTo>
                  <a:lnTo>
                    <a:pt x="256" y="0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1"/>
                  </a:lnTo>
                  <a:lnTo>
                    <a:pt x="524" y="5"/>
                  </a:lnTo>
                  <a:lnTo>
                    <a:pt x="548" y="11"/>
                  </a:lnTo>
                  <a:lnTo>
                    <a:pt x="571" y="20"/>
                  </a:lnTo>
                  <a:lnTo>
                    <a:pt x="593" y="31"/>
                  </a:lnTo>
                  <a:lnTo>
                    <a:pt x="614" y="44"/>
                  </a:lnTo>
                  <a:lnTo>
                    <a:pt x="634" y="58"/>
                  </a:lnTo>
                  <a:lnTo>
                    <a:pt x="652" y="75"/>
                  </a:lnTo>
                  <a:lnTo>
                    <a:pt x="669" y="93"/>
                  </a:lnTo>
                  <a:lnTo>
                    <a:pt x="684" y="112"/>
                  </a:lnTo>
                  <a:lnTo>
                    <a:pt x="696" y="134"/>
                  </a:lnTo>
                  <a:lnTo>
                    <a:pt x="708" y="156"/>
                  </a:lnTo>
                  <a:lnTo>
                    <a:pt x="716" y="179"/>
                  </a:lnTo>
                  <a:lnTo>
                    <a:pt x="722" y="204"/>
                  </a:lnTo>
                  <a:lnTo>
                    <a:pt x="726" y="229"/>
                  </a:lnTo>
                  <a:lnTo>
                    <a:pt x="728" y="256"/>
                  </a:lnTo>
                  <a:lnTo>
                    <a:pt x="728" y="637"/>
                  </a:lnTo>
                  <a:lnTo>
                    <a:pt x="728" y="637"/>
                  </a:lnTo>
                  <a:lnTo>
                    <a:pt x="726" y="649"/>
                  </a:lnTo>
                  <a:lnTo>
                    <a:pt x="723" y="660"/>
                  </a:lnTo>
                  <a:lnTo>
                    <a:pt x="717" y="671"/>
                  </a:lnTo>
                  <a:lnTo>
                    <a:pt x="710" y="680"/>
                  </a:lnTo>
                  <a:lnTo>
                    <a:pt x="701" y="687"/>
                  </a:lnTo>
                  <a:lnTo>
                    <a:pt x="691" y="693"/>
                  </a:lnTo>
                  <a:lnTo>
                    <a:pt x="679" y="696"/>
                  </a:lnTo>
                  <a:lnTo>
                    <a:pt x="667" y="697"/>
                  </a:lnTo>
                  <a:lnTo>
                    <a:pt x="60" y="69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0" name="Freeform 72"/>
            <p:cNvSpPr>
              <a:spLocks noEditPoints="1"/>
            </p:cNvSpPr>
            <p:nvPr/>
          </p:nvSpPr>
          <p:spPr bwMode="auto">
            <a:xfrm>
              <a:off x="5502276" y="1583680"/>
              <a:ext cx="628650" cy="604838"/>
            </a:xfrm>
            <a:custGeom>
              <a:avLst/>
              <a:gdLst>
                <a:gd name="T0" fmla="*/ 92 w 792"/>
                <a:gd name="T1" fmla="*/ 763 h 763"/>
                <a:gd name="T2" fmla="*/ 65 w 792"/>
                <a:gd name="T3" fmla="*/ 758 h 763"/>
                <a:gd name="T4" fmla="*/ 41 w 792"/>
                <a:gd name="T5" fmla="*/ 747 h 763"/>
                <a:gd name="T6" fmla="*/ 22 w 792"/>
                <a:gd name="T7" fmla="*/ 729 h 763"/>
                <a:gd name="T8" fmla="*/ 8 w 792"/>
                <a:gd name="T9" fmla="*/ 706 h 763"/>
                <a:gd name="T10" fmla="*/ 1 w 792"/>
                <a:gd name="T11" fmla="*/ 679 h 763"/>
                <a:gd name="T12" fmla="*/ 0 w 792"/>
                <a:gd name="T13" fmla="*/ 289 h 763"/>
                <a:gd name="T14" fmla="*/ 3 w 792"/>
                <a:gd name="T15" fmla="*/ 245 h 763"/>
                <a:gd name="T16" fmla="*/ 12 w 792"/>
                <a:gd name="T17" fmla="*/ 203 h 763"/>
                <a:gd name="T18" fmla="*/ 34 w 792"/>
                <a:gd name="T19" fmla="*/ 151 h 763"/>
                <a:gd name="T20" fmla="*/ 84 w 792"/>
                <a:gd name="T21" fmla="*/ 85 h 763"/>
                <a:gd name="T22" fmla="*/ 151 w 792"/>
                <a:gd name="T23" fmla="*/ 35 h 763"/>
                <a:gd name="T24" fmla="*/ 202 w 792"/>
                <a:gd name="T25" fmla="*/ 13 h 763"/>
                <a:gd name="T26" fmla="*/ 244 w 792"/>
                <a:gd name="T27" fmla="*/ 4 h 763"/>
                <a:gd name="T28" fmla="*/ 288 w 792"/>
                <a:gd name="T29" fmla="*/ 0 h 763"/>
                <a:gd name="T30" fmla="*/ 519 w 792"/>
                <a:gd name="T31" fmla="*/ 0 h 763"/>
                <a:gd name="T32" fmla="*/ 562 w 792"/>
                <a:gd name="T33" fmla="*/ 6 h 763"/>
                <a:gd name="T34" fmla="*/ 602 w 792"/>
                <a:gd name="T35" fmla="*/ 18 h 763"/>
                <a:gd name="T36" fmla="*/ 665 w 792"/>
                <a:gd name="T37" fmla="*/ 50 h 763"/>
                <a:gd name="T38" fmla="*/ 726 w 792"/>
                <a:gd name="T39" fmla="*/ 106 h 763"/>
                <a:gd name="T40" fmla="*/ 769 w 792"/>
                <a:gd name="T41" fmla="*/ 177 h 763"/>
                <a:gd name="T42" fmla="*/ 783 w 792"/>
                <a:gd name="T43" fmla="*/ 217 h 763"/>
                <a:gd name="T44" fmla="*/ 791 w 792"/>
                <a:gd name="T45" fmla="*/ 259 h 763"/>
                <a:gd name="T46" fmla="*/ 792 w 792"/>
                <a:gd name="T47" fmla="*/ 670 h 763"/>
                <a:gd name="T48" fmla="*/ 790 w 792"/>
                <a:gd name="T49" fmla="*/ 689 h 763"/>
                <a:gd name="T50" fmla="*/ 780 w 792"/>
                <a:gd name="T51" fmla="*/ 714 h 763"/>
                <a:gd name="T52" fmla="*/ 764 w 792"/>
                <a:gd name="T53" fmla="*/ 735 h 763"/>
                <a:gd name="T54" fmla="*/ 743 w 792"/>
                <a:gd name="T55" fmla="*/ 751 h 763"/>
                <a:gd name="T56" fmla="*/ 718 w 792"/>
                <a:gd name="T57" fmla="*/ 761 h 763"/>
                <a:gd name="T58" fmla="*/ 699 w 792"/>
                <a:gd name="T59" fmla="*/ 763 h 763"/>
                <a:gd name="T60" fmla="*/ 265 w 792"/>
                <a:gd name="T61" fmla="*/ 67 h 763"/>
                <a:gd name="T62" fmla="*/ 201 w 792"/>
                <a:gd name="T63" fmla="*/ 83 h 763"/>
                <a:gd name="T64" fmla="*/ 146 w 792"/>
                <a:gd name="T65" fmla="*/ 116 h 763"/>
                <a:gd name="T66" fmla="*/ 103 w 792"/>
                <a:gd name="T67" fmla="*/ 164 h 763"/>
                <a:gd name="T68" fmla="*/ 75 w 792"/>
                <a:gd name="T69" fmla="*/ 222 h 763"/>
                <a:gd name="T70" fmla="*/ 65 w 792"/>
                <a:gd name="T71" fmla="*/ 289 h 763"/>
                <a:gd name="T72" fmla="*/ 65 w 792"/>
                <a:gd name="T73" fmla="*/ 676 h 763"/>
                <a:gd name="T74" fmla="*/ 73 w 792"/>
                <a:gd name="T75" fmla="*/ 690 h 763"/>
                <a:gd name="T76" fmla="*/ 87 w 792"/>
                <a:gd name="T77" fmla="*/ 697 h 763"/>
                <a:gd name="T78" fmla="*/ 699 w 792"/>
                <a:gd name="T79" fmla="*/ 698 h 763"/>
                <a:gd name="T80" fmla="*/ 714 w 792"/>
                <a:gd name="T81" fmla="*/ 693 h 763"/>
                <a:gd name="T82" fmla="*/ 725 w 792"/>
                <a:gd name="T83" fmla="*/ 681 h 763"/>
                <a:gd name="T84" fmla="*/ 727 w 792"/>
                <a:gd name="T85" fmla="*/ 289 h 763"/>
                <a:gd name="T86" fmla="*/ 723 w 792"/>
                <a:gd name="T87" fmla="*/ 244 h 763"/>
                <a:gd name="T88" fmla="*/ 701 w 792"/>
                <a:gd name="T89" fmla="*/ 182 h 763"/>
                <a:gd name="T90" fmla="*/ 661 w 792"/>
                <a:gd name="T91" fmla="*/ 130 h 763"/>
                <a:gd name="T92" fmla="*/ 610 w 792"/>
                <a:gd name="T93" fmla="*/ 92 h 763"/>
                <a:gd name="T94" fmla="*/ 549 w 792"/>
                <a:gd name="T95" fmla="*/ 70 h 763"/>
                <a:gd name="T96" fmla="*/ 288 w 792"/>
                <a:gd name="T97" fmla="*/ 65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92" h="763">
                  <a:moveTo>
                    <a:pt x="699" y="763"/>
                  </a:moveTo>
                  <a:lnTo>
                    <a:pt x="92" y="763"/>
                  </a:lnTo>
                  <a:lnTo>
                    <a:pt x="92" y="763"/>
                  </a:lnTo>
                  <a:lnTo>
                    <a:pt x="83" y="762"/>
                  </a:lnTo>
                  <a:lnTo>
                    <a:pt x="74" y="761"/>
                  </a:lnTo>
                  <a:lnTo>
                    <a:pt x="65" y="758"/>
                  </a:lnTo>
                  <a:lnTo>
                    <a:pt x="56" y="755"/>
                  </a:lnTo>
                  <a:lnTo>
                    <a:pt x="48" y="751"/>
                  </a:lnTo>
                  <a:lnTo>
                    <a:pt x="41" y="747"/>
                  </a:lnTo>
                  <a:lnTo>
                    <a:pt x="33" y="741"/>
                  </a:lnTo>
                  <a:lnTo>
                    <a:pt x="28" y="735"/>
                  </a:lnTo>
                  <a:lnTo>
                    <a:pt x="22" y="729"/>
                  </a:lnTo>
                  <a:lnTo>
                    <a:pt x="16" y="721"/>
                  </a:lnTo>
                  <a:lnTo>
                    <a:pt x="11" y="714"/>
                  </a:lnTo>
                  <a:lnTo>
                    <a:pt x="8" y="706"/>
                  </a:lnTo>
                  <a:lnTo>
                    <a:pt x="4" y="697"/>
                  </a:lnTo>
                  <a:lnTo>
                    <a:pt x="2" y="689"/>
                  </a:lnTo>
                  <a:lnTo>
                    <a:pt x="1" y="679"/>
                  </a:lnTo>
                  <a:lnTo>
                    <a:pt x="0" y="670"/>
                  </a:lnTo>
                  <a:lnTo>
                    <a:pt x="0" y="289"/>
                  </a:lnTo>
                  <a:lnTo>
                    <a:pt x="0" y="289"/>
                  </a:lnTo>
                  <a:lnTo>
                    <a:pt x="1" y="274"/>
                  </a:lnTo>
                  <a:lnTo>
                    <a:pt x="2" y="259"/>
                  </a:lnTo>
                  <a:lnTo>
                    <a:pt x="3" y="245"/>
                  </a:lnTo>
                  <a:lnTo>
                    <a:pt x="6" y="231"/>
                  </a:lnTo>
                  <a:lnTo>
                    <a:pt x="9" y="217"/>
                  </a:lnTo>
                  <a:lnTo>
                    <a:pt x="12" y="203"/>
                  </a:lnTo>
                  <a:lnTo>
                    <a:pt x="17" y="189"/>
                  </a:lnTo>
                  <a:lnTo>
                    <a:pt x="23" y="177"/>
                  </a:lnTo>
                  <a:lnTo>
                    <a:pt x="34" y="151"/>
                  </a:lnTo>
                  <a:lnTo>
                    <a:pt x="50" y="128"/>
                  </a:lnTo>
                  <a:lnTo>
                    <a:pt x="66" y="106"/>
                  </a:lnTo>
                  <a:lnTo>
                    <a:pt x="84" y="85"/>
                  </a:lnTo>
                  <a:lnTo>
                    <a:pt x="105" y="67"/>
                  </a:lnTo>
                  <a:lnTo>
                    <a:pt x="127" y="50"/>
                  </a:lnTo>
                  <a:lnTo>
                    <a:pt x="151" y="35"/>
                  </a:lnTo>
                  <a:lnTo>
                    <a:pt x="176" y="24"/>
                  </a:lnTo>
                  <a:lnTo>
                    <a:pt x="190" y="18"/>
                  </a:lnTo>
                  <a:lnTo>
                    <a:pt x="202" y="13"/>
                  </a:lnTo>
                  <a:lnTo>
                    <a:pt x="216" y="10"/>
                  </a:lnTo>
                  <a:lnTo>
                    <a:pt x="230" y="6"/>
                  </a:lnTo>
                  <a:lnTo>
                    <a:pt x="244" y="4"/>
                  </a:lnTo>
                  <a:lnTo>
                    <a:pt x="259" y="2"/>
                  </a:lnTo>
                  <a:lnTo>
                    <a:pt x="273" y="0"/>
                  </a:lnTo>
                  <a:lnTo>
                    <a:pt x="288" y="0"/>
                  </a:lnTo>
                  <a:lnTo>
                    <a:pt x="504" y="0"/>
                  </a:lnTo>
                  <a:lnTo>
                    <a:pt x="504" y="0"/>
                  </a:lnTo>
                  <a:lnTo>
                    <a:pt x="519" y="0"/>
                  </a:lnTo>
                  <a:lnTo>
                    <a:pt x="533" y="2"/>
                  </a:lnTo>
                  <a:lnTo>
                    <a:pt x="548" y="4"/>
                  </a:lnTo>
                  <a:lnTo>
                    <a:pt x="562" y="6"/>
                  </a:lnTo>
                  <a:lnTo>
                    <a:pt x="575" y="10"/>
                  </a:lnTo>
                  <a:lnTo>
                    <a:pt x="589" y="13"/>
                  </a:lnTo>
                  <a:lnTo>
                    <a:pt x="602" y="18"/>
                  </a:lnTo>
                  <a:lnTo>
                    <a:pt x="616" y="24"/>
                  </a:lnTo>
                  <a:lnTo>
                    <a:pt x="641" y="35"/>
                  </a:lnTo>
                  <a:lnTo>
                    <a:pt x="665" y="50"/>
                  </a:lnTo>
                  <a:lnTo>
                    <a:pt x="687" y="67"/>
                  </a:lnTo>
                  <a:lnTo>
                    <a:pt x="707" y="85"/>
                  </a:lnTo>
                  <a:lnTo>
                    <a:pt x="726" y="106"/>
                  </a:lnTo>
                  <a:lnTo>
                    <a:pt x="742" y="128"/>
                  </a:lnTo>
                  <a:lnTo>
                    <a:pt x="757" y="151"/>
                  </a:lnTo>
                  <a:lnTo>
                    <a:pt x="769" y="177"/>
                  </a:lnTo>
                  <a:lnTo>
                    <a:pt x="775" y="189"/>
                  </a:lnTo>
                  <a:lnTo>
                    <a:pt x="779" y="203"/>
                  </a:lnTo>
                  <a:lnTo>
                    <a:pt x="783" y="217"/>
                  </a:lnTo>
                  <a:lnTo>
                    <a:pt x="786" y="231"/>
                  </a:lnTo>
                  <a:lnTo>
                    <a:pt x="789" y="245"/>
                  </a:lnTo>
                  <a:lnTo>
                    <a:pt x="791" y="259"/>
                  </a:lnTo>
                  <a:lnTo>
                    <a:pt x="791" y="274"/>
                  </a:lnTo>
                  <a:lnTo>
                    <a:pt x="792" y="289"/>
                  </a:lnTo>
                  <a:lnTo>
                    <a:pt x="792" y="670"/>
                  </a:lnTo>
                  <a:lnTo>
                    <a:pt x="792" y="670"/>
                  </a:lnTo>
                  <a:lnTo>
                    <a:pt x="791" y="679"/>
                  </a:lnTo>
                  <a:lnTo>
                    <a:pt x="790" y="689"/>
                  </a:lnTo>
                  <a:lnTo>
                    <a:pt x="787" y="697"/>
                  </a:lnTo>
                  <a:lnTo>
                    <a:pt x="785" y="706"/>
                  </a:lnTo>
                  <a:lnTo>
                    <a:pt x="780" y="714"/>
                  </a:lnTo>
                  <a:lnTo>
                    <a:pt x="776" y="721"/>
                  </a:lnTo>
                  <a:lnTo>
                    <a:pt x="771" y="729"/>
                  </a:lnTo>
                  <a:lnTo>
                    <a:pt x="764" y="735"/>
                  </a:lnTo>
                  <a:lnTo>
                    <a:pt x="758" y="741"/>
                  </a:lnTo>
                  <a:lnTo>
                    <a:pt x="751" y="747"/>
                  </a:lnTo>
                  <a:lnTo>
                    <a:pt x="743" y="751"/>
                  </a:lnTo>
                  <a:lnTo>
                    <a:pt x="735" y="755"/>
                  </a:lnTo>
                  <a:lnTo>
                    <a:pt x="727" y="758"/>
                  </a:lnTo>
                  <a:lnTo>
                    <a:pt x="718" y="761"/>
                  </a:lnTo>
                  <a:lnTo>
                    <a:pt x="709" y="762"/>
                  </a:lnTo>
                  <a:lnTo>
                    <a:pt x="699" y="763"/>
                  </a:lnTo>
                  <a:lnTo>
                    <a:pt x="699" y="763"/>
                  </a:lnTo>
                  <a:close/>
                  <a:moveTo>
                    <a:pt x="288" y="65"/>
                  </a:moveTo>
                  <a:lnTo>
                    <a:pt x="288" y="65"/>
                  </a:lnTo>
                  <a:lnTo>
                    <a:pt x="265" y="67"/>
                  </a:lnTo>
                  <a:lnTo>
                    <a:pt x="243" y="70"/>
                  </a:lnTo>
                  <a:lnTo>
                    <a:pt x="222" y="75"/>
                  </a:lnTo>
                  <a:lnTo>
                    <a:pt x="201" y="83"/>
                  </a:lnTo>
                  <a:lnTo>
                    <a:pt x="182" y="92"/>
                  </a:lnTo>
                  <a:lnTo>
                    <a:pt x="163" y="104"/>
                  </a:lnTo>
                  <a:lnTo>
                    <a:pt x="146" y="116"/>
                  </a:lnTo>
                  <a:lnTo>
                    <a:pt x="131" y="130"/>
                  </a:lnTo>
                  <a:lnTo>
                    <a:pt x="116" y="146"/>
                  </a:lnTo>
                  <a:lnTo>
                    <a:pt x="103" y="164"/>
                  </a:lnTo>
                  <a:lnTo>
                    <a:pt x="91" y="182"/>
                  </a:lnTo>
                  <a:lnTo>
                    <a:pt x="82" y="202"/>
                  </a:lnTo>
                  <a:lnTo>
                    <a:pt x="75" y="222"/>
                  </a:lnTo>
                  <a:lnTo>
                    <a:pt x="69" y="244"/>
                  </a:lnTo>
                  <a:lnTo>
                    <a:pt x="66" y="266"/>
                  </a:lnTo>
                  <a:lnTo>
                    <a:pt x="65" y="289"/>
                  </a:lnTo>
                  <a:lnTo>
                    <a:pt x="65" y="670"/>
                  </a:lnTo>
                  <a:lnTo>
                    <a:pt x="65" y="670"/>
                  </a:lnTo>
                  <a:lnTo>
                    <a:pt x="65" y="676"/>
                  </a:lnTo>
                  <a:lnTo>
                    <a:pt x="67" y="681"/>
                  </a:lnTo>
                  <a:lnTo>
                    <a:pt x="69" y="685"/>
                  </a:lnTo>
                  <a:lnTo>
                    <a:pt x="73" y="690"/>
                  </a:lnTo>
                  <a:lnTo>
                    <a:pt x="77" y="693"/>
                  </a:lnTo>
                  <a:lnTo>
                    <a:pt x="82" y="696"/>
                  </a:lnTo>
                  <a:lnTo>
                    <a:pt x="87" y="697"/>
                  </a:lnTo>
                  <a:lnTo>
                    <a:pt x="92" y="698"/>
                  </a:lnTo>
                  <a:lnTo>
                    <a:pt x="699" y="698"/>
                  </a:lnTo>
                  <a:lnTo>
                    <a:pt x="699" y="698"/>
                  </a:lnTo>
                  <a:lnTo>
                    <a:pt x="705" y="697"/>
                  </a:lnTo>
                  <a:lnTo>
                    <a:pt x="710" y="696"/>
                  </a:lnTo>
                  <a:lnTo>
                    <a:pt x="714" y="693"/>
                  </a:lnTo>
                  <a:lnTo>
                    <a:pt x="719" y="690"/>
                  </a:lnTo>
                  <a:lnTo>
                    <a:pt x="723" y="685"/>
                  </a:lnTo>
                  <a:lnTo>
                    <a:pt x="725" y="681"/>
                  </a:lnTo>
                  <a:lnTo>
                    <a:pt x="727" y="676"/>
                  </a:lnTo>
                  <a:lnTo>
                    <a:pt x="727" y="670"/>
                  </a:lnTo>
                  <a:lnTo>
                    <a:pt x="727" y="289"/>
                  </a:lnTo>
                  <a:lnTo>
                    <a:pt x="727" y="289"/>
                  </a:lnTo>
                  <a:lnTo>
                    <a:pt x="726" y="266"/>
                  </a:lnTo>
                  <a:lnTo>
                    <a:pt x="723" y="244"/>
                  </a:lnTo>
                  <a:lnTo>
                    <a:pt x="717" y="222"/>
                  </a:lnTo>
                  <a:lnTo>
                    <a:pt x="710" y="202"/>
                  </a:lnTo>
                  <a:lnTo>
                    <a:pt x="701" y="182"/>
                  </a:lnTo>
                  <a:lnTo>
                    <a:pt x="689" y="164"/>
                  </a:lnTo>
                  <a:lnTo>
                    <a:pt x="676" y="146"/>
                  </a:lnTo>
                  <a:lnTo>
                    <a:pt x="661" y="130"/>
                  </a:lnTo>
                  <a:lnTo>
                    <a:pt x="646" y="116"/>
                  </a:lnTo>
                  <a:lnTo>
                    <a:pt x="629" y="104"/>
                  </a:lnTo>
                  <a:lnTo>
                    <a:pt x="610" y="92"/>
                  </a:lnTo>
                  <a:lnTo>
                    <a:pt x="590" y="83"/>
                  </a:lnTo>
                  <a:lnTo>
                    <a:pt x="570" y="75"/>
                  </a:lnTo>
                  <a:lnTo>
                    <a:pt x="549" y="70"/>
                  </a:lnTo>
                  <a:lnTo>
                    <a:pt x="527" y="67"/>
                  </a:lnTo>
                  <a:lnTo>
                    <a:pt x="504" y="65"/>
                  </a:lnTo>
                  <a:lnTo>
                    <a:pt x="28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1" name="Rectangle 73"/>
            <p:cNvSpPr>
              <a:spLocks noChangeArrowheads="1"/>
            </p:cNvSpPr>
            <p:nvPr/>
          </p:nvSpPr>
          <p:spPr bwMode="auto">
            <a:xfrm>
              <a:off x="5527676" y="1786880"/>
              <a:ext cx="577850" cy="50800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2" name="Freeform 74"/>
            <p:cNvSpPr>
              <a:spLocks/>
            </p:cNvSpPr>
            <p:nvPr/>
          </p:nvSpPr>
          <p:spPr bwMode="auto">
            <a:xfrm>
              <a:off x="5200651" y="1864668"/>
              <a:ext cx="153988" cy="449263"/>
            </a:xfrm>
            <a:custGeom>
              <a:avLst/>
              <a:gdLst>
                <a:gd name="T0" fmla="*/ 174 w 193"/>
                <a:gd name="T1" fmla="*/ 0 h 567"/>
                <a:gd name="T2" fmla="*/ 174 w 193"/>
                <a:gd name="T3" fmla="*/ 0 h 567"/>
                <a:gd name="T4" fmla="*/ 155 w 193"/>
                <a:gd name="T5" fmla="*/ 1 h 567"/>
                <a:gd name="T6" fmla="*/ 138 w 193"/>
                <a:gd name="T7" fmla="*/ 3 h 567"/>
                <a:gd name="T8" fmla="*/ 122 w 193"/>
                <a:gd name="T9" fmla="*/ 8 h 567"/>
                <a:gd name="T10" fmla="*/ 105 w 193"/>
                <a:gd name="T11" fmla="*/ 14 h 567"/>
                <a:gd name="T12" fmla="*/ 90 w 193"/>
                <a:gd name="T13" fmla="*/ 21 h 567"/>
                <a:gd name="T14" fmla="*/ 76 w 193"/>
                <a:gd name="T15" fmla="*/ 30 h 567"/>
                <a:gd name="T16" fmla="*/ 62 w 193"/>
                <a:gd name="T17" fmla="*/ 39 h 567"/>
                <a:gd name="T18" fmla="*/ 51 w 193"/>
                <a:gd name="T19" fmla="*/ 51 h 567"/>
                <a:gd name="T20" fmla="*/ 39 w 193"/>
                <a:gd name="T21" fmla="*/ 64 h 567"/>
                <a:gd name="T22" fmla="*/ 29 w 193"/>
                <a:gd name="T23" fmla="*/ 76 h 567"/>
                <a:gd name="T24" fmla="*/ 21 w 193"/>
                <a:gd name="T25" fmla="*/ 92 h 567"/>
                <a:gd name="T26" fmla="*/ 13 w 193"/>
                <a:gd name="T27" fmla="*/ 107 h 567"/>
                <a:gd name="T28" fmla="*/ 7 w 193"/>
                <a:gd name="T29" fmla="*/ 122 h 567"/>
                <a:gd name="T30" fmla="*/ 3 w 193"/>
                <a:gd name="T31" fmla="*/ 139 h 567"/>
                <a:gd name="T32" fmla="*/ 0 w 193"/>
                <a:gd name="T33" fmla="*/ 156 h 567"/>
                <a:gd name="T34" fmla="*/ 0 w 193"/>
                <a:gd name="T35" fmla="*/ 174 h 567"/>
                <a:gd name="T36" fmla="*/ 0 w 193"/>
                <a:gd name="T37" fmla="*/ 498 h 567"/>
                <a:gd name="T38" fmla="*/ 0 w 193"/>
                <a:gd name="T39" fmla="*/ 498 h 567"/>
                <a:gd name="T40" fmla="*/ 0 w 193"/>
                <a:gd name="T41" fmla="*/ 505 h 567"/>
                <a:gd name="T42" fmla="*/ 1 w 193"/>
                <a:gd name="T43" fmla="*/ 512 h 567"/>
                <a:gd name="T44" fmla="*/ 5 w 193"/>
                <a:gd name="T45" fmla="*/ 525 h 567"/>
                <a:gd name="T46" fmla="*/ 12 w 193"/>
                <a:gd name="T47" fmla="*/ 536 h 567"/>
                <a:gd name="T48" fmla="*/ 20 w 193"/>
                <a:gd name="T49" fmla="*/ 547 h 567"/>
                <a:gd name="T50" fmla="*/ 30 w 193"/>
                <a:gd name="T51" fmla="*/ 555 h 567"/>
                <a:gd name="T52" fmla="*/ 42 w 193"/>
                <a:gd name="T53" fmla="*/ 562 h 567"/>
                <a:gd name="T54" fmla="*/ 54 w 193"/>
                <a:gd name="T55" fmla="*/ 565 h 567"/>
                <a:gd name="T56" fmla="*/ 61 w 193"/>
                <a:gd name="T57" fmla="*/ 567 h 567"/>
                <a:gd name="T58" fmla="*/ 68 w 193"/>
                <a:gd name="T59" fmla="*/ 567 h 567"/>
                <a:gd name="T60" fmla="*/ 193 w 193"/>
                <a:gd name="T61" fmla="*/ 567 h 567"/>
                <a:gd name="T62" fmla="*/ 193 w 193"/>
                <a:gd name="T63" fmla="*/ 0 h 567"/>
                <a:gd name="T64" fmla="*/ 174 w 193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3" h="567">
                  <a:moveTo>
                    <a:pt x="174" y="0"/>
                  </a:moveTo>
                  <a:lnTo>
                    <a:pt x="174" y="0"/>
                  </a:lnTo>
                  <a:lnTo>
                    <a:pt x="155" y="1"/>
                  </a:lnTo>
                  <a:lnTo>
                    <a:pt x="138" y="3"/>
                  </a:lnTo>
                  <a:lnTo>
                    <a:pt x="122" y="8"/>
                  </a:lnTo>
                  <a:lnTo>
                    <a:pt x="105" y="14"/>
                  </a:lnTo>
                  <a:lnTo>
                    <a:pt x="90" y="21"/>
                  </a:lnTo>
                  <a:lnTo>
                    <a:pt x="76" y="30"/>
                  </a:lnTo>
                  <a:lnTo>
                    <a:pt x="62" y="39"/>
                  </a:lnTo>
                  <a:lnTo>
                    <a:pt x="51" y="51"/>
                  </a:lnTo>
                  <a:lnTo>
                    <a:pt x="39" y="64"/>
                  </a:lnTo>
                  <a:lnTo>
                    <a:pt x="29" y="76"/>
                  </a:lnTo>
                  <a:lnTo>
                    <a:pt x="21" y="92"/>
                  </a:lnTo>
                  <a:lnTo>
                    <a:pt x="13" y="107"/>
                  </a:lnTo>
                  <a:lnTo>
                    <a:pt x="7" y="122"/>
                  </a:lnTo>
                  <a:lnTo>
                    <a:pt x="3" y="139"/>
                  </a:lnTo>
                  <a:lnTo>
                    <a:pt x="0" y="156"/>
                  </a:lnTo>
                  <a:lnTo>
                    <a:pt x="0" y="174"/>
                  </a:lnTo>
                  <a:lnTo>
                    <a:pt x="0" y="498"/>
                  </a:lnTo>
                  <a:lnTo>
                    <a:pt x="0" y="498"/>
                  </a:lnTo>
                  <a:lnTo>
                    <a:pt x="0" y="505"/>
                  </a:lnTo>
                  <a:lnTo>
                    <a:pt x="1" y="512"/>
                  </a:lnTo>
                  <a:lnTo>
                    <a:pt x="5" y="525"/>
                  </a:lnTo>
                  <a:lnTo>
                    <a:pt x="12" y="536"/>
                  </a:lnTo>
                  <a:lnTo>
                    <a:pt x="20" y="547"/>
                  </a:lnTo>
                  <a:lnTo>
                    <a:pt x="30" y="555"/>
                  </a:lnTo>
                  <a:lnTo>
                    <a:pt x="42" y="562"/>
                  </a:lnTo>
                  <a:lnTo>
                    <a:pt x="54" y="565"/>
                  </a:lnTo>
                  <a:lnTo>
                    <a:pt x="61" y="567"/>
                  </a:lnTo>
                  <a:lnTo>
                    <a:pt x="68" y="567"/>
                  </a:lnTo>
                  <a:lnTo>
                    <a:pt x="193" y="567"/>
                  </a:lnTo>
                  <a:lnTo>
                    <a:pt x="193" y="0"/>
                  </a:lnTo>
                  <a:lnTo>
                    <a:pt x="174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3" name="Freeform 75"/>
            <p:cNvSpPr>
              <a:spLocks noEditPoints="1"/>
            </p:cNvSpPr>
            <p:nvPr/>
          </p:nvSpPr>
          <p:spPr bwMode="auto">
            <a:xfrm>
              <a:off x="5175251" y="1839268"/>
              <a:ext cx="204788" cy="501650"/>
            </a:xfrm>
            <a:custGeom>
              <a:avLst/>
              <a:gdLst>
                <a:gd name="T0" fmla="*/ 100 w 258"/>
                <a:gd name="T1" fmla="*/ 631 h 631"/>
                <a:gd name="T2" fmla="*/ 90 w 258"/>
                <a:gd name="T3" fmla="*/ 631 h 631"/>
                <a:gd name="T4" fmla="*/ 70 w 258"/>
                <a:gd name="T5" fmla="*/ 626 h 631"/>
                <a:gd name="T6" fmla="*/ 52 w 258"/>
                <a:gd name="T7" fmla="*/ 619 h 631"/>
                <a:gd name="T8" fmla="*/ 35 w 258"/>
                <a:gd name="T9" fmla="*/ 608 h 631"/>
                <a:gd name="T10" fmla="*/ 23 w 258"/>
                <a:gd name="T11" fmla="*/ 594 h 631"/>
                <a:gd name="T12" fmla="*/ 11 w 258"/>
                <a:gd name="T13" fmla="*/ 579 h 631"/>
                <a:gd name="T14" fmla="*/ 4 w 258"/>
                <a:gd name="T15" fmla="*/ 560 h 631"/>
                <a:gd name="T16" fmla="*/ 0 w 258"/>
                <a:gd name="T17" fmla="*/ 541 h 631"/>
                <a:gd name="T18" fmla="*/ 0 w 258"/>
                <a:gd name="T19" fmla="*/ 206 h 631"/>
                <a:gd name="T20" fmla="*/ 1 w 258"/>
                <a:gd name="T21" fmla="*/ 185 h 631"/>
                <a:gd name="T22" fmla="*/ 9 w 258"/>
                <a:gd name="T23" fmla="*/ 144 h 631"/>
                <a:gd name="T24" fmla="*/ 24 w 258"/>
                <a:gd name="T25" fmla="*/ 107 h 631"/>
                <a:gd name="T26" fmla="*/ 46 w 258"/>
                <a:gd name="T27" fmla="*/ 75 h 631"/>
                <a:gd name="T28" fmla="*/ 75 w 258"/>
                <a:gd name="T29" fmla="*/ 47 h 631"/>
                <a:gd name="T30" fmla="*/ 107 w 258"/>
                <a:gd name="T31" fmla="*/ 25 h 631"/>
                <a:gd name="T32" fmla="*/ 144 w 258"/>
                <a:gd name="T33" fmla="*/ 9 h 631"/>
                <a:gd name="T34" fmla="*/ 184 w 258"/>
                <a:gd name="T35" fmla="*/ 1 h 631"/>
                <a:gd name="T36" fmla="*/ 258 w 258"/>
                <a:gd name="T37" fmla="*/ 0 h 631"/>
                <a:gd name="T38" fmla="*/ 193 w 258"/>
                <a:gd name="T39" fmla="*/ 64 h 631"/>
                <a:gd name="T40" fmla="*/ 179 w 258"/>
                <a:gd name="T41" fmla="*/ 67 h 631"/>
                <a:gd name="T42" fmla="*/ 154 w 258"/>
                <a:gd name="T43" fmla="*/ 74 h 631"/>
                <a:gd name="T44" fmla="*/ 130 w 258"/>
                <a:gd name="T45" fmla="*/ 85 h 631"/>
                <a:gd name="T46" fmla="*/ 111 w 258"/>
                <a:gd name="T47" fmla="*/ 102 h 631"/>
                <a:gd name="T48" fmla="*/ 93 w 258"/>
                <a:gd name="T49" fmla="*/ 120 h 631"/>
                <a:gd name="T50" fmla="*/ 79 w 258"/>
                <a:gd name="T51" fmla="*/ 142 h 631"/>
                <a:gd name="T52" fmla="*/ 69 w 258"/>
                <a:gd name="T53" fmla="*/ 166 h 631"/>
                <a:gd name="T54" fmla="*/ 64 w 258"/>
                <a:gd name="T55" fmla="*/ 192 h 631"/>
                <a:gd name="T56" fmla="*/ 63 w 258"/>
                <a:gd name="T57" fmla="*/ 530 h 631"/>
                <a:gd name="T58" fmla="*/ 64 w 258"/>
                <a:gd name="T59" fmla="*/ 537 h 631"/>
                <a:gd name="T60" fmla="*/ 70 w 258"/>
                <a:gd name="T61" fmla="*/ 551 h 631"/>
                <a:gd name="T62" fmla="*/ 79 w 258"/>
                <a:gd name="T63" fmla="*/ 560 h 631"/>
                <a:gd name="T64" fmla="*/ 93 w 258"/>
                <a:gd name="T65" fmla="*/ 566 h 631"/>
                <a:gd name="T66" fmla="*/ 193 w 258"/>
                <a:gd name="T67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58" h="631">
                  <a:moveTo>
                    <a:pt x="258" y="631"/>
                  </a:moveTo>
                  <a:lnTo>
                    <a:pt x="100" y="631"/>
                  </a:lnTo>
                  <a:lnTo>
                    <a:pt x="100" y="631"/>
                  </a:lnTo>
                  <a:lnTo>
                    <a:pt x="90" y="631"/>
                  </a:lnTo>
                  <a:lnTo>
                    <a:pt x="79" y="629"/>
                  </a:lnTo>
                  <a:lnTo>
                    <a:pt x="70" y="626"/>
                  </a:lnTo>
                  <a:lnTo>
                    <a:pt x="61" y="623"/>
                  </a:lnTo>
                  <a:lnTo>
                    <a:pt x="52" y="619"/>
                  </a:lnTo>
                  <a:lnTo>
                    <a:pt x="44" y="614"/>
                  </a:lnTo>
                  <a:lnTo>
                    <a:pt x="35" y="608"/>
                  </a:lnTo>
                  <a:lnTo>
                    <a:pt x="28" y="602"/>
                  </a:lnTo>
                  <a:lnTo>
                    <a:pt x="23" y="594"/>
                  </a:lnTo>
                  <a:lnTo>
                    <a:pt x="17" y="587"/>
                  </a:lnTo>
                  <a:lnTo>
                    <a:pt x="11" y="579"/>
                  </a:lnTo>
                  <a:lnTo>
                    <a:pt x="8" y="570"/>
                  </a:lnTo>
                  <a:lnTo>
                    <a:pt x="4" y="560"/>
                  </a:lnTo>
                  <a:lnTo>
                    <a:pt x="1" y="551"/>
                  </a:lnTo>
                  <a:lnTo>
                    <a:pt x="0" y="541"/>
                  </a:lnTo>
                  <a:lnTo>
                    <a:pt x="0" y="530"/>
                  </a:lnTo>
                  <a:lnTo>
                    <a:pt x="0" y="206"/>
                  </a:lnTo>
                  <a:lnTo>
                    <a:pt x="0" y="206"/>
                  </a:lnTo>
                  <a:lnTo>
                    <a:pt x="1" y="185"/>
                  </a:lnTo>
                  <a:lnTo>
                    <a:pt x="3" y="164"/>
                  </a:lnTo>
                  <a:lnTo>
                    <a:pt x="9" y="144"/>
                  </a:lnTo>
                  <a:lnTo>
                    <a:pt x="16" y="126"/>
                  </a:lnTo>
                  <a:lnTo>
                    <a:pt x="24" y="107"/>
                  </a:lnTo>
                  <a:lnTo>
                    <a:pt x="34" y="91"/>
                  </a:lnTo>
                  <a:lnTo>
                    <a:pt x="46" y="75"/>
                  </a:lnTo>
                  <a:lnTo>
                    <a:pt x="60" y="60"/>
                  </a:lnTo>
                  <a:lnTo>
                    <a:pt x="75" y="47"/>
                  </a:lnTo>
                  <a:lnTo>
                    <a:pt x="90" y="35"/>
                  </a:lnTo>
                  <a:lnTo>
                    <a:pt x="107" y="25"/>
                  </a:lnTo>
                  <a:lnTo>
                    <a:pt x="125" y="16"/>
                  </a:lnTo>
                  <a:lnTo>
                    <a:pt x="144" y="9"/>
                  </a:lnTo>
                  <a:lnTo>
                    <a:pt x="164" y="4"/>
                  </a:lnTo>
                  <a:lnTo>
                    <a:pt x="184" y="1"/>
                  </a:lnTo>
                  <a:lnTo>
                    <a:pt x="206" y="0"/>
                  </a:lnTo>
                  <a:lnTo>
                    <a:pt x="258" y="0"/>
                  </a:lnTo>
                  <a:lnTo>
                    <a:pt x="258" y="631"/>
                  </a:lnTo>
                  <a:close/>
                  <a:moveTo>
                    <a:pt x="193" y="64"/>
                  </a:moveTo>
                  <a:lnTo>
                    <a:pt x="193" y="64"/>
                  </a:lnTo>
                  <a:lnTo>
                    <a:pt x="179" y="67"/>
                  </a:lnTo>
                  <a:lnTo>
                    <a:pt x="166" y="70"/>
                  </a:lnTo>
                  <a:lnTo>
                    <a:pt x="154" y="74"/>
                  </a:lnTo>
                  <a:lnTo>
                    <a:pt x="142" y="80"/>
                  </a:lnTo>
                  <a:lnTo>
                    <a:pt x="130" y="85"/>
                  </a:lnTo>
                  <a:lnTo>
                    <a:pt x="120" y="92"/>
                  </a:lnTo>
                  <a:lnTo>
                    <a:pt x="111" y="102"/>
                  </a:lnTo>
                  <a:lnTo>
                    <a:pt x="101" y="110"/>
                  </a:lnTo>
                  <a:lnTo>
                    <a:pt x="93" y="120"/>
                  </a:lnTo>
                  <a:lnTo>
                    <a:pt x="85" y="130"/>
                  </a:lnTo>
                  <a:lnTo>
                    <a:pt x="79" y="142"/>
                  </a:lnTo>
                  <a:lnTo>
                    <a:pt x="74" y="154"/>
                  </a:lnTo>
                  <a:lnTo>
                    <a:pt x="69" y="166"/>
                  </a:lnTo>
                  <a:lnTo>
                    <a:pt x="67" y="179"/>
                  </a:lnTo>
                  <a:lnTo>
                    <a:pt x="64" y="192"/>
                  </a:lnTo>
                  <a:lnTo>
                    <a:pt x="63" y="206"/>
                  </a:lnTo>
                  <a:lnTo>
                    <a:pt x="63" y="530"/>
                  </a:lnTo>
                  <a:lnTo>
                    <a:pt x="63" y="530"/>
                  </a:lnTo>
                  <a:lnTo>
                    <a:pt x="64" y="537"/>
                  </a:lnTo>
                  <a:lnTo>
                    <a:pt x="67" y="544"/>
                  </a:lnTo>
                  <a:lnTo>
                    <a:pt x="70" y="551"/>
                  </a:lnTo>
                  <a:lnTo>
                    <a:pt x="75" y="556"/>
                  </a:lnTo>
                  <a:lnTo>
                    <a:pt x="79" y="560"/>
                  </a:lnTo>
                  <a:lnTo>
                    <a:pt x="86" y="564"/>
                  </a:lnTo>
                  <a:lnTo>
                    <a:pt x="93" y="566"/>
                  </a:lnTo>
                  <a:lnTo>
                    <a:pt x="100" y="567"/>
                  </a:lnTo>
                  <a:lnTo>
                    <a:pt x="193" y="567"/>
                  </a:lnTo>
                  <a:lnTo>
                    <a:pt x="19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4" name="Freeform 76"/>
            <p:cNvSpPr>
              <a:spLocks/>
            </p:cNvSpPr>
            <p:nvPr/>
          </p:nvSpPr>
          <p:spPr bwMode="auto">
            <a:xfrm>
              <a:off x="6278563" y="1864668"/>
              <a:ext cx="152400" cy="449263"/>
            </a:xfrm>
            <a:custGeom>
              <a:avLst/>
              <a:gdLst>
                <a:gd name="T0" fmla="*/ 20 w 194"/>
                <a:gd name="T1" fmla="*/ 0 h 567"/>
                <a:gd name="T2" fmla="*/ 20 w 194"/>
                <a:gd name="T3" fmla="*/ 0 h 567"/>
                <a:gd name="T4" fmla="*/ 39 w 194"/>
                <a:gd name="T5" fmla="*/ 1 h 567"/>
                <a:gd name="T6" fmla="*/ 56 w 194"/>
                <a:gd name="T7" fmla="*/ 3 h 567"/>
                <a:gd name="T8" fmla="*/ 72 w 194"/>
                <a:gd name="T9" fmla="*/ 8 h 567"/>
                <a:gd name="T10" fmla="*/ 88 w 194"/>
                <a:gd name="T11" fmla="*/ 14 h 567"/>
                <a:gd name="T12" fmla="*/ 103 w 194"/>
                <a:gd name="T13" fmla="*/ 21 h 567"/>
                <a:gd name="T14" fmla="*/ 117 w 194"/>
                <a:gd name="T15" fmla="*/ 30 h 567"/>
                <a:gd name="T16" fmla="*/ 131 w 194"/>
                <a:gd name="T17" fmla="*/ 39 h 567"/>
                <a:gd name="T18" fmla="*/ 144 w 194"/>
                <a:gd name="T19" fmla="*/ 51 h 567"/>
                <a:gd name="T20" fmla="*/ 154 w 194"/>
                <a:gd name="T21" fmla="*/ 64 h 567"/>
                <a:gd name="T22" fmla="*/ 165 w 194"/>
                <a:gd name="T23" fmla="*/ 76 h 567"/>
                <a:gd name="T24" fmla="*/ 173 w 194"/>
                <a:gd name="T25" fmla="*/ 92 h 567"/>
                <a:gd name="T26" fmla="*/ 181 w 194"/>
                <a:gd name="T27" fmla="*/ 107 h 567"/>
                <a:gd name="T28" fmla="*/ 187 w 194"/>
                <a:gd name="T29" fmla="*/ 122 h 567"/>
                <a:gd name="T30" fmla="*/ 190 w 194"/>
                <a:gd name="T31" fmla="*/ 139 h 567"/>
                <a:gd name="T32" fmla="*/ 194 w 194"/>
                <a:gd name="T33" fmla="*/ 156 h 567"/>
                <a:gd name="T34" fmla="*/ 194 w 194"/>
                <a:gd name="T35" fmla="*/ 174 h 567"/>
                <a:gd name="T36" fmla="*/ 194 w 194"/>
                <a:gd name="T37" fmla="*/ 498 h 567"/>
                <a:gd name="T38" fmla="*/ 194 w 194"/>
                <a:gd name="T39" fmla="*/ 498 h 567"/>
                <a:gd name="T40" fmla="*/ 194 w 194"/>
                <a:gd name="T41" fmla="*/ 505 h 567"/>
                <a:gd name="T42" fmla="*/ 193 w 194"/>
                <a:gd name="T43" fmla="*/ 512 h 567"/>
                <a:gd name="T44" fmla="*/ 189 w 194"/>
                <a:gd name="T45" fmla="*/ 525 h 567"/>
                <a:gd name="T46" fmla="*/ 182 w 194"/>
                <a:gd name="T47" fmla="*/ 536 h 567"/>
                <a:gd name="T48" fmla="*/ 174 w 194"/>
                <a:gd name="T49" fmla="*/ 547 h 567"/>
                <a:gd name="T50" fmla="*/ 164 w 194"/>
                <a:gd name="T51" fmla="*/ 555 h 567"/>
                <a:gd name="T52" fmla="*/ 152 w 194"/>
                <a:gd name="T53" fmla="*/ 562 h 567"/>
                <a:gd name="T54" fmla="*/ 139 w 194"/>
                <a:gd name="T55" fmla="*/ 565 h 567"/>
                <a:gd name="T56" fmla="*/ 132 w 194"/>
                <a:gd name="T57" fmla="*/ 567 h 567"/>
                <a:gd name="T58" fmla="*/ 125 w 194"/>
                <a:gd name="T59" fmla="*/ 567 h 567"/>
                <a:gd name="T60" fmla="*/ 0 w 194"/>
                <a:gd name="T61" fmla="*/ 567 h 567"/>
                <a:gd name="T62" fmla="*/ 0 w 194"/>
                <a:gd name="T63" fmla="*/ 0 h 567"/>
                <a:gd name="T64" fmla="*/ 20 w 194"/>
                <a:gd name="T65" fmla="*/ 0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4" h="567">
                  <a:moveTo>
                    <a:pt x="20" y="0"/>
                  </a:moveTo>
                  <a:lnTo>
                    <a:pt x="20" y="0"/>
                  </a:lnTo>
                  <a:lnTo>
                    <a:pt x="39" y="1"/>
                  </a:lnTo>
                  <a:lnTo>
                    <a:pt x="56" y="3"/>
                  </a:lnTo>
                  <a:lnTo>
                    <a:pt x="72" y="8"/>
                  </a:lnTo>
                  <a:lnTo>
                    <a:pt x="88" y="14"/>
                  </a:lnTo>
                  <a:lnTo>
                    <a:pt x="103" y="21"/>
                  </a:lnTo>
                  <a:lnTo>
                    <a:pt x="117" y="30"/>
                  </a:lnTo>
                  <a:lnTo>
                    <a:pt x="131" y="39"/>
                  </a:lnTo>
                  <a:lnTo>
                    <a:pt x="144" y="51"/>
                  </a:lnTo>
                  <a:lnTo>
                    <a:pt x="154" y="64"/>
                  </a:lnTo>
                  <a:lnTo>
                    <a:pt x="165" y="76"/>
                  </a:lnTo>
                  <a:lnTo>
                    <a:pt x="173" y="92"/>
                  </a:lnTo>
                  <a:lnTo>
                    <a:pt x="181" y="107"/>
                  </a:lnTo>
                  <a:lnTo>
                    <a:pt x="187" y="122"/>
                  </a:lnTo>
                  <a:lnTo>
                    <a:pt x="190" y="139"/>
                  </a:lnTo>
                  <a:lnTo>
                    <a:pt x="194" y="156"/>
                  </a:lnTo>
                  <a:lnTo>
                    <a:pt x="194" y="174"/>
                  </a:lnTo>
                  <a:lnTo>
                    <a:pt x="194" y="498"/>
                  </a:lnTo>
                  <a:lnTo>
                    <a:pt x="194" y="498"/>
                  </a:lnTo>
                  <a:lnTo>
                    <a:pt x="194" y="505"/>
                  </a:lnTo>
                  <a:lnTo>
                    <a:pt x="193" y="512"/>
                  </a:lnTo>
                  <a:lnTo>
                    <a:pt x="189" y="525"/>
                  </a:lnTo>
                  <a:lnTo>
                    <a:pt x="182" y="536"/>
                  </a:lnTo>
                  <a:lnTo>
                    <a:pt x="174" y="547"/>
                  </a:lnTo>
                  <a:lnTo>
                    <a:pt x="164" y="555"/>
                  </a:lnTo>
                  <a:lnTo>
                    <a:pt x="152" y="562"/>
                  </a:lnTo>
                  <a:lnTo>
                    <a:pt x="139" y="565"/>
                  </a:lnTo>
                  <a:lnTo>
                    <a:pt x="132" y="567"/>
                  </a:lnTo>
                  <a:lnTo>
                    <a:pt x="125" y="567"/>
                  </a:lnTo>
                  <a:lnTo>
                    <a:pt x="0" y="567"/>
                  </a:lnTo>
                  <a:lnTo>
                    <a:pt x="0" y="0"/>
                  </a:lnTo>
                  <a:lnTo>
                    <a:pt x="20" y="0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5" name="Freeform 77"/>
            <p:cNvSpPr>
              <a:spLocks noEditPoints="1"/>
            </p:cNvSpPr>
            <p:nvPr/>
          </p:nvSpPr>
          <p:spPr bwMode="auto">
            <a:xfrm>
              <a:off x="6251576" y="1839268"/>
              <a:ext cx="206375" cy="501650"/>
            </a:xfrm>
            <a:custGeom>
              <a:avLst/>
              <a:gdLst>
                <a:gd name="T0" fmla="*/ 0 w 258"/>
                <a:gd name="T1" fmla="*/ 631 h 631"/>
                <a:gd name="T2" fmla="*/ 52 w 258"/>
                <a:gd name="T3" fmla="*/ 0 h 631"/>
                <a:gd name="T4" fmla="*/ 74 w 258"/>
                <a:gd name="T5" fmla="*/ 1 h 631"/>
                <a:gd name="T6" fmla="*/ 113 w 258"/>
                <a:gd name="T7" fmla="*/ 9 h 631"/>
                <a:gd name="T8" fmla="*/ 151 w 258"/>
                <a:gd name="T9" fmla="*/ 25 h 631"/>
                <a:gd name="T10" fmla="*/ 184 w 258"/>
                <a:gd name="T11" fmla="*/ 47 h 631"/>
                <a:gd name="T12" fmla="*/ 212 w 258"/>
                <a:gd name="T13" fmla="*/ 75 h 631"/>
                <a:gd name="T14" fmla="*/ 234 w 258"/>
                <a:gd name="T15" fmla="*/ 107 h 631"/>
                <a:gd name="T16" fmla="*/ 249 w 258"/>
                <a:gd name="T17" fmla="*/ 144 h 631"/>
                <a:gd name="T18" fmla="*/ 257 w 258"/>
                <a:gd name="T19" fmla="*/ 185 h 631"/>
                <a:gd name="T20" fmla="*/ 258 w 258"/>
                <a:gd name="T21" fmla="*/ 530 h 631"/>
                <a:gd name="T22" fmla="*/ 258 w 258"/>
                <a:gd name="T23" fmla="*/ 541 h 631"/>
                <a:gd name="T24" fmla="*/ 254 w 258"/>
                <a:gd name="T25" fmla="*/ 560 h 631"/>
                <a:gd name="T26" fmla="*/ 247 w 258"/>
                <a:gd name="T27" fmla="*/ 579 h 631"/>
                <a:gd name="T28" fmla="*/ 235 w 258"/>
                <a:gd name="T29" fmla="*/ 594 h 631"/>
                <a:gd name="T30" fmla="*/ 222 w 258"/>
                <a:gd name="T31" fmla="*/ 608 h 631"/>
                <a:gd name="T32" fmla="*/ 206 w 258"/>
                <a:gd name="T33" fmla="*/ 619 h 631"/>
                <a:gd name="T34" fmla="*/ 188 w 258"/>
                <a:gd name="T35" fmla="*/ 626 h 631"/>
                <a:gd name="T36" fmla="*/ 168 w 258"/>
                <a:gd name="T37" fmla="*/ 631 h 631"/>
                <a:gd name="T38" fmla="*/ 157 w 258"/>
                <a:gd name="T39" fmla="*/ 631 h 631"/>
                <a:gd name="T40" fmla="*/ 157 w 258"/>
                <a:gd name="T41" fmla="*/ 567 h 631"/>
                <a:gd name="T42" fmla="*/ 164 w 258"/>
                <a:gd name="T43" fmla="*/ 566 h 631"/>
                <a:gd name="T44" fmla="*/ 178 w 258"/>
                <a:gd name="T45" fmla="*/ 560 h 631"/>
                <a:gd name="T46" fmla="*/ 188 w 258"/>
                <a:gd name="T47" fmla="*/ 551 h 631"/>
                <a:gd name="T48" fmla="*/ 193 w 258"/>
                <a:gd name="T49" fmla="*/ 537 h 631"/>
                <a:gd name="T50" fmla="*/ 195 w 258"/>
                <a:gd name="T51" fmla="*/ 206 h 631"/>
                <a:gd name="T52" fmla="*/ 193 w 258"/>
                <a:gd name="T53" fmla="*/ 192 h 631"/>
                <a:gd name="T54" fmla="*/ 189 w 258"/>
                <a:gd name="T55" fmla="*/ 166 h 631"/>
                <a:gd name="T56" fmla="*/ 178 w 258"/>
                <a:gd name="T57" fmla="*/ 142 h 631"/>
                <a:gd name="T58" fmla="*/ 164 w 258"/>
                <a:gd name="T59" fmla="*/ 120 h 631"/>
                <a:gd name="T60" fmla="*/ 147 w 258"/>
                <a:gd name="T61" fmla="*/ 102 h 631"/>
                <a:gd name="T62" fmla="*/ 127 w 258"/>
                <a:gd name="T63" fmla="*/ 85 h 631"/>
                <a:gd name="T64" fmla="*/ 104 w 258"/>
                <a:gd name="T65" fmla="*/ 74 h 631"/>
                <a:gd name="T66" fmla="*/ 79 w 258"/>
                <a:gd name="T67" fmla="*/ 67 h 631"/>
                <a:gd name="T68" fmla="*/ 65 w 258"/>
                <a:gd name="T69" fmla="*/ 567 h 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8" h="631">
                  <a:moveTo>
                    <a:pt x="157" y="631"/>
                  </a:moveTo>
                  <a:lnTo>
                    <a:pt x="0" y="631"/>
                  </a:lnTo>
                  <a:lnTo>
                    <a:pt x="0" y="0"/>
                  </a:lnTo>
                  <a:lnTo>
                    <a:pt x="52" y="0"/>
                  </a:lnTo>
                  <a:lnTo>
                    <a:pt x="52" y="0"/>
                  </a:lnTo>
                  <a:lnTo>
                    <a:pt x="74" y="1"/>
                  </a:lnTo>
                  <a:lnTo>
                    <a:pt x="94" y="4"/>
                  </a:lnTo>
                  <a:lnTo>
                    <a:pt x="113" y="9"/>
                  </a:lnTo>
                  <a:lnTo>
                    <a:pt x="133" y="16"/>
                  </a:lnTo>
                  <a:lnTo>
                    <a:pt x="151" y="25"/>
                  </a:lnTo>
                  <a:lnTo>
                    <a:pt x="168" y="35"/>
                  </a:lnTo>
                  <a:lnTo>
                    <a:pt x="184" y="47"/>
                  </a:lnTo>
                  <a:lnTo>
                    <a:pt x="198" y="60"/>
                  </a:lnTo>
                  <a:lnTo>
                    <a:pt x="212" y="75"/>
                  </a:lnTo>
                  <a:lnTo>
                    <a:pt x="223" y="91"/>
                  </a:lnTo>
                  <a:lnTo>
                    <a:pt x="234" y="107"/>
                  </a:lnTo>
                  <a:lnTo>
                    <a:pt x="242" y="126"/>
                  </a:lnTo>
                  <a:lnTo>
                    <a:pt x="249" y="144"/>
                  </a:lnTo>
                  <a:lnTo>
                    <a:pt x="255" y="164"/>
                  </a:lnTo>
                  <a:lnTo>
                    <a:pt x="257" y="185"/>
                  </a:lnTo>
                  <a:lnTo>
                    <a:pt x="258" y="206"/>
                  </a:lnTo>
                  <a:lnTo>
                    <a:pt x="258" y="530"/>
                  </a:lnTo>
                  <a:lnTo>
                    <a:pt x="258" y="530"/>
                  </a:lnTo>
                  <a:lnTo>
                    <a:pt x="258" y="541"/>
                  </a:lnTo>
                  <a:lnTo>
                    <a:pt x="257" y="551"/>
                  </a:lnTo>
                  <a:lnTo>
                    <a:pt x="254" y="560"/>
                  </a:lnTo>
                  <a:lnTo>
                    <a:pt x="251" y="570"/>
                  </a:lnTo>
                  <a:lnTo>
                    <a:pt x="247" y="579"/>
                  </a:lnTo>
                  <a:lnTo>
                    <a:pt x="241" y="587"/>
                  </a:lnTo>
                  <a:lnTo>
                    <a:pt x="235" y="594"/>
                  </a:lnTo>
                  <a:lnTo>
                    <a:pt x="229" y="602"/>
                  </a:lnTo>
                  <a:lnTo>
                    <a:pt x="222" y="608"/>
                  </a:lnTo>
                  <a:lnTo>
                    <a:pt x="214" y="614"/>
                  </a:lnTo>
                  <a:lnTo>
                    <a:pt x="206" y="619"/>
                  </a:lnTo>
                  <a:lnTo>
                    <a:pt x="197" y="623"/>
                  </a:lnTo>
                  <a:lnTo>
                    <a:pt x="188" y="626"/>
                  </a:lnTo>
                  <a:lnTo>
                    <a:pt x="178" y="629"/>
                  </a:lnTo>
                  <a:lnTo>
                    <a:pt x="168" y="631"/>
                  </a:lnTo>
                  <a:lnTo>
                    <a:pt x="157" y="631"/>
                  </a:lnTo>
                  <a:lnTo>
                    <a:pt x="157" y="631"/>
                  </a:lnTo>
                  <a:close/>
                  <a:moveTo>
                    <a:pt x="65" y="567"/>
                  </a:moveTo>
                  <a:lnTo>
                    <a:pt x="157" y="567"/>
                  </a:lnTo>
                  <a:lnTo>
                    <a:pt x="157" y="567"/>
                  </a:lnTo>
                  <a:lnTo>
                    <a:pt x="164" y="566"/>
                  </a:lnTo>
                  <a:lnTo>
                    <a:pt x="171" y="564"/>
                  </a:lnTo>
                  <a:lnTo>
                    <a:pt x="178" y="560"/>
                  </a:lnTo>
                  <a:lnTo>
                    <a:pt x="183" y="556"/>
                  </a:lnTo>
                  <a:lnTo>
                    <a:pt x="188" y="551"/>
                  </a:lnTo>
                  <a:lnTo>
                    <a:pt x="191" y="544"/>
                  </a:lnTo>
                  <a:lnTo>
                    <a:pt x="193" y="537"/>
                  </a:lnTo>
                  <a:lnTo>
                    <a:pt x="195" y="530"/>
                  </a:lnTo>
                  <a:lnTo>
                    <a:pt x="195" y="206"/>
                  </a:lnTo>
                  <a:lnTo>
                    <a:pt x="195" y="206"/>
                  </a:lnTo>
                  <a:lnTo>
                    <a:pt x="193" y="192"/>
                  </a:lnTo>
                  <a:lnTo>
                    <a:pt x="191" y="179"/>
                  </a:lnTo>
                  <a:lnTo>
                    <a:pt x="189" y="166"/>
                  </a:lnTo>
                  <a:lnTo>
                    <a:pt x="184" y="154"/>
                  </a:lnTo>
                  <a:lnTo>
                    <a:pt x="178" y="142"/>
                  </a:lnTo>
                  <a:lnTo>
                    <a:pt x="173" y="130"/>
                  </a:lnTo>
                  <a:lnTo>
                    <a:pt x="164" y="120"/>
                  </a:lnTo>
                  <a:lnTo>
                    <a:pt x="156" y="110"/>
                  </a:lnTo>
                  <a:lnTo>
                    <a:pt x="147" y="102"/>
                  </a:lnTo>
                  <a:lnTo>
                    <a:pt x="138" y="92"/>
                  </a:lnTo>
                  <a:lnTo>
                    <a:pt x="127" y="85"/>
                  </a:lnTo>
                  <a:lnTo>
                    <a:pt x="116" y="80"/>
                  </a:lnTo>
                  <a:lnTo>
                    <a:pt x="104" y="74"/>
                  </a:lnTo>
                  <a:lnTo>
                    <a:pt x="91" y="70"/>
                  </a:lnTo>
                  <a:lnTo>
                    <a:pt x="79" y="67"/>
                  </a:lnTo>
                  <a:lnTo>
                    <a:pt x="65" y="64"/>
                  </a:lnTo>
                  <a:lnTo>
                    <a:pt x="65" y="56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6" name="Freeform 78"/>
            <p:cNvSpPr>
              <a:spLocks/>
            </p:cNvSpPr>
            <p:nvPr/>
          </p:nvSpPr>
          <p:spPr bwMode="auto">
            <a:xfrm>
              <a:off x="6578601" y="840730"/>
              <a:ext cx="166688" cy="174625"/>
            </a:xfrm>
            <a:custGeom>
              <a:avLst/>
              <a:gdLst>
                <a:gd name="T0" fmla="*/ 204 w 210"/>
                <a:gd name="T1" fmla="*/ 3 h 221"/>
                <a:gd name="T2" fmla="*/ 204 w 210"/>
                <a:gd name="T3" fmla="*/ 3 h 221"/>
                <a:gd name="T4" fmla="*/ 190 w 210"/>
                <a:gd name="T5" fmla="*/ 2 h 221"/>
                <a:gd name="T6" fmla="*/ 177 w 210"/>
                <a:gd name="T7" fmla="*/ 0 h 221"/>
                <a:gd name="T8" fmla="*/ 165 w 210"/>
                <a:gd name="T9" fmla="*/ 0 h 221"/>
                <a:gd name="T10" fmla="*/ 153 w 210"/>
                <a:gd name="T11" fmla="*/ 0 h 221"/>
                <a:gd name="T12" fmla="*/ 140 w 210"/>
                <a:gd name="T13" fmla="*/ 3 h 221"/>
                <a:gd name="T14" fmla="*/ 130 w 210"/>
                <a:gd name="T15" fmla="*/ 4 h 221"/>
                <a:gd name="T16" fmla="*/ 118 w 210"/>
                <a:gd name="T17" fmla="*/ 7 h 221"/>
                <a:gd name="T18" fmla="*/ 108 w 210"/>
                <a:gd name="T19" fmla="*/ 11 h 221"/>
                <a:gd name="T20" fmla="*/ 97 w 210"/>
                <a:gd name="T21" fmla="*/ 14 h 221"/>
                <a:gd name="T22" fmla="*/ 88 w 210"/>
                <a:gd name="T23" fmla="*/ 19 h 221"/>
                <a:gd name="T24" fmla="*/ 79 w 210"/>
                <a:gd name="T25" fmla="*/ 25 h 221"/>
                <a:gd name="T26" fmla="*/ 70 w 210"/>
                <a:gd name="T27" fmla="*/ 31 h 221"/>
                <a:gd name="T28" fmla="*/ 53 w 210"/>
                <a:gd name="T29" fmla="*/ 43 h 221"/>
                <a:gd name="T30" fmla="*/ 40 w 210"/>
                <a:gd name="T31" fmla="*/ 58 h 221"/>
                <a:gd name="T32" fmla="*/ 28 w 210"/>
                <a:gd name="T33" fmla="*/ 75 h 221"/>
                <a:gd name="T34" fmla="*/ 18 w 210"/>
                <a:gd name="T35" fmla="*/ 92 h 221"/>
                <a:gd name="T36" fmla="*/ 9 w 210"/>
                <a:gd name="T37" fmla="*/ 112 h 221"/>
                <a:gd name="T38" fmla="*/ 4 w 210"/>
                <a:gd name="T39" fmla="*/ 131 h 221"/>
                <a:gd name="T40" fmla="*/ 0 w 210"/>
                <a:gd name="T41" fmla="*/ 152 h 221"/>
                <a:gd name="T42" fmla="*/ 0 w 210"/>
                <a:gd name="T43" fmla="*/ 174 h 221"/>
                <a:gd name="T44" fmla="*/ 1 w 210"/>
                <a:gd name="T45" fmla="*/ 196 h 221"/>
                <a:gd name="T46" fmla="*/ 5 w 210"/>
                <a:gd name="T47" fmla="*/ 218 h 221"/>
                <a:gd name="T48" fmla="*/ 5 w 210"/>
                <a:gd name="T49" fmla="*/ 218 h 221"/>
                <a:gd name="T50" fmla="*/ 28 w 210"/>
                <a:gd name="T51" fmla="*/ 221 h 221"/>
                <a:gd name="T52" fmla="*/ 49 w 210"/>
                <a:gd name="T53" fmla="*/ 219 h 221"/>
                <a:gd name="T54" fmla="*/ 71 w 210"/>
                <a:gd name="T55" fmla="*/ 217 h 221"/>
                <a:gd name="T56" fmla="*/ 92 w 210"/>
                <a:gd name="T57" fmla="*/ 212 h 221"/>
                <a:gd name="T58" fmla="*/ 111 w 210"/>
                <a:gd name="T59" fmla="*/ 206 h 221"/>
                <a:gd name="T60" fmla="*/ 130 w 210"/>
                <a:gd name="T61" fmla="*/ 196 h 221"/>
                <a:gd name="T62" fmla="*/ 146 w 210"/>
                <a:gd name="T63" fmla="*/ 185 h 221"/>
                <a:gd name="T64" fmla="*/ 162 w 210"/>
                <a:gd name="T65" fmla="*/ 171 h 221"/>
                <a:gd name="T66" fmla="*/ 176 w 210"/>
                <a:gd name="T67" fmla="*/ 156 h 221"/>
                <a:gd name="T68" fmla="*/ 188 w 210"/>
                <a:gd name="T69" fmla="*/ 138 h 221"/>
                <a:gd name="T70" fmla="*/ 192 w 210"/>
                <a:gd name="T71" fmla="*/ 130 h 221"/>
                <a:gd name="T72" fmla="*/ 197 w 210"/>
                <a:gd name="T73" fmla="*/ 120 h 221"/>
                <a:gd name="T74" fmla="*/ 201 w 210"/>
                <a:gd name="T75" fmla="*/ 111 h 221"/>
                <a:gd name="T76" fmla="*/ 204 w 210"/>
                <a:gd name="T77" fmla="*/ 100 h 221"/>
                <a:gd name="T78" fmla="*/ 206 w 210"/>
                <a:gd name="T79" fmla="*/ 88 h 221"/>
                <a:gd name="T80" fmla="*/ 209 w 210"/>
                <a:gd name="T81" fmla="*/ 78 h 221"/>
                <a:gd name="T82" fmla="*/ 210 w 210"/>
                <a:gd name="T83" fmla="*/ 66 h 221"/>
                <a:gd name="T84" fmla="*/ 210 w 210"/>
                <a:gd name="T85" fmla="*/ 54 h 221"/>
                <a:gd name="T86" fmla="*/ 210 w 210"/>
                <a:gd name="T87" fmla="*/ 42 h 221"/>
                <a:gd name="T88" fmla="*/ 209 w 210"/>
                <a:gd name="T89" fmla="*/ 29 h 221"/>
                <a:gd name="T90" fmla="*/ 206 w 210"/>
                <a:gd name="T91" fmla="*/ 17 h 221"/>
                <a:gd name="T92" fmla="*/ 204 w 210"/>
                <a:gd name="T93" fmla="*/ 3 h 221"/>
                <a:gd name="T94" fmla="*/ 204 w 210"/>
                <a:gd name="T95" fmla="*/ 3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10" h="221">
                  <a:moveTo>
                    <a:pt x="204" y="3"/>
                  </a:moveTo>
                  <a:lnTo>
                    <a:pt x="204" y="3"/>
                  </a:lnTo>
                  <a:lnTo>
                    <a:pt x="190" y="2"/>
                  </a:lnTo>
                  <a:lnTo>
                    <a:pt x="177" y="0"/>
                  </a:lnTo>
                  <a:lnTo>
                    <a:pt x="165" y="0"/>
                  </a:lnTo>
                  <a:lnTo>
                    <a:pt x="153" y="0"/>
                  </a:lnTo>
                  <a:lnTo>
                    <a:pt x="140" y="3"/>
                  </a:lnTo>
                  <a:lnTo>
                    <a:pt x="130" y="4"/>
                  </a:lnTo>
                  <a:lnTo>
                    <a:pt x="118" y="7"/>
                  </a:lnTo>
                  <a:lnTo>
                    <a:pt x="108" y="11"/>
                  </a:lnTo>
                  <a:lnTo>
                    <a:pt x="97" y="14"/>
                  </a:lnTo>
                  <a:lnTo>
                    <a:pt x="88" y="19"/>
                  </a:lnTo>
                  <a:lnTo>
                    <a:pt x="79" y="25"/>
                  </a:lnTo>
                  <a:lnTo>
                    <a:pt x="70" y="31"/>
                  </a:lnTo>
                  <a:lnTo>
                    <a:pt x="53" y="43"/>
                  </a:lnTo>
                  <a:lnTo>
                    <a:pt x="40" y="58"/>
                  </a:lnTo>
                  <a:lnTo>
                    <a:pt x="28" y="75"/>
                  </a:lnTo>
                  <a:lnTo>
                    <a:pt x="18" y="92"/>
                  </a:lnTo>
                  <a:lnTo>
                    <a:pt x="9" y="112"/>
                  </a:lnTo>
                  <a:lnTo>
                    <a:pt x="4" y="131"/>
                  </a:lnTo>
                  <a:lnTo>
                    <a:pt x="0" y="152"/>
                  </a:lnTo>
                  <a:lnTo>
                    <a:pt x="0" y="174"/>
                  </a:lnTo>
                  <a:lnTo>
                    <a:pt x="1" y="196"/>
                  </a:lnTo>
                  <a:lnTo>
                    <a:pt x="5" y="218"/>
                  </a:lnTo>
                  <a:lnTo>
                    <a:pt x="5" y="218"/>
                  </a:lnTo>
                  <a:lnTo>
                    <a:pt x="28" y="221"/>
                  </a:lnTo>
                  <a:lnTo>
                    <a:pt x="49" y="219"/>
                  </a:lnTo>
                  <a:lnTo>
                    <a:pt x="71" y="217"/>
                  </a:lnTo>
                  <a:lnTo>
                    <a:pt x="92" y="212"/>
                  </a:lnTo>
                  <a:lnTo>
                    <a:pt x="111" y="206"/>
                  </a:lnTo>
                  <a:lnTo>
                    <a:pt x="130" y="196"/>
                  </a:lnTo>
                  <a:lnTo>
                    <a:pt x="146" y="185"/>
                  </a:lnTo>
                  <a:lnTo>
                    <a:pt x="162" y="171"/>
                  </a:lnTo>
                  <a:lnTo>
                    <a:pt x="176" y="156"/>
                  </a:lnTo>
                  <a:lnTo>
                    <a:pt x="188" y="138"/>
                  </a:lnTo>
                  <a:lnTo>
                    <a:pt x="192" y="130"/>
                  </a:lnTo>
                  <a:lnTo>
                    <a:pt x="197" y="120"/>
                  </a:lnTo>
                  <a:lnTo>
                    <a:pt x="201" y="111"/>
                  </a:lnTo>
                  <a:lnTo>
                    <a:pt x="204" y="100"/>
                  </a:lnTo>
                  <a:lnTo>
                    <a:pt x="206" y="88"/>
                  </a:lnTo>
                  <a:lnTo>
                    <a:pt x="209" y="78"/>
                  </a:lnTo>
                  <a:lnTo>
                    <a:pt x="210" y="66"/>
                  </a:lnTo>
                  <a:lnTo>
                    <a:pt x="210" y="54"/>
                  </a:lnTo>
                  <a:lnTo>
                    <a:pt x="210" y="42"/>
                  </a:lnTo>
                  <a:lnTo>
                    <a:pt x="209" y="29"/>
                  </a:lnTo>
                  <a:lnTo>
                    <a:pt x="206" y="17"/>
                  </a:lnTo>
                  <a:lnTo>
                    <a:pt x="204" y="3"/>
                  </a:lnTo>
                  <a:lnTo>
                    <a:pt x="204" y="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7" name="Freeform 79"/>
            <p:cNvSpPr>
              <a:spLocks noEditPoints="1"/>
            </p:cNvSpPr>
            <p:nvPr/>
          </p:nvSpPr>
          <p:spPr bwMode="auto">
            <a:xfrm>
              <a:off x="6553201" y="815330"/>
              <a:ext cx="217488" cy="227013"/>
            </a:xfrm>
            <a:custGeom>
              <a:avLst/>
              <a:gdLst>
                <a:gd name="T0" fmla="*/ 68 w 274"/>
                <a:gd name="T1" fmla="*/ 285 h 285"/>
                <a:gd name="T2" fmla="*/ 68 w 274"/>
                <a:gd name="T3" fmla="*/ 285 h 285"/>
                <a:gd name="T4" fmla="*/ 32 w 274"/>
                <a:gd name="T5" fmla="*/ 282 h 285"/>
                <a:gd name="T6" fmla="*/ 5 w 274"/>
                <a:gd name="T7" fmla="*/ 257 h 285"/>
                <a:gd name="T8" fmla="*/ 1 w 274"/>
                <a:gd name="T9" fmla="*/ 233 h 285"/>
                <a:gd name="T10" fmla="*/ 1 w 274"/>
                <a:gd name="T11" fmla="*/ 183 h 285"/>
                <a:gd name="T12" fmla="*/ 10 w 274"/>
                <a:gd name="T13" fmla="*/ 137 h 285"/>
                <a:gd name="T14" fmla="*/ 24 w 274"/>
                <a:gd name="T15" fmla="*/ 103 h 285"/>
                <a:gd name="T16" fmla="*/ 37 w 274"/>
                <a:gd name="T17" fmla="*/ 83 h 285"/>
                <a:gd name="T18" fmla="*/ 44 w 274"/>
                <a:gd name="T19" fmla="*/ 73 h 285"/>
                <a:gd name="T20" fmla="*/ 61 w 274"/>
                <a:gd name="T21" fmla="*/ 53 h 285"/>
                <a:gd name="T22" fmla="*/ 82 w 274"/>
                <a:gd name="T23" fmla="*/ 37 h 285"/>
                <a:gd name="T24" fmla="*/ 104 w 274"/>
                <a:gd name="T25" fmla="*/ 23 h 285"/>
                <a:gd name="T26" fmla="*/ 129 w 274"/>
                <a:gd name="T27" fmla="*/ 13 h 285"/>
                <a:gd name="T28" fmla="*/ 155 w 274"/>
                <a:gd name="T29" fmla="*/ 5 h 285"/>
                <a:gd name="T30" fmla="*/ 183 w 274"/>
                <a:gd name="T31" fmla="*/ 1 h 285"/>
                <a:gd name="T32" fmla="*/ 212 w 274"/>
                <a:gd name="T33" fmla="*/ 0 h 285"/>
                <a:gd name="T34" fmla="*/ 241 w 274"/>
                <a:gd name="T35" fmla="*/ 3 h 285"/>
                <a:gd name="T36" fmla="*/ 267 w 274"/>
                <a:gd name="T37" fmla="*/ 28 h 285"/>
                <a:gd name="T38" fmla="*/ 272 w 274"/>
                <a:gd name="T39" fmla="*/ 53 h 285"/>
                <a:gd name="T40" fmla="*/ 274 w 274"/>
                <a:gd name="T41" fmla="*/ 102 h 285"/>
                <a:gd name="T42" fmla="*/ 265 w 274"/>
                <a:gd name="T43" fmla="*/ 147 h 285"/>
                <a:gd name="T44" fmla="*/ 252 w 274"/>
                <a:gd name="T45" fmla="*/ 180 h 285"/>
                <a:gd name="T46" fmla="*/ 239 w 274"/>
                <a:gd name="T47" fmla="*/ 199 h 285"/>
                <a:gd name="T48" fmla="*/ 233 w 274"/>
                <a:gd name="T49" fmla="*/ 209 h 285"/>
                <a:gd name="T50" fmla="*/ 200 w 274"/>
                <a:gd name="T51" fmla="*/ 241 h 285"/>
                <a:gd name="T52" fmla="*/ 161 w 274"/>
                <a:gd name="T53" fmla="*/ 264 h 285"/>
                <a:gd name="T54" fmla="*/ 117 w 274"/>
                <a:gd name="T55" fmla="*/ 279 h 285"/>
                <a:gd name="T56" fmla="*/ 68 w 274"/>
                <a:gd name="T57" fmla="*/ 285 h 285"/>
                <a:gd name="T58" fmla="*/ 65 w 274"/>
                <a:gd name="T59" fmla="*/ 220 h 285"/>
                <a:gd name="T60" fmla="*/ 68 w 274"/>
                <a:gd name="T61" fmla="*/ 220 h 285"/>
                <a:gd name="T62" fmla="*/ 68 w 274"/>
                <a:gd name="T63" fmla="*/ 220 h 285"/>
                <a:gd name="T64" fmla="*/ 102 w 274"/>
                <a:gd name="T65" fmla="*/ 217 h 285"/>
                <a:gd name="T66" fmla="*/ 133 w 274"/>
                <a:gd name="T67" fmla="*/ 206 h 285"/>
                <a:gd name="T68" fmla="*/ 160 w 274"/>
                <a:gd name="T69" fmla="*/ 190 h 285"/>
                <a:gd name="T70" fmla="*/ 183 w 274"/>
                <a:gd name="T71" fmla="*/ 168 h 285"/>
                <a:gd name="T72" fmla="*/ 190 w 274"/>
                <a:gd name="T73" fmla="*/ 158 h 285"/>
                <a:gd name="T74" fmla="*/ 201 w 274"/>
                <a:gd name="T75" fmla="*/ 133 h 285"/>
                <a:gd name="T76" fmla="*/ 208 w 274"/>
                <a:gd name="T77" fmla="*/ 108 h 285"/>
                <a:gd name="T78" fmla="*/ 209 w 274"/>
                <a:gd name="T79" fmla="*/ 80 h 285"/>
                <a:gd name="T80" fmla="*/ 208 w 274"/>
                <a:gd name="T81" fmla="*/ 65 h 285"/>
                <a:gd name="T82" fmla="*/ 168 w 274"/>
                <a:gd name="T83" fmla="*/ 68 h 285"/>
                <a:gd name="T84" fmla="*/ 135 w 274"/>
                <a:gd name="T85" fmla="*/ 80 h 285"/>
                <a:gd name="T86" fmla="*/ 111 w 274"/>
                <a:gd name="T87" fmla="*/ 96 h 285"/>
                <a:gd name="T88" fmla="*/ 94 w 274"/>
                <a:gd name="T89" fmla="*/ 114 h 285"/>
                <a:gd name="T90" fmla="*/ 87 w 274"/>
                <a:gd name="T91" fmla="*/ 125 h 285"/>
                <a:gd name="T92" fmla="*/ 74 w 274"/>
                <a:gd name="T93" fmla="*/ 149 h 285"/>
                <a:gd name="T94" fmla="*/ 67 w 274"/>
                <a:gd name="T95" fmla="*/ 177 h 285"/>
                <a:gd name="T96" fmla="*/ 65 w 274"/>
                <a:gd name="T97" fmla="*/ 205 h 285"/>
                <a:gd name="T98" fmla="*/ 65 w 274"/>
                <a:gd name="T99" fmla="*/ 22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74" h="285">
                  <a:moveTo>
                    <a:pt x="68" y="285"/>
                  </a:moveTo>
                  <a:lnTo>
                    <a:pt x="68" y="285"/>
                  </a:lnTo>
                  <a:lnTo>
                    <a:pt x="68" y="285"/>
                  </a:lnTo>
                  <a:lnTo>
                    <a:pt x="68" y="285"/>
                  </a:lnTo>
                  <a:lnTo>
                    <a:pt x="51" y="284"/>
                  </a:lnTo>
                  <a:lnTo>
                    <a:pt x="32" y="282"/>
                  </a:lnTo>
                  <a:lnTo>
                    <a:pt x="11" y="278"/>
                  </a:lnTo>
                  <a:lnTo>
                    <a:pt x="5" y="257"/>
                  </a:lnTo>
                  <a:lnTo>
                    <a:pt x="5" y="257"/>
                  </a:lnTo>
                  <a:lnTo>
                    <a:pt x="1" y="233"/>
                  </a:lnTo>
                  <a:lnTo>
                    <a:pt x="0" y="209"/>
                  </a:lnTo>
                  <a:lnTo>
                    <a:pt x="1" y="183"/>
                  </a:lnTo>
                  <a:lnTo>
                    <a:pt x="4" y="160"/>
                  </a:lnTo>
                  <a:lnTo>
                    <a:pt x="10" y="137"/>
                  </a:lnTo>
                  <a:lnTo>
                    <a:pt x="18" y="114"/>
                  </a:lnTo>
                  <a:lnTo>
                    <a:pt x="24" y="103"/>
                  </a:lnTo>
                  <a:lnTo>
                    <a:pt x="30" y="93"/>
                  </a:lnTo>
                  <a:lnTo>
                    <a:pt x="37" y="83"/>
                  </a:lnTo>
                  <a:lnTo>
                    <a:pt x="44" y="73"/>
                  </a:lnTo>
                  <a:lnTo>
                    <a:pt x="44" y="73"/>
                  </a:lnTo>
                  <a:lnTo>
                    <a:pt x="52" y="64"/>
                  </a:lnTo>
                  <a:lnTo>
                    <a:pt x="61" y="53"/>
                  </a:lnTo>
                  <a:lnTo>
                    <a:pt x="72" y="45"/>
                  </a:lnTo>
                  <a:lnTo>
                    <a:pt x="82" y="37"/>
                  </a:lnTo>
                  <a:lnTo>
                    <a:pt x="92" y="29"/>
                  </a:lnTo>
                  <a:lnTo>
                    <a:pt x="104" y="23"/>
                  </a:lnTo>
                  <a:lnTo>
                    <a:pt x="117" y="17"/>
                  </a:lnTo>
                  <a:lnTo>
                    <a:pt x="129" y="13"/>
                  </a:lnTo>
                  <a:lnTo>
                    <a:pt x="142" y="8"/>
                  </a:lnTo>
                  <a:lnTo>
                    <a:pt x="155" y="5"/>
                  </a:lnTo>
                  <a:lnTo>
                    <a:pt x="169" y="2"/>
                  </a:lnTo>
                  <a:lnTo>
                    <a:pt x="183" y="1"/>
                  </a:lnTo>
                  <a:lnTo>
                    <a:pt x="197" y="0"/>
                  </a:lnTo>
                  <a:lnTo>
                    <a:pt x="212" y="0"/>
                  </a:lnTo>
                  <a:lnTo>
                    <a:pt x="226" y="1"/>
                  </a:lnTo>
                  <a:lnTo>
                    <a:pt x="241" y="3"/>
                  </a:lnTo>
                  <a:lnTo>
                    <a:pt x="263" y="7"/>
                  </a:lnTo>
                  <a:lnTo>
                    <a:pt x="267" y="28"/>
                  </a:lnTo>
                  <a:lnTo>
                    <a:pt x="267" y="28"/>
                  </a:lnTo>
                  <a:lnTo>
                    <a:pt x="272" y="53"/>
                  </a:lnTo>
                  <a:lnTo>
                    <a:pt x="274" y="78"/>
                  </a:lnTo>
                  <a:lnTo>
                    <a:pt x="274" y="102"/>
                  </a:lnTo>
                  <a:lnTo>
                    <a:pt x="271" y="125"/>
                  </a:lnTo>
                  <a:lnTo>
                    <a:pt x="265" y="147"/>
                  </a:lnTo>
                  <a:lnTo>
                    <a:pt x="257" y="169"/>
                  </a:lnTo>
                  <a:lnTo>
                    <a:pt x="252" y="180"/>
                  </a:lnTo>
                  <a:lnTo>
                    <a:pt x="246" y="189"/>
                  </a:lnTo>
                  <a:lnTo>
                    <a:pt x="239" y="199"/>
                  </a:lnTo>
                  <a:lnTo>
                    <a:pt x="233" y="209"/>
                  </a:lnTo>
                  <a:lnTo>
                    <a:pt x="233" y="209"/>
                  </a:lnTo>
                  <a:lnTo>
                    <a:pt x="217" y="226"/>
                  </a:lnTo>
                  <a:lnTo>
                    <a:pt x="200" y="241"/>
                  </a:lnTo>
                  <a:lnTo>
                    <a:pt x="182" y="254"/>
                  </a:lnTo>
                  <a:lnTo>
                    <a:pt x="161" y="264"/>
                  </a:lnTo>
                  <a:lnTo>
                    <a:pt x="140" y="273"/>
                  </a:lnTo>
                  <a:lnTo>
                    <a:pt x="117" y="279"/>
                  </a:lnTo>
                  <a:lnTo>
                    <a:pt x="94" y="284"/>
                  </a:lnTo>
                  <a:lnTo>
                    <a:pt x="68" y="285"/>
                  </a:lnTo>
                  <a:lnTo>
                    <a:pt x="68" y="285"/>
                  </a:lnTo>
                  <a:close/>
                  <a:moveTo>
                    <a:pt x="65" y="220"/>
                  </a:moveTo>
                  <a:lnTo>
                    <a:pt x="65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68" y="220"/>
                  </a:lnTo>
                  <a:lnTo>
                    <a:pt x="85" y="219"/>
                  </a:lnTo>
                  <a:lnTo>
                    <a:pt x="102" y="217"/>
                  </a:lnTo>
                  <a:lnTo>
                    <a:pt x="118" y="212"/>
                  </a:lnTo>
                  <a:lnTo>
                    <a:pt x="133" y="206"/>
                  </a:lnTo>
                  <a:lnTo>
                    <a:pt x="147" y="199"/>
                  </a:lnTo>
                  <a:lnTo>
                    <a:pt x="160" y="190"/>
                  </a:lnTo>
                  <a:lnTo>
                    <a:pt x="172" y="180"/>
                  </a:lnTo>
                  <a:lnTo>
                    <a:pt x="183" y="168"/>
                  </a:lnTo>
                  <a:lnTo>
                    <a:pt x="183" y="168"/>
                  </a:lnTo>
                  <a:lnTo>
                    <a:pt x="190" y="158"/>
                  </a:lnTo>
                  <a:lnTo>
                    <a:pt x="197" y="146"/>
                  </a:lnTo>
                  <a:lnTo>
                    <a:pt x="201" y="133"/>
                  </a:lnTo>
                  <a:lnTo>
                    <a:pt x="206" y="120"/>
                  </a:lnTo>
                  <a:lnTo>
                    <a:pt x="208" y="108"/>
                  </a:lnTo>
                  <a:lnTo>
                    <a:pt x="209" y="94"/>
                  </a:lnTo>
                  <a:lnTo>
                    <a:pt x="209" y="80"/>
                  </a:lnTo>
                  <a:lnTo>
                    <a:pt x="208" y="65"/>
                  </a:lnTo>
                  <a:lnTo>
                    <a:pt x="208" y="65"/>
                  </a:lnTo>
                  <a:lnTo>
                    <a:pt x="187" y="65"/>
                  </a:lnTo>
                  <a:lnTo>
                    <a:pt x="168" y="68"/>
                  </a:lnTo>
                  <a:lnTo>
                    <a:pt x="150" y="73"/>
                  </a:lnTo>
                  <a:lnTo>
                    <a:pt x="135" y="80"/>
                  </a:lnTo>
                  <a:lnTo>
                    <a:pt x="122" y="87"/>
                  </a:lnTo>
                  <a:lnTo>
                    <a:pt x="111" y="96"/>
                  </a:lnTo>
                  <a:lnTo>
                    <a:pt x="102" y="104"/>
                  </a:lnTo>
                  <a:lnTo>
                    <a:pt x="94" y="114"/>
                  </a:lnTo>
                  <a:lnTo>
                    <a:pt x="94" y="114"/>
                  </a:lnTo>
                  <a:lnTo>
                    <a:pt x="87" y="125"/>
                  </a:lnTo>
                  <a:lnTo>
                    <a:pt x="80" y="137"/>
                  </a:lnTo>
                  <a:lnTo>
                    <a:pt x="74" y="149"/>
                  </a:lnTo>
                  <a:lnTo>
                    <a:pt x="69" y="163"/>
                  </a:lnTo>
                  <a:lnTo>
                    <a:pt x="67" y="177"/>
                  </a:lnTo>
                  <a:lnTo>
                    <a:pt x="65" y="191"/>
                  </a:lnTo>
                  <a:lnTo>
                    <a:pt x="65" y="205"/>
                  </a:lnTo>
                  <a:lnTo>
                    <a:pt x="65" y="220"/>
                  </a:lnTo>
                  <a:lnTo>
                    <a:pt x="65" y="22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8" name="Freeform 80"/>
            <p:cNvSpPr>
              <a:spLocks/>
            </p:cNvSpPr>
            <p:nvPr/>
          </p:nvSpPr>
          <p:spPr bwMode="auto">
            <a:xfrm>
              <a:off x="6340476" y="1020118"/>
              <a:ext cx="439738" cy="350838"/>
            </a:xfrm>
            <a:custGeom>
              <a:avLst/>
              <a:gdLst>
                <a:gd name="T0" fmla="*/ 216 w 555"/>
                <a:gd name="T1" fmla="*/ 442 h 442"/>
                <a:gd name="T2" fmla="*/ 166 w 555"/>
                <a:gd name="T3" fmla="*/ 437 h 442"/>
                <a:gd name="T4" fmla="*/ 122 w 555"/>
                <a:gd name="T5" fmla="*/ 423 h 442"/>
                <a:gd name="T6" fmla="*/ 85 w 555"/>
                <a:gd name="T7" fmla="*/ 401 h 442"/>
                <a:gd name="T8" fmla="*/ 53 w 555"/>
                <a:gd name="T9" fmla="*/ 373 h 442"/>
                <a:gd name="T10" fmla="*/ 30 w 555"/>
                <a:gd name="T11" fmla="*/ 340 h 442"/>
                <a:gd name="T12" fmla="*/ 13 w 555"/>
                <a:gd name="T13" fmla="*/ 303 h 442"/>
                <a:gd name="T14" fmla="*/ 4 w 555"/>
                <a:gd name="T15" fmla="*/ 262 h 442"/>
                <a:gd name="T16" fmla="*/ 0 w 555"/>
                <a:gd name="T17" fmla="*/ 222 h 442"/>
                <a:gd name="T18" fmla="*/ 4 w 555"/>
                <a:gd name="T19" fmla="*/ 180 h 442"/>
                <a:gd name="T20" fmla="*/ 13 w 555"/>
                <a:gd name="T21" fmla="*/ 141 h 442"/>
                <a:gd name="T22" fmla="*/ 30 w 555"/>
                <a:gd name="T23" fmla="*/ 103 h 442"/>
                <a:gd name="T24" fmla="*/ 53 w 555"/>
                <a:gd name="T25" fmla="*/ 70 h 442"/>
                <a:gd name="T26" fmla="*/ 85 w 555"/>
                <a:gd name="T27" fmla="*/ 41 h 442"/>
                <a:gd name="T28" fmla="*/ 122 w 555"/>
                <a:gd name="T29" fmla="*/ 20 h 442"/>
                <a:gd name="T30" fmla="*/ 166 w 555"/>
                <a:gd name="T31" fmla="*/ 6 h 442"/>
                <a:gd name="T32" fmla="*/ 216 w 555"/>
                <a:gd name="T33" fmla="*/ 0 h 442"/>
                <a:gd name="T34" fmla="*/ 340 w 555"/>
                <a:gd name="T35" fmla="*/ 0 h 442"/>
                <a:gd name="T36" fmla="*/ 389 w 555"/>
                <a:gd name="T37" fmla="*/ 6 h 442"/>
                <a:gd name="T38" fmla="*/ 433 w 555"/>
                <a:gd name="T39" fmla="*/ 20 h 442"/>
                <a:gd name="T40" fmla="*/ 472 w 555"/>
                <a:gd name="T41" fmla="*/ 41 h 442"/>
                <a:gd name="T42" fmla="*/ 502 w 555"/>
                <a:gd name="T43" fmla="*/ 70 h 442"/>
                <a:gd name="T44" fmla="*/ 525 w 555"/>
                <a:gd name="T45" fmla="*/ 103 h 442"/>
                <a:gd name="T46" fmla="*/ 542 w 555"/>
                <a:gd name="T47" fmla="*/ 141 h 442"/>
                <a:gd name="T48" fmla="*/ 553 w 555"/>
                <a:gd name="T49" fmla="*/ 180 h 442"/>
                <a:gd name="T50" fmla="*/ 555 w 555"/>
                <a:gd name="T51" fmla="*/ 222 h 442"/>
                <a:gd name="T52" fmla="*/ 553 w 555"/>
                <a:gd name="T53" fmla="*/ 262 h 442"/>
                <a:gd name="T54" fmla="*/ 542 w 555"/>
                <a:gd name="T55" fmla="*/ 303 h 442"/>
                <a:gd name="T56" fmla="*/ 525 w 555"/>
                <a:gd name="T57" fmla="*/ 340 h 442"/>
                <a:gd name="T58" fmla="*/ 502 w 555"/>
                <a:gd name="T59" fmla="*/ 373 h 442"/>
                <a:gd name="T60" fmla="*/ 472 w 555"/>
                <a:gd name="T61" fmla="*/ 401 h 442"/>
                <a:gd name="T62" fmla="*/ 433 w 555"/>
                <a:gd name="T63" fmla="*/ 423 h 442"/>
                <a:gd name="T64" fmla="*/ 389 w 555"/>
                <a:gd name="T65" fmla="*/ 437 h 442"/>
                <a:gd name="T66" fmla="*/ 340 w 555"/>
                <a:gd name="T67" fmla="*/ 442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555" h="442">
                  <a:moveTo>
                    <a:pt x="216" y="442"/>
                  </a:moveTo>
                  <a:lnTo>
                    <a:pt x="216" y="442"/>
                  </a:lnTo>
                  <a:lnTo>
                    <a:pt x="190" y="441"/>
                  </a:lnTo>
                  <a:lnTo>
                    <a:pt x="166" y="437"/>
                  </a:lnTo>
                  <a:lnTo>
                    <a:pt x="143" y="431"/>
                  </a:lnTo>
                  <a:lnTo>
                    <a:pt x="122" y="423"/>
                  </a:lnTo>
                  <a:lnTo>
                    <a:pt x="102" y="413"/>
                  </a:lnTo>
                  <a:lnTo>
                    <a:pt x="85" y="401"/>
                  </a:lnTo>
                  <a:lnTo>
                    <a:pt x="68" y="389"/>
                  </a:lnTo>
                  <a:lnTo>
                    <a:pt x="53" y="373"/>
                  </a:lnTo>
                  <a:lnTo>
                    <a:pt x="41" y="357"/>
                  </a:lnTo>
                  <a:lnTo>
                    <a:pt x="30" y="340"/>
                  </a:lnTo>
                  <a:lnTo>
                    <a:pt x="21" y="321"/>
                  </a:lnTo>
                  <a:lnTo>
                    <a:pt x="13" y="303"/>
                  </a:lnTo>
                  <a:lnTo>
                    <a:pt x="7" y="283"/>
                  </a:lnTo>
                  <a:lnTo>
                    <a:pt x="4" y="262"/>
                  </a:lnTo>
                  <a:lnTo>
                    <a:pt x="0" y="243"/>
                  </a:lnTo>
                  <a:lnTo>
                    <a:pt x="0" y="222"/>
                  </a:lnTo>
                  <a:lnTo>
                    <a:pt x="0" y="201"/>
                  </a:lnTo>
                  <a:lnTo>
                    <a:pt x="4" y="180"/>
                  </a:lnTo>
                  <a:lnTo>
                    <a:pt x="7" y="160"/>
                  </a:lnTo>
                  <a:lnTo>
                    <a:pt x="13" y="141"/>
                  </a:lnTo>
                  <a:lnTo>
                    <a:pt x="21" y="121"/>
                  </a:lnTo>
                  <a:lnTo>
                    <a:pt x="30" y="103"/>
                  </a:lnTo>
                  <a:lnTo>
                    <a:pt x="41" y="86"/>
                  </a:lnTo>
                  <a:lnTo>
                    <a:pt x="53" y="70"/>
                  </a:lnTo>
                  <a:lnTo>
                    <a:pt x="68" y="55"/>
                  </a:lnTo>
                  <a:lnTo>
                    <a:pt x="85" y="41"/>
                  </a:lnTo>
                  <a:lnTo>
                    <a:pt x="102" y="29"/>
                  </a:lnTo>
                  <a:lnTo>
                    <a:pt x="122" y="20"/>
                  </a:lnTo>
                  <a:lnTo>
                    <a:pt x="143" y="12"/>
                  </a:lnTo>
                  <a:lnTo>
                    <a:pt x="166" y="6"/>
                  </a:lnTo>
                  <a:lnTo>
                    <a:pt x="190" y="2"/>
                  </a:lnTo>
                  <a:lnTo>
                    <a:pt x="216" y="0"/>
                  </a:lnTo>
                  <a:lnTo>
                    <a:pt x="340" y="0"/>
                  </a:lnTo>
                  <a:lnTo>
                    <a:pt x="340" y="0"/>
                  </a:lnTo>
                  <a:lnTo>
                    <a:pt x="365" y="2"/>
                  </a:lnTo>
                  <a:lnTo>
                    <a:pt x="389" y="6"/>
                  </a:lnTo>
                  <a:lnTo>
                    <a:pt x="412" y="12"/>
                  </a:lnTo>
                  <a:lnTo>
                    <a:pt x="433" y="20"/>
                  </a:lnTo>
                  <a:lnTo>
                    <a:pt x="453" y="29"/>
                  </a:lnTo>
                  <a:lnTo>
                    <a:pt x="472" y="41"/>
                  </a:lnTo>
                  <a:lnTo>
                    <a:pt x="487" y="55"/>
                  </a:lnTo>
                  <a:lnTo>
                    <a:pt x="502" y="70"/>
                  </a:lnTo>
                  <a:lnTo>
                    <a:pt x="514" y="86"/>
                  </a:lnTo>
                  <a:lnTo>
                    <a:pt x="525" y="103"/>
                  </a:lnTo>
                  <a:lnTo>
                    <a:pt x="534" y="121"/>
                  </a:lnTo>
                  <a:lnTo>
                    <a:pt x="542" y="141"/>
                  </a:lnTo>
                  <a:lnTo>
                    <a:pt x="548" y="160"/>
                  </a:lnTo>
                  <a:lnTo>
                    <a:pt x="553" y="180"/>
                  </a:lnTo>
                  <a:lnTo>
                    <a:pt x="555" y="201"/>
                  </a:lnTo>
                  <a:lnTo>
                    <a:pt x="555" y="222"/>
                  </a:lnTo>
                  <a:lnTo>
                    <a:pt x="555" y="243"/>
                  </a:lnTo>
                  <a:lnTo>
                    <a:pt x="553" y="262"/>
                  </a:lnTo>
                  <a:lnTo>
                    <a:pt x="548" y="283"/>
                  </a:lnTo>
                  <a:lnTo>
                    <a:pt x="542" y="303"/>
                  </a:lnTo>
                  <a:lnTo>
                    <a:pt x="534" y="321"/>
                  </a:lnTo>
                  <a:lnTo>
                    <a:pt x="525" y="340"/>
                  </a:lnTo>
                  <a:lnTo>
                    <a:pt x="514" y="357"/>
                  </a:lnTo>
                  <a:lnTo>
                    <a:pt x="502" y="373"/>
                  </a:lnTo>
                  <a:lnTo>
                    <a:pt x="487" y="389"/>
                  </a:lnTo>
                  <a:lnTo>
                    <a:pt x="472" y="401"/>
                  </a:lnTo>
                  <a:lnTo>
                    <a:pt x="453" y="413"/>
                  </a:lnTo>
                  <a:lnTo>
                    <a:pt x="433" y="423"/>
                  </a:lnTo>
                  <a:lnTo>
                    <a:pt x="412" y="431"/>
                  </a:lnTo>
                  <a:lnTo>
                    <a:pt x="389" y="437"/>
                  </a:lnTo>
                  <a:lnTo>
                    <a:pt x="365" y="441"/>
                  </a:lnTo>
                  <a:lnTo>
                    <a:pt x="340" y="442"/>
                  </a:lnTo>
                  <a:lnTo>
                    <a:pt x="216" y="442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09" name="Freeform 81"/>
            <p:cNvSpPr>
              <a:spLocks noEditPoints="1"/>
            </p:cNvSpPr>
            <p:nvPr/>
          </p:nvSpPr>
          <p:spPr bwMode="auto">
            <a:xfrm>
              <a:off x="6315076" y="994718"/>
              <a:ext cx="492125" cy="401638"/>
            </a:xfrm>
            <a:custGeom>
              <a:avLst/>
              <a:gdLst>
                <a:gd name="T0" fmla="*/ 248 w 619"/>
                <a:gd name="T1" fmla="*/ 506 h 506"/>
                <a:gd name="T2" fmla="*/ 205 w 619"/>
                <a:gd name="T3" fmla="*/ 503 h 506"/>
                <a:gd name="T4" fmla="*/ 164 w 619"/>
                <a:gd name="T5" fmla="*/ 494 h 506"/>
                <a:gd name="T6" fmla="*/ 129 w 619"/>
                <a:gd name="T7" fmla="*/ 480 h 506"/>
                <a:gd name="T8" fmla="*/ 80 w 619"/>
                <a:gd name="T9" fmla="*/ 444 h 506"/>
                <a:gd name="T10" fmla="*/ 36 w 619"/>
                <a:gd name="T11" fmla="*/ 389 h 506"/>
                <a:gd name="T12" fmla="*/ 8 w 619"/>
                <a:gd name="T13" fmla="*/ 323 h 506"/>
                <a:gd name="T14" fmla="*/ 0 w 619"/>
                <a:gd name="T15" fmla="*/ 254 h 506"/>
                <a:gd name="T16" fmla="*/ 3 w 619"/>
                <a:gd name="T17" fmla="*/ 205 h 506"/>
                <a:gd name="T18" fmla="*/ 24 w 619"/>
                <a:gd name="T19" fmla="*/ 138 h 506"/>
                <a:gd name="T20" fmla="*/ 61 w 619"/>
                <a:gd name="T21" fmla="*/ 81 h 506"/>
                <a:gd name="T22" fmla="*/ 80 w 619"/>
                <a:gd name="T23" fmla="*/ 63 h 506"/>
                <a:gd name="T24" fmla="*/ 110 w 619"/>
                <a:gd name="T25" fmla="*/ 39 h 506"/>
                <a:gd name="T26" fmla="*/ 143 w 619"/>
                <a:gd name="T27" fmla="*/ 21 h 506"/>
                <a:gd name="T28" fmla="*/ 193 w 619"/>
                <a:gd name="T29" fmla="*/ 6 h 506"/>
                <a:gd name="T30" fmla="*/ 372 w 619"/>
                <a:gd name="T31" fmla="*/ 0 h 506"/>
                <a:gd name="T32" fmla="*/ 400 w 619"/>
                <a:gd name="T33" fmla="*/ 2 h 506"/>
                <a:gd name="T34" fmla="*/ 442 w 619"/>
                <a:gd name="T35" fmla="*/ 9 h 506"/>
                <a:gd name="T36" fmla="*/ 479 w 619"/>
                <a:gd name="T37" fmla="*/ 22 h 506"/>
                <a:gd name="T38" fmla="*/ 522 w 619"/>
                <a:gd name="T39" fmla="*/ 47 h 506"/>
                <a:gd name="T40" fmla="*/ 572 w 619"/>
                <a:gd name="T41" fmla="*/ 98 h 506"/>
                <a:gd name="T42" fmla="*/ 604 w 619"/>
                <a:gd name="T43" fmla="*/ 161 h 506"/>
                <a:gd name="T44" fmla="*/ 618 w 619"/>
                <a:gd name="T45" fmla="*/ 229 h 506"/>
                <a:gd name="T46" fmla="*/ 618 w 619"/>
                <a:gd name="T47" fmla="*/ 278 h 506"/>
                <a:gd name="T48" fmla="*/ 604 w 619"/>
                <a:gd name="T49" fmla="*/ 348 h 506"/>
                <a:gd name="T50" fmla="*/ 572 w 619"/>
                <a:gd name="T51" fmla="*/ 409 h 506"/>
                <a:gd name="T52" fmla="*/ 549 w 619"/>
                <a:gd name="T53" fmla="*/ 436 h 506"/>
                <a:gd name="T54" fmla="*/ 520 w 619"/>
                <a:gd name="T55" fmla="*/ 461 h 506"/>
                <a:gd name="T56" fmla="*/ 487 w 619"/>
                <a:gd name="T57" fmla="*/ 481 h 506"/>
                <a:gd name="T58" fmla="*/ 451 w 619"/>
                <a:gd name="T59" fmla="*/ 495 h 506"/>
                <a:gd name="T60" fmla="*/ 372 w 619"/>
                <a:gd name="T61" fmla="*/ 506 h 506"/>
                <a:gd name="T62" fmla="*/ 248 w 619"/>
                <a:gd name="T63" fmla="*/ 65 h 506"/>
                <a:gd name="T64" fmla="*/ 188 w 619"/>
                <a:gd name="T65" fmla="*/ 73 h 506"/>
                <a:gd name="T66" fmla="*/ 138 w 619"/>
                <a:gd name="T67" fmla="*/ 98 h 506"/>
                <a:gd name="T68" fmla="*/ 110 w 619"/>
                <a:gd name="T69" fmla="*/ 123 h 506"/>
                <a:gd name="T70" fmla="*/ 82 w 619"/>
                <a:gd name="T71" fmla="*/ 166 h 506"/>
                <a:gd name="T72" fmla="*/ 67 w 619"/>
                <a:gd name="T73" fmla="*/ 217 h 506"/>
                <a:gd name="T74" fmla="*/ 63 w 619"/>
                <a:gd name="T75" fmla="*/ 254 h 506"/>
                <a:gd name="T76" fmla="*/ 70 w 619"/>
                <a:gd name="T77" fmla="*/ 305 h 506"/>
                <a:gd name="T78" fmla="*/ 89 w 619"/>
                <a:gd name="T79" fmla="*/ 353 h 506"/>
                <a:gd name="T80" fmla="*/ 120 w 619"/>
                <a:gd name="T81" fmla="*/ 395 h 506"/>
                <a:gd name="T82" fmla="*/ 165 w 619"/>
                <a:gd name="T83" fmla="*/ 425 h 506"/>
                <a:gd name="T84" fmla="*/ 226 w 619"/>
                <a:gd name="T85" fmla="*/ 440 h 506"/>
                <a:gd name="T86" fmla="*/ 372 w 619"/>
                <a:gd name="T87" fmla="*/ 441 h 506"/>
                <a:gd name="T88" fmla="*/ 432 w 619"/>
                <a:gd name="T89" fmla="*/ 433 h 506"/>
                <a:gd name="T90" fmla="*/ 482 w 619"/>
                <a:gd name="T91" fmla="*/ 409 h 506"/>
                <a:gd name="T92" fmla="*/ 509 w 619"/>
                <a:gd name="T93" fmla="*/ 383 h 506"/>
                <a:gd name="T94" fmla="*/ 537 w 619"/>
                <a:gd name="T95" fmla="*/ 341 h 506"/>
                <a:gd name="T96" fmla="*/ 552 w 619"/>
                <a:gd name="T97" fmla="*/ 290 h 506"/>
                <a:gd name="T98" fmla="*/ 556 w 619"/>
                <a:gd name="T99" fmla="*/ 254 h 506"/>
                <a:gd name="T100" fmla="*/ 549 w 619"/>
                <a:gd name="T101" fmla="*/ 203 h 506"/>
                <a:gd name="T102" fmla="*/ 530 w 619"/>
                <a:gd name="T103" fmla="*/ 154 h 506"/>
                <a:gd name="T104" fmla="*/ 499 w 619"/>
                <a:gd name="T105" fmla="*/ 112 h 506"/>
                <a:gd name="T106" fmla="*/ 454 w 619"/>
                <a:gd name="T107" fmla="*/ 82 h 506"/>
                <a:gd name="T108" fmla="*/ 394 w 619"/>
                <a:gd name="T109" fmla="*/ 66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619" h="506">
                  <a:moveTo>
                    <a:pt x="372" y="506"/>
                  </a:moveTo>
                  <a:lnTo>
                    <a:pt x="248" y="506"/>
                  </a:lnTo>
                  <a:lnTo>
                    <a:pt x="248" y="506"/>
                  </a:lnTo>
                  <a:lnTo>
                    <a:pt x="233" y="506"/>
                  </a:lnTo>
                  <a:lnTo>
                    <a:pt x="219" y="505"/>
                  </a:lnTo>
                  <a:lnTo>
                    <a:pt x="205" y="503"/>
                  </a:lnTo>
                  <a:lnTo>
                    <a:pt x="191" y="500"/>
                  </a:lnTo>
                  <a:lnTo>
                    <a:pt x="177" y="498"/>
                  </a:lnTo>
                  <a:lnTo>
                    <a:pt x="164" y="494"/>
                  </a:lnTo>
                  <a:lnTo>
                    <a:pt x="153" y="490"/>
                  </a:lnTo>
                  <a:lnTo>
                    <a:pt x="140" y="484"/>
                  </a:lnTo>
                  <a:lnTo>
                    <a:pt x="129" y="480"/>
                  </a:lnTo>
                  <a:lnTo>
                    <a:pt x="118" y="473"/>
                  </a:lnTo>
                  <a:lnTo>
                    <a:pt x="98" y="460"/>
                  </a:lnTo>
                  <a:lnTo>
                    <a:pt x="80" y="444"/>
                  </a:lnTo>
                  <a:lnTo>
                    <a:pt x="62" y="427"/>
                  </a:lnTo>
                  <a:lnTo>
                    <a:pt x="48" y="409"/>
                  </a:lnTo>
                  <a:lnTo>
                    <a:pt x="36" y="389"/>
                  </a:lnTo>
                  <a:lnTo>
                    <a:pt x="24" y="368"/>
                  </a:lnTo>
                  <a:lnTo>
                    <a:pt x="15" y="346"/>
                  </a:lnTo>
                  <a:lnTo>
                    <a:pt x="8" y="323"/>
                  </a:lnTo>
                  <a:lnTo>
                    <a:pt x="3" y="300"/>
                  </a:lnTo>
                  <a:lnTo>
                    <a:pt x="1" y="277"/>
                  </a:lnTo>
                  <a:lnTo>
                    <a:pt x="0" y="254"/>
                  </a:lnTo>
                  <a:lnTo>
                    <a:pt x="0" y="254"/>
                  </a:lnTo>
                  <a:lnTo>
                    <a:pt x="1" y="229"/>
                  </a:lnTo>
                  <a:lnTo>
                    <a:pt x="3" y="205"/>
                  </a:lnTo>
                  <a:lnTo>
                    <a:pt x="9" y="182"/>
                  </a:lnTo>
                  <a:lnTo>
                    <a:pt x="16" y="160"/>
                  </a:lnTo>
                  <a:lnTo>
                    <a:pt x="24" y="138"/>
                  </a:lnTo>
                  <a:lnTo>
                    <a:pt x="34" y="118"/>
                  </a:lnTo>
                  <a:lnTo>
                    <a:pt x="47" y="98"/>
                  </a:lnTo>
                  <a:lnTo>
                    <a:pt x="61" y="81"/>
                  </a:lnTo>
                  <a:lnTo>
                    <a:pt x="61" y="81"/>
                  </a:lnTo>
                  <a:lnTo>
                    <a:pt x="70" y="71"/>
                  </a:lnTo>
                  <a:lnTo>
                    <a:pt x="80" y="63"/>
                  </a:lnTo>
                  <a:lnTo>
                    <a:pt x="89" y="53"/>
                  </a:lnTo>
                  <a:lnTo>
                    <a:pt x="99" y="46"/>
                  </a:lnTo>
                  <a:lnTo>
                    <a:pt x="110" y="39"/>
                  </a:lnTo>
                  <a:lnTo>
                    <a:pt x="120" y="32"/>
                  </a:lnTo>
                  <a:lnTo>
                    <a:pt x="132" y="27"/>
                  </a:lnTo>
                  <a:lnTo>
                    <a:pt x="143" y="21"/>
                  </a:lnTo>
                  <a:lnTo>
                    <a:pt x="155" y="16"/>
                  </a:lnTo>
                  <a:lnTo>
                    <a:pt x="168" y="12"/>
                  </a:lnTo>
                  <a:lnTo>
                    <a:pt x="193" y="6"/>
                  </a:lnTo>
                  <a:lnTo>
                    <a:pt x="220" y="2"/>
                  </a:lnTo>
                  <a:lnTo>
                    <a:pt x="248" y="0"/>
                  </a:lnTo>
                  <a:lnTo>
                    <a:pt x="372" y="0"/>
                  </a:lnTo>
                  <a:lnTo>
                    <a:pt x="372" y="0"/>
                  </a:lnTo>
                  <a:lnTo>
                    <a:pt x="387" y="1"/>
                  </a:lnTo>
                  <a:lnTo>
                    <a:pt x="400" y="2"/>
                  </a:lnTo>
                  <a:lnTo>
                    <a:pt x="416" y="3"/>
                  </a:lnTo>
                  <a:lnTo>
                    <a:pt x="428" y="6"/>
                  </a:lnTo>
                  <a:lnTo>
                    <a:pt x="442" y="9"/>
                  </a:lnTo>
                  <a:lnTo>
                    <a:pt x="455" y="13"/>
                  </a:lnTo>
                  <a:lnTo>
                    <a:pt x="466" y="17"/>
                  </a:lnTo>
                  <a:lnTo>
                    <a:pt x="479" y="22"/>
                  </a:lnTo>
                  <a:lnTo>
                    <a:pt x="490" y="28"/>
                  </a:lnTo>
                  <a:lnTo>
                    <a:pt x="501" y="34"/>
                  </a:lnTo>
                  <a:lnTo>
                    <a:pt x="522" y="47"/>
                  </a:lnTo>
                  <a:lnTo>
                    <a:pt x="541" y="63"/>
                  </a:lnTo>
                  <a:lnTo>
                    <a:pt x="557" y="80"/>
                  </a:lnTo>
                  <a:lnTo>
                    <a:pt x="572" y="98"/>
                  </a:lnTo>
                  <a:lnTo>
                    <a:pt x="585" y="118"/>
                  </a:lnTo>
                  <a:lnTo>
                    <a:pt x="595" y="139"/>
                  </a:lnTo>
                  <a:lnTo>
                    <a:pt x="604" y="161"/>
                  </a:lnTo>
                  <a:lnTo>
                    <a:pt x="611" y="183"/>
                  </a:lnTo>
                  <a:lnTo>
                    <a:pt x="616" y="206"/>
                  </a:lnTo>
                  <a:lnTo>
                    <a:pt x="618" y="229"/>
                  </a:lnTo>
                  <a:lnTo>
                    <a:pt x="619" y="254"/>
                  </a:lnTo>
                  <a:lnTo>
                    <a:pt x="619" y="254"/>
                  </a:lnTo>
                  <a:lnTo>
                    <a:pt x="618" y="278"/>
                  </a:lnTo>
                  <a:lnTo>
                    <a:pt x="616" y="301"/>
                  </a:lnTo>
                  <a:lnTo>
                    <a:pt x="611" y="324"/>
                  </a:lnTo>
                  <a:lnTo>
                    <a:pt x="604" y="348"/>
                  </a:lnTo>
                  <a:lnTo>
                    <a:pt x="595" y="368"/>
                  </a:lnTo>
                  <a:lnTo>
                    <a:pt x="585" y="389"/>
                  </a:lnTo>
                  <a:lnTo>
                    <a:pt x="572" y="409"/>
                  </a:lnTo>
                  <a:lnTo>
                    <a:pt x="558" y="426"/>
                  </a:lnTo>
                  <a:lnTo>
                    <a:pt x="558" y="426"/>
                  </a:lnTo>
                  <a:lnTo>
                    <a:pt x="549" y="436"/>
                  </a:lnTo>
                  <a:lnTo>
                    <a:pt x="539" y="445"/>
                  </a:lnTo>
                  <a:lnTo>
                    <a:pt x="530" y="453"/>
                  </a:lnTo>
                  <a:lnTo>
                    <a:pt x="520" y="461"/>
                  </a:lnTo>
                  <a:lnTo>
                    <a:pt x="509" y="468"/>
                  </a:lnTo>
                  <a:lnTo>
                    <a:pt x="499" y="475"/>
                  </a:lnTo>
                  <a:lnTo>
                    <a:pt x="487" y="481"/>
                  </a:lnTo>
                  <a:lnTo>
                    <a:pt x="476" y="487"/>
                  </a:lnTo>
                  <a:lnTo>
                    <a:pt x="464" y="491"/>
                  </a:lnTo>
                  <a:lnTo>
                    <a:pt x="451" y="495"/>
                  </a:lnTo>
                  <a:lnTo>
                    <a:pt x="426" y="502"/>
                  </a:lnTo>
                  <a:lnTo>
                    <a:pt x="399" y="505"/>
                  </a:lnTo>
                  <a:lnTo>
                    <a:pt x="372" y="506"/>
                  </a:lnTo>
                  <a:lnTo>
                    <a:pt x="372" y="506"/>
                  </a:lnTo>
                  <a:close/>
                  <a:moveTo>
                    <a:pt x="248" y="65"/>
                  </a:moveTo>
                  <a:lnTo>
                    <a:pt x="248" y="65"/>
                  </a:lnTo>
                  <a:lnTo>
                    <a:pt x="227" y="66"/>
                  </a:lnTo>
                  <a:lnTo>
                    <a:pt x="207" y="68"/>
                  </a:lnTo>
                  <a:lnTo>
                    <a:pt x="188" y="73"/>
                  </a:lnTo>
                  <a:lnTo>
                    <a:pt x="170" y="80"/>
                  </a:lnTo>
                  <a:lnTo>
                    <a:pt x="153" y="88"/>
                  </a:lnTo>
                  <a:lnTo>
                    <a:pt x="138" y="98"/>
                  </a:lnTo>
                  <a:lnTo>
                    <a:pt x="124" y="110"/>
                  </a:lnTo>
                  <a:lnTo>
                    <a:pt x="110" y="123"/>
                  </a:lnTo>
                  <a:lnTo>
                    <a:pt x="110" y="123"/>
                  </a:lnTo>
                  <a:lnTo>
                    <a:pt x="99" y="137"/>
                  </a:lnTo>
                  <a:lnTo>
                    <a:pt x="90" y="151"/>
                  </a:lnTo>
                  <a:lnTo>
                    <a:pt x="82" y="166"/>
                  </a:lnTo>
                  <a:lnTo>
                    <a:pt x="76" y="182"/>
                  </a:lnTo>
                  <a:lnTo>
                    <a:pt x="70" y="199"/>
                  </a:lnTo>
                  <a:lnTo>
                    <a:pt x="67" y="217"/>
                  </a:lnTo>
                  <a:lnTo>
                    <a:pt x="65" y="235"/>
                  </a:lnTo>
                  <a:lnTo>
                    <a:pt x="63" y="254"/>
                  </a:lnTo>
                  <a:lnTo>
                    <a:pt x="63" y="254"/>
                  </a:lnTo>
                  <a:lnTo>
                    <a:pt x="65" y="271"/>
                  </a:lnTo>
                  <a:lnTo>
                    <a:pt x="67" y="287"/>
                  </a:lnTo>
                  <a:lnTo>
                    <a:pt x="70" y="305"/>
                  </a:lnTo>
                  <a:lnTo>
                    <a:pt x="75" y="321"/>
                  </a:lnTo>
                  <a:lnTo>
                    <a:pt x="81" y="337"/>
                  </a:lnTo>
                  <a:lnTo>
                    <a:pt x="89" y="353"/>
                  </a:lnTo>
                  <a:lnTo>
                    <a:pt x="98" y="367"/>
                  </a:lnTo>
                  <a:lnTo>
                    <a:pt x="109" y="381"/>
                  </a:lnTo>
                  <a:lnTo>
                    <a:pt x="120" y="395"/>
                  </a:lnTo>
                  <a:lnTo>
                    <a:pt x="134" y="407"/>
                  </a:lnTo>
                  <a:lnTo>
                    <a:pt x="149" y="416"/>
                  </a:lnTo>
                  <a:lnTo>
                    <a:pt x="165" y="425"/>
                  </a:lnTo>
                  <a:lnTo>
                    <a:pt x="184" y="432"/>
                  </a:lnTo>
                  <a:lnTo>
                    <a:pt x="204" y="438"/>
                  </a:lnTo>
                  <a:lnTo>
                    <a:pt x="226" y="440"/>
                  </a:lnTo>
                  <a:lnTo>
                    <a:pt x="248" y="441"/>
                  </a:lnTo>
                  <a:lnTo>
                    <a:pt x="372" y="441"/>
                  </a:lnTo>
                  <a:lnTo>
                    <a:pt x="372" y="441"/>
                  </a:lnTo>
                  <a:lnTo>
                    <a:pt x="392" y="441"/>
                  </a:lnTo>
                  <a:lnTo>
                    <a:pt x="412" y="438"/>
                  </a:lnTo>
                  <a:lnTo>
                    <a:pt x="432" y="433"/>
                  </a:lnTo>
                  <a:lnTo>
                    <a:pt x="449" y="427"/>
                  </a:lnTo>
                  <a:lnTo>
                    <a:pt x="466" y="419"/>
                  </a:lnTo>
                  <a:lnTo>
                    <a:pt x="482" y="409"/>
                  </a:lnTo>
                  <a:lnTo>
                    <a:pt x="495" y="397"/>
                  </a:lnTo>
                  <a:lnTo>
                    <a:pt x="509" y="383"/>
                  </a:lnTo>
                  <a:lnTo>
                    <a:pt x="509" y="383"/>
                  </a:lnTo>
                  <a:lnTo>
                    <a:pt x="520" y="371"/>
                  </a:lnTo>
                  <a:lnTo>
                    <a:pt x="529" y="356"/>
                  </a:lnTo>
                  <a:lnTo>
                    <a:pt x="537" y="341"/>
                  </a:lnTo>
                  <a:lnTo>
                    <a:pt x="543" y="324"/>
                  </a:lnTo>
                  <a:lnTo>
                    <a:pt x="549" y="308"/>
                  </a:lnTo>
                  <a:lnTo>
                    <a:pt x="552" y="290"/>
                  </a:lnTo>
                  <a:lnTo>
                    <a:pt x="555" y="272"/>
                  </a:lnTo>
                  <a:lnTo>
                    <a:pt x="556" y="254"/>
                  </a:lnTo>
                  <a:lnTo>
                    <a:pt x="556" y="254"/>
                  </a:lnTo>
                  <a:lnTo>
                    <a:pt x="555" y="236"/>
                  </a:lnTo>
                  <a:lnTo>
                    <a:pt x="552" y="219"/>
                  </a:lnTo>
                  <a:lnTo>
                    <a:pt x="549" y="203"/>
                  </a:lnTo>
                  <a:lnTo>
                    <a:pt x="544" y="185"/>
                  </a:lnTo>
                  <a:lnTo>
                    <a:pt x="538" y="169"/>
                  </a:lnTo>
                  <a:lnTo>
                    <a:pt x="530" y="154"/>
                  </a:lnTo>
                  <a:lnTo>
                    <a:pt x="521" y="139"/>
                  </a:lnTo>
                  <a:lnTo>
                    <a:pt x="511" y="125"/>
                  </a:lnTo>
                  <a:lnTo>
                    <a:pt x="499" y="112"/>
                  </a:lnTo>
                  <a:lnTo>
                    <a:pt x="485" y="101"/>
                  </a:lnTo>
                  <a:lnTo>
                    <a:pt x="470" y="90"/>
                  </a:lnTo>
                  <a:lnTo>
                    <a:pt x="454" y="82"/>
                  </a:lnTo>
                  <a:lnTo>
                    <a:pt x="435" y="74"/>
                  </a:lnTo>
                  <a:lnTo>
                    <a:pt x="416" y="69"/>
                  </a:lnTo>
                  <a:lnTo>
                    <a:pt x="394" y="66"/>
                  </a:lnTo>
                  <a:lnTo>
                    <a:pt x="372" y="65"/>
                  </a:lnTo>
                  <a:lnTo>
                    <a:pt x="248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0" name="Freeform 82"/>
            <p:cNvSpPr>
              <a:spLocks/>
            </p:cNvSpPr>
            <p:nvPr/>
          </p:nvSpPr>
          <p:spPr bwMode="auto">
            <a:xfrm>
              <a:off x="6550026" y="955030"/>
              <a:ext cx="22225" cy="65088"/>
            </a:xfrm>
            <a:custGeom>
              <a:avLst/>
              <a:gdLst>
                <a:gd name="T0" fmla="*/ 15 w 29"/>
                <a:gd name="T1" fmla="*/ 0 h 82"/>
                <a:gd name="T2" fmla="*/ 15 w 29"/>
                <a:gd name="T3" fmla="*/ 0 h 82"/>
                <a:gd name="T4" fmla="*/ 9 w 29"/>
                <a:gd name="T5" fmla="*/ 1 h 82"/>
                <a:gd name="T6" fmla="*/ 5 w 29"/>
                <a:gd name="T7" fmla="*/ 2 h 82"/>
                <a:gd name="T8" fmla="*/ 1 w 29"/>
                <a:gd name="T9" fmla="*/ 4 h 82"/>
                <a:gd name="T10" fmla="*/ 0 w 29"/>
                <a:gd name="T11" fmla="*/ 6 h 82"/>
                <a:gd name="T12" fmla="*/ 0 w 29"/>
                <a:gd name="T13" fmla="*/ 82 h 82"/>
                <a:gd name="T14" fmla="*/ 29 w 29"/>
                <a:gd name="T15" fmla="*/ 82 h 82"/>
                <a:gd name="T16" fmla="*/ 29 w 29"/>
                <a:gd name="T17" fmla="*/ 6 h 82"/>
                <a:gd name="T18" fmla="*/ 29 w 29"/>
                <a:gd name="T19" fmla="*/ 6 h 82"/>
                <a:gd name="T20" fmla="*/ 28 w 29"/>
                <a:gd name="T21" fmla="*/ 4 h 82"/>
                <a:gd name="T22" fmla="*/ 24 w 29"/>
                <a:gd name="T23" fmla="*/ 2 h 82"/>
                <a:gd name="T24" fmla="*/ 20 w 29"/>
                <a:gd name="T25" fmla="*/ 1 h 82"/>
                <a:gd name="T26" fmla="*/ 15 w 29"/>
                <a:gd name="T27" fmla="*/ 0 h 82"/>
                <a:gd name="T28" fmla="*/ 15 w 29"/>
                <a:gd name="T29" fmla="*/ 0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82">
                  <a:moveTo>
                    <a:pt x="15" y="0"/>
                  </a:moveTo>
                  <a:lnTo>
                    <a:pt x="15" y="0"/>
                  </a:lnTo>
                  <a:lnTo>
                    <a:pt x="9" y="1"/>
                  </a:lnTo>
                  <a:lnTo>
                    <a:pt x="5" y="2"/>
                  </a:lnTo>
                  <a:lnTo>
                    <a:pt x="1" y="4"/>
                  </a:lnTo>
                  <a:lnTo>
                    <a:pt x="0" y="6"/>
                  </a:lnTo>
                  <a:lnTo>
                    <a:pt x="0" y="82"/>
                  </a:lnTo>
                  <a:lnTo>
                    <a:pt x="29" y="82"/>
                  </a:lnTo>
                  <a:lnTo>
                    <a:pt x="29" y="6"/>
                  </a:lnTo>
                  <a:lnTo>
                    <a:pt x="29" y="6"/>
                  </a:lnTo>
                  <a:lnTo>
                    <a:pt x="28" y="4"/>
                  </a:lnTo>
                  <a:lnTo>
                    <a:pt x="24" y="2"/>
                  </a:lnTo>
                  <a:lnTo>
                    <a:pt x="20" y="1"/>
                  </a:lnTo>
                  <a:lnTo>
                    <a:pt x="15" y="0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1" name="Freeform 83"/>
            <p:cNvSpPr>
              <a:spLocks/>
            </p:cNvSpPr>
            <p:nvPr/>
          </p:nvSpPr>
          <p:spPr bwMode="auto">
            <a:xfrm>
              <a:off x="6523038" y="929630"/>
              <a:ext cx="74613" cy="115888"/>
            </a:xfrm>
            <a:custGeom>
              <a:avLst/>
              <a:gdLst>
                <a:gd name="T0" fmla="*/ 93 w 93"/>
                <a:gd name="T1" fmla="*/ 147 h 147"/>
                <a:gd name="T2" fmla="*/ 0 w 93"/>
                <a:gd name="T3" fmla="*/ 147 h 147"/>
                <a:gd name="T4" fmla="*/ 0 w 93"/>
                <a:gd name="T5" fmla="*/ 38 h 147"/>
                <a:gd name="T6" fmla="*/ 0 w 93"/>
                <a:gd name="T7" fmla="*/ 38 h 147"/>
                <a:gd name="T8" fmla="*/ 1 w 93"/>
                <a:gd name="T9" fmla="*/ 31 h 147"/>
                <a:gd name="T10" fmla="*/ 3 w 93"/>
                <a:gd name="T11" fmla="*/ 24 h 147"/>
                <a:gd name="T12" fmla="*/ 7 w 93"/>
                <a:gd name="T13" fmla="*/ 18 h 147"/>
                <a:gd name="T14" fmla="*/ 12 w 93"/>
                <a:gd name="T15" fmla="*/ 12 h 147"/>
                <a:gd name="T16" fmla="*/ 18 w 93"/>
                <a:gd name="T17" fmla="*/ 7 h 147"/>
                <a:gd name="T18" fmla="*/ 26 w 93"/>
                <a:gd name="T19" fmla="*/ 3 h 147"/>
                <a:gd name="T20" fmla="*/ 36 w 93"/>
                <a:gd name="T21" fmla="*/ 1 h 147"/>
                <a:gd name="T22" fmla="*/ 47 w 93"/>
                <a:gd name="T23" fmla="*/ 0 h 147"/>
                <a:gd name="T24" fmla="*/ 47 w 93"/>
                <a:gd name="T25" fmla="*/ 0 h 147"/>
                <a:gd name="T26" fmla="*/ 58 w 93"/>
                <a:gd name="T27" fmla="*/ 1 h 147"/>
                <a:gd name="T28" fmla="*/ 67 w 93"/>
                <a:gd name="T29" fmla="*/ 3 h 147"/>
                <a:gd name="T30" fmla="*/ 75 w 93"/>
                <a:gd name="T31" fmla="*/ 7 h 147"/>
                <a:gd name="T32" fmla="*/ 82 w 93"/>
                <a:gd name="T33" fmla="*/ 12 h 147"/>
                <a:gd name="T34" fmla="*/ 87 w 93"/>
                <a:gd name="T35" fmla="*/ 18 h 147"/>
                <a:gd name="T36" fmla="*/ 90 w 93"/>
                <a:gd name="T37" fmla="*/ 24 h 147"/>
                <a:gd name="T38" fmla="*/ 92 w 93"/>
                <a:gd name="T39" fmla="*/ 31 h 147"/>
                <a:gd name="T40" fmla="*/ 93 w 93"/>
                <a:gd name="T41" fmla="*/ 38 h 147"/>
                <a:gd name="T42" fmla="*/ 93 w 93"/>
                <a:gd name="T43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3" h="147">
                  <a:moveTo>
                    <a:pt x="93" y="147"/>
                  </a:moveTo>
                  <a:lnTo>
                    <a:pt x="0" y="147"/>
                  </a:lnTo>
                  <a:lnTo>
                    <a:pt x="0" y="38"/>
                  </a:lnTo>
                  <a:lnTo>
                    <a:pt x="0" y="38"/>
                  </a:lnTo>
                  <a:lnTo>
                    <a:pt x="1" y="31"/>
                  </a:lnTo>
                  <a:lnTo>
                    <a:pt x="3" y="24"/>
                  </a:lnTo>
                  <a:lnTo>
                    <a:pt x="7" y="18"/>
                  </a:lnTo>
                  <a:lnTo>
                    <a:pt x="12" y="12"/>
                  </a:lnTo>
                  <a:lnTo>
                    <a:pt x="18" y="7"/>
                  </a:lnTo>
                  <a:lnTo>
                    <a:pt x="26" y="3"/>
                  </a:lnTo>
                  <a:lnTo>
                    <a:pt x="36" y="1"/>
                  </a:lnTo>
                  <a:lnTo>
                    <a:pt x="47" y="0"/>
                  </a:lnTo>
                  <a:lnTo>
                    <a:pt x="47" y="0"/>
                  </a:lnTo>
                  <a:lnTo>
                    <a:pt x="58" y="1"/>
                  </a:lnTo>
                  <a:lnTo>
                    <a:pt x="67" y="3"/>
                  </a:lnTo>
                  <a:lnTo>
                    <a:pt x="75" y="7"/>
                  </a:lnTo>
                  <a:lnTo>
                    <a:pt x="82" y="12"/>
                  </a:lnTo>
                  <a:lnTo>
                    <a:pt x="87" y="18"/>
                  </a:lnTo>
                  <a:lnTo>
                    <a:pt x="90" y="24"/>
                  </a:lnTo>
                  <a:lnTo>
                    <a:pt x="92" y="31"/>
                  </a:lnTo>
                  <a:lnTo>
                    <a:pt x="93" y="38"/>
                  </a:lnTo>
                  <a:lnTo>
                    <a:pt x="93" y="1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2" name="Freeform 84"/>
            <p:cNvSpPr>
              <a:spLocks/>
            </p:cNvSpPr>
            <p:nvPr/>
          </p:nvSpPr>
          <p:spPr bwMode="auto">
            <a:xfrm>
              <a:off x="7224713" y="2256780"/>
              <a:ext cx="280988" cy="280988"/>
            </a:xfrm>
            <a:custGeom>
              <a:avLst/>
              <a:gdLst>
                <a:gd name="T0" fmla="*/ 355 w 355"/>
                <a:gd name="T1" fmla="*/ 169 h 354"/>
                <a:gd name="T2" fmla="*/ 340 w 355"/>
                <a:gd name="T3" fmla="*/ 164 h 354"/>
                <a:gd name="T4" fmla="*/ 311 w 355"/>
                <a:gd name="T5" fmla="*/ 153 h 354"/>
                <a:gd name="T6" fmla="*/ 283 w 355"/>
                <a:gd name="T7" fmla="*/ 137 h 354"/>
                <a:gd name="T8" fmla="*/ 259 w 355"/>
                <a:gd name="T9" fmla="*/ 118 h 354"/>
                <a:gd name="T10" fmla="*/ 237 w 355"/>
                <a:gd name="T11" fmla="*/ 96 h 354"/>
                <a:gd name="T12" fmla="*/ 217 w 355"/>
                <a:gd name="T13" fmla="*/ 71 h 354"/>
                <a:gd name="T14" fmla="*/ 202 w 355"/>
                <a:gd name="T15" fmla="*/ 44 h 354"/>
                <a:gd name="T16" fmla="*/ 190 w 355"/>
                <a:gd name="T17" fmla="*/ 15 h 354"/>
                <a:gd name="T18" fmla="*/ 169 w 355"/>
                <a:gd name="T19" fmla="*/ 0 h 354"/>
                <a:gd name="T20" fmla="*/ 165 w 355"/>
                <a:gd name="T21" fmla="*/ 15 h 354"/>
                <a:gd name="T22" fmla="*/ 153 w 355"/>
                <a:gd name="T23" fmla="*/ 44 h 354"/>
                <a:gd name="T24" fmla="*/ 138 w 355"/>
                <a:gd name="T25" fmla="*/ 71 h 354"/>
                <a:gd name="T26" fmla="*/ 118 w 355"/>
                <a:gd name="T27" fmla="*/ 96 h 354"/>
                <a:gd name="T28" fmla="*/ 96 w 355"/>
                <a:gd name="T29" fmla="*/ 118 h 354"/>
                <a:gd name="T30" fmla="*/ 72 w 355"/>
                <a:gd name="T31" fmla="*/ 137 h 354"/>
                <a:gd name="T32" fmla="*/ 44 w 355"/>
                <a:gd name="T33" fmla="*/ 153 h 354"/>
                <a:gd name="T34" fmla="*/ 15 w 355"/>
                <a:gd name="T35" fmla="*/ 164 h 354"/>
                <a:gd name="T36" fmla="*/ 0 w 355"/>
                <a:gd name="T37" fmla="*/ 185 h 354"/>
                <a:gd name="T38" fmla="*/ 15 w 355"/>
                <a:gd name="T39" fmla="*/ 188 h 354"/>
                <a:gd name="T40" fmla="*/ 44 w 355"/>
                <a:gd name="T41" fmla="*/ 201 h 354"/>
                <a:gd name="T42" fmla="*/ 72 w 355"/>
                <a:gd name="T43" fmla="*/ 216 h 354"/>
                <a:gd name="T44" fmla="*/ 96 w 355"/>
                <a:gd name="T45" fmla="*/ 236 h 354"/>
                <a:gd name="T46" fmla="*/ 118 w 355"/>
                <a:gd name="T47" fmla="*/ 258 h 354"/>
                <a:gd name="T48" fmla="*/ 138 w 355"/>
                <a:gd name="T49" fmla="*/ 282 h 354"/>
                <a:gd name="T50" fmla="*/ 153 w 355"/>
                <a:gd name="T51" fmla="*/ 310 h 354"/>
                <a:gd name="T52" fmla="*/ 165 w 355"/>
                <a:gd name="T53" fmla="*/ 339 h 354"/>
                <a:gd name="T54" fmla="*/ 186 w 355"/>
                <a:gd name="T55" fmla="*/ 354 h 354"/>
                <a:gd name="T56" fmla="*/ 190 w 355"/>
                <a:gd name="T57" fmla="*/ 339 h 354"/>
                <a:gd name="T58" fmla="*/ 202 w 355"/>
                <a:gd name="T59" fmla="*/ 310 h 354"/>
                <a:gd name="T60" fmla="*/ 217 w 355"/>
                <a:gd name="T61" fmla="*/ 282 h 354"/>
                <a:gd name="T62" fmla="*/ 237 w 355"/>
                <a:gd name="T63" fmla="*/ 258 h 354"/>
                <a:gd name="T64" fmla="*/ 259 w 355"/>
                <a:gd name="T65" fmla="*/ 236 h 354"/>
                <a:gd name="T66" fmla="*/ 283 w 355"/>
                <a:gd name="T67" fmla="*/ 216 h 354"/>
                <a:gd name="T68" fmla="*/ 311 w 355"/>
                <a:gd name="T69" fmla="*/ 201 h 354"/>
                <a:gd name="T70" fmla="*/ 340 w 355"/>
                <a:gd name="T71" fmla="*/ 188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69"/>
                  </a:lnTo>
                  <a:lnTo>
                    <a:pt x="355" y="169"/>
                  </a:lnTo>
                  <a:lnTo>
                    <a:pt x="340" y="164"/>
                  </a:lnTo>
                  <a:lnTo>
                    <a:pt x="325" y="159"/>
                  </a:lnTo>
                  <a:lnTo>
                    <a:pt x="311" y="153"/>
                  </a:lnTo>
                  <a:lnTo>
                    <a:pt x="297" y="146"/>
                  </a:lnTo>
                  <a:lnTo>
                    <a:pt x="283" y="137"/>
                  </a:lnTo>
                  <a:lnTo>
                    <a:pt x="270" y="128"/>
                  </a:lnTo>
                  <a:lnTo>
                    <a:pt x="259" y="118"/>
                  </a:lnTo>
                  <a:lnTo>
                    <a:pt x="247" y="107"/>
                  </a:lnTo>
                  <a:lnTo>
                    <a:pt x="237" y="96"/>
                  </a:lnTo>
                  <a:lnTo>
                    <a:pt x="226" y="84"/>
                  </a:lnTo>
                  <a:lnTo>
                    <a:pt x="217" y="71"/>
                  </a:lnTo>
                  <a:lnTo>
                    <a:pt x="209" y="58"/>
                  </a:lnTo>
                  <a:lnTo>
                    <a:pt x="202" y="44"/>
                  </a:lnTo>
                  <a:lnTo>
                    <a:pt x="195" y="30"/>
                  </a:lnTo>
                  <a:lnTo>
                    <a:pt x="190" y="15"/>
                  </a:lnTo>
                  <a:lnTo>
                    <a:pt x="186" y="0"/>
                  </a:lnTo>
                  <a:lnTo>
                    <a:pt x="169" y="0"/>
                  </a:lnTo>
                  <a:lnTo>
                    <a:pt x="169" y="0"/>
                  </a:lnTo>
                  <a:lnTo>
                    <a:pt x="165" y="15"/>
                  </a:lnTo>
                  <a:lnTo>
                    <a:pt x="160" y="30"/>
                  </a:lnTo>
                  <a:lnTo>
                    <a:pt x="153" y="44"/>
                  </a:lnTo>
                  <a:lnTo>
                    <a:pt x="146" y="58"/>
                  </a:lnTo>
                  <a:lnTo>
                    <a:pt x="138" y="71"/>
                  </a:lnTo>
                  <a:lnTo>
                    <a:pt x="129" y="84"/>
                  </a:lnTo>
                  <a:lnTo>
                    <a:pt x="118" y="96"/>
                  </a:lnTo>
                  <a:lnTo>
                    <a:pt x="108" y="107"/>
                  </a:lnTo>
                  <a:lnTo>
                    <a:pt x="96" y="118"/>
                  </a:lnTo>
                  <a:lnTo>
                    <a:pt x="85" y="128"/>
                  </a:lnTo>
                  <a:lnTo>
                    <a:pt x="72" y="137"/>
                  </a:lnTo>
                  <a:lnTo>
                    <a:pt x="58" y="146"/>
                  </a:lnTo>
                  <a:lnTo>
                    <a:pt x="44" y="153"/>
                  </a:lnTo>
                  <a:lnTo>
                    <a:pt x="30" y="159"/>
                  </a:lnTo>
                  <a:lnTo>
                    <a:pt x="15" y="164"/>
                  </a:lnTo>
                  <a:lnTo>
                    <a:pt x="0" y="169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88"/>
                  </a:lnTo>
                  <a:lnTo>
                    <a:pt x="30" y="194"/>
                  </a:lnTo>
                  <a:lnTo>
                    <a:pt x="44" y="201"/>
                  </a:lnTo>
                  <a:lnTo>
                    <a:pt x="58" y="208"/>
                  </a:lnTo>
                  <a:lnTo>
                    <a:pt x="72" y="216"/>
                  </a:lnTo>
                  <a:lnTo>
                    <a:pt x="85" y="226"/>
                  </a:lnTo>
                  <a:lnTo>
                    <a:pt x="96" y="236"/>
                  </a:lnTo>
                  <a:lnTo>
                    <a:pt x="108" y="246"/>
                  </a:lnTo>
                  <a:lnTo>
                    <a:pt x="118" y="258"/>
                  </a:lnTo>
                  <a:lnTo>
                    <a:pt x="129" y="270"/>
                  </a:lnTo>
                  <a:lnTo>
                    <a:pt x="138" y="282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5" y="339"/>
                  </a:lnTo>
                  <a:lnTo>
                    <a:pt x="169" y="354"/>
                  </a:lnTo>
                  <a:lnTo>
                    <a:pt x="186" y="354"/>
                  </a:lnTo>
                  <a:lnTo>
                    <a:pt x="186" y="354"/>
                  </a:lnTo>
                  <a:lnTo>
                    <a:pt x="190" y="339"/>
                  </a:lnTo>
                  <a:lnTo>
                    <a:pt x="195" y="324"/>
                  </a:lnTo>
                  <a:lnTo>
                    <a:pt x="202" y="310"/>
                  </a:lnTo>
                  <a:lnTo>
                    <a:pt x="209" y="296"/>
                  </a:lnTo>
                  <a:lnTo>
                    <a:pt x="217" y="282"/>
                  </a:lnTo>
                  <a:lnTo>
                    <a:pt x="226" y="270"/>
                  </a:lnTo>
                  <a:lnTo>
                    <a:pt x="237" y="258"/>
                  </a:lnTo>
                  <a:lnTo>
                    <a:pt x="247" y="246"/>
                  </a:lnTo>
                  <a:lnTo>
                    <a:pt x="259" y="236"/>
                  </a:lnTo>
                  <a:lnTo>
                    <a:pt x="270" y="226"/>
                  </a:lnTo>
                  <a:lnTo>
                    <a:pt x="283" y="216"/>
                  </a:lnTo>
                  <a:lnTo>
                    <a:pt x="297" y="208"/>
                  </a:lnTo>
                  <a:lnTo>
                    <a:pt x="311" y="201"/>
                  </a:lnTo>
                  <a:lnTo>
                    <a:pt x="325" y="194"/>
                  </a:lnTo>
                  <a:lnTo>
                    <a:pt x="340" y="188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3" name="Freeform 85"/>
            <p:cNvSpPr>
              <a:spLocks noEditPoints="1"/>
            </p:cNvSpPr>
            <p:nvPr/>
          </p:nvSpPr>
          <p:spPr bwMode="auto">
            <a:xfrm>
              <a:off x="7199313" y="2231380"/>
              <a:ext cx="331788" cy="331788"/>
            </a:xfrm>
            <a:custGeom>
              <a:avLst/>
              <a:gdLst>
                <a:gd name="T0" fmla="*/ 200 w 417"/>
                <a:gd name="T1" fmla="*/ 417 h 417"/>
                <a:gd name="T2" fmla="*/ 185 w 417"/>
                <a:gd name="T3" fmla="*/ 414 h 417"/>
                <a:gd name="T4" fmla="*/ 175 w 417"/>
                <a:gd name="T5" fmla="*/ 404 h 417"/>
                <a:gd name="T6" fmla="*/ 170 w 417"/>
                <a:gd name="T7" fmla="*/ 394 h 417"/>
                <a:gd name="T8" fmla="*/ 156 w 417"/>
                <a:gd name="T9" fmla="*/ 355 h 417"/>
                <a:gd name="T10" fmla="*/ 134 w 417"/>
                <a:gd name="T11" fmla="*/ 321 h 417"/>
                <a:gd name="T12" fmla="*/ 107 w 417"/>
                <a:gd name="T13" fmla="*/ 291 h 417"/>
                <a:gd name="T14" fmla="*/ 74 w 417"/>
                <a:gd name="T15" fmla="*/ 268 h 417"/>
                <a:gd name="T16" fmla="*/ 37 w 417"/>
                <a:gd name="T17" fmla="*/ 251 h 417"/>
                <a:gd name="T18" fmla="*/ 19 w 417"/>
                <a:gd name="T19" fmla="*/ 245 h 417"/>
                <a:gd name="T20" fmla="*/ 6 w 417"/>
                <a:gd name="T21" fmla="*/ 236 h 417"/>
                <a:gd name="T22" fmla="*/ 0 w 417"/>
                <a:gd name="T23" fmla="*/ 222 h 417"/>
                <a:gd name="T24" fmla="*/ 0 w 417"/>
                <a:gd name="T25" fmla="*/ 201 h 417"/>
                <a:gd name="T26" fmla="*/ 3 w 417"/>
                <a:gd name="T27" fmla="*/ 186 h 417"/>
                <a:gd name="T28" fmla="*/ 14 w 417"/>
                <a:gd name="T29" fmla="*/ 175 h 417"/>
                <a:gd name="T30" fmla="*/ 23 w 417"/>
                <a:gd name="T31" fmla="*/ 171 h 417"/>
                <a:gd name="T32" fmla="*/ 63 w 417"/>
                <a:gd name="T33" fmla="*/ 157 h 417"/>
                <a:gd name="T34" fmla="*/ 96 w 417"/>
                <a:gd name="T35" fmla="*/ 135 h 417"/>
                <a:gd name="T36" fmla="*/ 126 w 417"/>
                <a:gd name="T37" fmla="*/ 107 h 417"/>
                <a:gd name="T38" fmla="*/ 149 w 417"/>
                <a:gd name="T39" fmla="*/ 74 h 417"/>
                <a:gd name="T40" fmla="*/ 167 w 417"/>
                <a:gd name="T41" fmla="*/ 36 h 417"/>
                <a:gd name="T42" fmla="*/ 173 w 417"/>
                <a:gd name="T43" fmla="*/ 19 h 417"/>
                <a:gd name="T44" fmla="*/ 182 w 417"/>
                <a:gd name="T45" fmla="*/ 6 h 417"/>
                <a:gd name="T46" fmla="*/ 196 w 417"/>
                <a:gd name="T47" fmla="*/ 0 h 417"/>
                <a:gd name="T48" fmla="*/ 217 w 417"/>
                <a:gd name="T49" fmla="*/ 0 h 417"/>
                <a:gd name="T50" fmla="*/ 232 w 417"/>
                <a:gd name="T51" fmla="*/ 4 h 417"/>
                <a:gd name="T52" fmla="*/ 242 w 417"/>
                <a:gd name="T53" fmla="*/ 14 h 417"/>
                <a:gd name="T54" fmla="*/ 247 w 417"/>
                <a:gd name="T55" fmla="*/ 23 h 417"/>
                <a:gd name="T56" fmla="*/ 261 w 417"/>
                <a:gd name="T57" fmla="*/ 62 h 417"/>
                <a:gd name="T58" fmla="*/ 283 w 417"/>
                <a:gd name="T59" fmla="*/ 96 h 417"/>
                <a:gd name="T60" fmla="*/ 310 w 417"/>
                <a:gd name="T61" fmla="*/ 127 h 417"/>
                <a:gd name="T62" fmla="*/ 343 w 417"/>
                <a:gd name="T63" fmla="*/ 150 h 417"/>
                <a:gd name="T64" fmla="*/ 381 w 417"/>
                <a:gd name="T65" fmla="*/ 167 h 417"/>
                <a:gd name="T66" fmla="*/ 398 w 417"/>
                <a:gd name="T67" fmla="*/ 173 h 417"/>
                <a:gd name="T68" fmla="*/ 411 w 417"/>
                <a:gd name="T69" fmla="*/ 182 h 417"/>
                <a:gd name="T70" fmla="*/ 417 w 417"/>
                <a:gd name="T71" fmla="*/ 196 h 417"/>
                <a:gd name="T72" fmla="*/ 417 w 417"/>
                <a:gd name="T73" fmla="*/ 217 h 417"/>
                <a:gd name="T74" fmla="*/ 414 w 417"/>
                <a:gd name="T75" fmla="*/ 231 h 417"/>
                <a:gd name="T76" fmla="*/ 403 w 417"/>
                <a:gd name="T77" fmla="*/ 242 h 417"/>
                <a:gd name="T78" fmla="*/ 394 w 417"/>
                <a:gd name="T79" fmla="*/ 247 h 417"/>
                <a:gd name="T80" fmla="*/ 356 w 417"/>
                <a:gd name="T81" fmla="*/ 261 h 417"/>
                <a:gd name="T82" fmla="*/ 321 w 417"/>
                <a:gd name="T83" fmla="*/ 283 h 417"/>
                <a:gd name="T84" fmla="*/ 291 w 417"/>
                <a:gd name="T85" fmla="*/ 311 h 417"/>
                <a:gd name="T86" fmla="*/ 268 w 417"/>
                <a:gd name="T87" fmla="*/ 343 h 417"/>
                <a:gd name="T88" fmla="*/ 250 w 417"/>
                <a:gd name="T89" fmla="*/ 380 h 417"/>
                <a:gd name="T90" fmla="*/ 244 w 417"/>
                <a:gd name="T91" fmla="*/ 399 h 417"/>
                <a:gd name="T92" fmla="*/ 235 w 417"/>
                <a:gd name="T93" fmla="*/ 412 h 417"/>
                <a:gd name="T94" fmla="*/ 221 w 417"/>
                <a:gd name="T95" fmla="*/ 417 h 417"/>
                <a:gd name="T96" fmla="*/ 97 w 417"/>
                <a:gd name="T97" fmla="*/ 209 h 417"/>
                <a:gd name="T98" fmla="*/ 131 w 417"/>
                <a:gd name="T99" fmla="*/ 230 h 417"/>
                <a:gd name="T100" fmla="*/ 175 w 417"/>
                <a:gd name="T101" fmla="*/ 270 h 417"/>
                <a:gd name="T102" fmla="*/ 209 w 417"/>
                <a:gd name="T103" fmla="*/ 320 h 417"/>
                <a:gd name="T104" fmla="*/ 229 w 417"/>
                <a:gd name="T105" fmla="*/ 286 h 417"/>
                <a:gd name="T106" fmla="*/ 270 w 417"/>
                <a:gd name="T107" fmla="*/ 242 h 417"/>
                <a:gd name="T108" fmla="*/ 320 w 417"/>
                <a:gd name="T109" fmla="*/ 209 h 417"/>
                <a:gd name="T110" fmla="*/ 286 w 417"/>
                <a:gd name="T111" fmla="*/ 188 h 417"/>
                <a:gd name="T112" fmla="*/ 242 w 417"/>
                <a:gd name="T113" fmla="*/ 147 h 417"/>
                <a:gd name="T114" fmla="*/ 209 w 417"/>
                <a:gd name="T115" fmla="*/ 98 h 417"/>
                <a:gd name="T116" fmla="*/ 188 w 417"/>
                <a:gd name="T117" fmla="*/ 131 h 417"/>
                <a:gd name="T118" fmla="*/ 147 w 417"/>
                <a:gd name="T119" fmla="*/ 175 h 417"/>
                <a:gd name="T120" fmla="*/ 97 w 417"/>
                <a:gd name="T121" fmla="*/ 20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7" h="417">
                  <a:moveTo>
                    <a:pt x="217" y="417"/>
                  </a:moveTo>
                  <a:lnTo>
                    <a:pt x="200" y="417"/>
                  </a:lnTo>
                  <a:lnTo>
                    <a:pt x="200" y="417"/>
                  </a:lnTo>
                  <a:lnTo>
                    <a:pt x="196" y="417"/>
                  </a:lnTo>
                  <a:lnTo>
                    <a:pt x="190" y="416"/>
                  </a:lnTo>
                  <a:lnTo>
                    <a:pt x="185" y="414"/>
                  </a:lnTo>
                  <a:lnTo>
                    <a:pt x="182" y="412"/>
                  </a:lnTo>
                  <a:lnTo>
                    <a:pt x="178" y="408"/>
                  </a:lnTo>
                  <a:lnTo>
                    <a:pt x="175" y="404"/>
                  </a:lnTo>
                  <a:lnTo>
                    <a:pt x="173" y="399"/>
                  </a:lnTo>
                  <a:lnTo>
                    <a:pt x="170" y="394"/>
                  </a:lnTo>
                  <a:lnTo>
                    <a:pt x="170" y="394"/>
                  </a:lnTo>
                  <a:lnTo>
                    <a:pt x="167" y="380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49" y="343"/>
                  </a:lnTo>
                  <a:lnTo>
                    <a:pt x="142" y="332"/>
                  </a:lnTo>
                  <a:lnTo>
                    <a:pt x="134" y="321"/>
                  </a:lnTo>
                  <a:lnTo>
                    <a:pt x="126" y="311"/>
                  </a:lnTo>
                  <a:lnTo>
                    <a:pt x="117" y="300"/>
                  </a:lnTo>
                  <a:lnTo>
                    <a:pt x="107" y="291"/>
                  </a:lnTo>
                  <a:lnTo>
                    <a:pt x="96" y="283"/>
                  </a:lnTo>
                  <a:lnTo>
                    <a:pt x="86" y="275"/>
                  </a:lnTo>
                  <a:lnTo>
                    <a:pt x="74" y="268"/>
                  </a:lnTo>
                  <a:lnTo>
                    <a:pt x="63" y="261"/>
                  </a:lnTo>
                  <a:lnTo>
                    <a:pt x="50" y="255"/>
                  </a:lnTo>
                  <a:lnTo>
                    <a:pt x="37" y="251"/>
                  </a:lnTo>
                  <a:lnTo>
                    <a:pt x="23" y="247"/>
                  </a:lnTo>
                  <a:lnTo>
                    <a:pt x="23" y="247"/>
                  </a:lnTo>
                  <a:lnTo>
                    <a:pt x="19" y="245"/>
                  </a:lnTo>
                  <a:lnTo>
                    <a:pt x="14" y="242"/>
                  </a:lnTo>
                  <a:lnTo>
                    <a:pt x="9" y="239"/>
                  </a:lnTo>
                  <a:lnTo>
                    <a:pt x="6" y="236"/>
                  </a:lnTo>
                  <a:lnTo>
                    <a:pt x="3" y="231"/>
                  </a:lnTo>
                  <a:lnTo>
                    <a:pt x="1" y="226"/>
                  </a:lnTo>
                  <a:lnTo>
                    <a:pt x="0" y="222"/>
                  </a:lnTo>
                  <a:lnTo>
                    <a:pt x="0" y="217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6"/>
                  </a:lnTo>
                  <a:lnTo>
                    <a:pt x="1" y="190"/>
                  </a:lnTo>
                  <a:lnTo>
                    <a:pt x="3" y="186"/>
                  </a:lnTo>
                  <a:lnTo>
                    <a:pt x="6" y="182"/>
                  </a:lnTo>
                  <a:lnTo>
                    <a:pt x="9" y="178"/>
                  </a:lnTo>
                  <a:lnTo>
                    <a:pt x="14" y="175"/>
                  </a:lnTo>
                  <a:lnTo>
                    <a:pt x="19" y="173"/>
                  </a:lnTo>
                  <a:lnTo>
                    <a:pt x="23" y="171"/>
                  </a:lnTo>
                  <a:lnTo>
                    <a:pt x="23" y="171"/>
                  </a:lnTo>
                  <a:lnTo>
                    <a:pt x="37" y="167"/>
                  </a:lnTo>
                  <a:lnTo>
                    <a:pt x="50" y="163"/>
                  </a:lnTo>
                  <a:lnTo>
                    <a:pt x="63" y="157"/>
                  </a:lnTo>
                  <a:lnTo>
                    <a:pt x="74" y="150"/>
                  </a:lnTo>
                  <a:lnTo>
                    <a:pt x="86" y="143"/>
                  </a:lnTo>
                  <a:lnTo>
                    <a:pt x="96" y="135"/>
                  </a:lnTo>
                  <a:lnTo>
                    <a:pt x="107" y="127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4" y="96"/>
                  </a:lnTo>
                  <a:lnTo>
                    <a:pt x="142" y="86"/>
                  </a:lnTo>
                  <a:lnTo>
                    <a:pt x="149" y="74"/>
                  </a:lnTo>
                  <a:lnTo>
                    <a:pt x="156" y="62"/>
                  </a:lnTo>
                  <a:lnTo>
                    <a:pt x="162" y="50"/>
                  </a:lnTo>
                  <a:lnTo>
                    <a:pt x="167" y="36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3" y="19"/>
                  </a:lnTo>
                  <a:lnTo>
                    <a:pt x="175" y="14"/>
                  </a:lnTo>
                  <a:lnTo>
                    <a:pt x="178" y="10"/>
                  </a:lnTo>
                  <a:lnTo>
                    <a:pt x="182" y="6"/>
                  </a:lnTo>
                  <a:lnTo>
                    <a:pt x="185" y="4"/>
                  </a:lnTo>
                  <a:lnTo>
                    <a:pt x="190" y="1"/>
                  </a:lnTo>
                  <a:lnTo>
                    <a:pt x="196" y="0"/>
                  </a:lnTo>
                  <a:lnTo>
                    <a:pt x="200" y="0"/>
                  </a:lnTo>
                  <a:lnTo>
                    <a:pt x="217" y="0"/>
                  </a:lnTo>
                  <a:lnTo>
                    <a:pt x="217" y="0"/>
                  </a:lnTo>
                  <a:lnTo>
                    <a:pt x="221" y="0"/>
                  </a:lnTo>
                  <a:lnTo>
                    <a:pt x="227" y="1"/>
                  </a:lnTo>
                  <a:lnTo>
                    <a:pt x="232" y="4"/>
                  </a:lnTo>
                  <a:lnTo>
                    <a:pt x="235" y="6"/>
                  </a:lnTo>
                  <a:lnTo>
                    <a:pt x="240" y="10"/>
                  </a:lnTo>
                  <a:lnTo>
                    <a:pt x="242" y="14"/>
                  </a:lnTo>
                  <a:lnTo>
                    <a:pt x="244" y="19"/>
                  </a:lnTo>
                  <a:lnTo>
                    <a:pt x="247" y="23"/>
                  </a:lnTo>
                  <a:lnTo>
                    <a:pt x="247" y="23"/>
                  </a:lnTo>
                  <a:lnTo>
                    <a:pt x="250" y="36"/>
                  </a:lnTo>
                  <a:lnTo>
                    <a:pt x="255" y="50"/>
                  </a:lnTo>
                  <a:lnTo>
                    <a:pt x="261" y="62"/>
                  </a:lnTo>
                  <a:lnTo>
                    <a:pt x="268" y="74"/>
                  </a:lnTo>
                  <a:lnTo>
                    <a:pt x="275" y="86"/>
                  </a:lnTo>
                  <a:lnTo>
                    <a:pt x="283" y="96"/>
                  </a:lnTo>
                  <a:lnTo>
                    <a:pt x="291" y="107"/>
                  </a:lnTo>
                  <a:lnTo>
                    <a:pt x="300" y="117"/>
                  </a:lnTo>
                  <a:lnTo>
                    <a:pt x="310" y="127"/>
                  </a:lnTo>
                  <a:lnTo>
                    <a:pt x="321" y="135"/>
                  </a:lnTo>
                  <a:lnTo>
                    <a:pt x="331" y="143"/>
                  </a:lnTo>
                  <a:lnTo>
                    <a:pt x="343" y="150"/>
                  </a:lnTo>
                  <a:lnTo>
                    <a:pt x="356" y="157"/>
                  </a:lnTo>
                  <a:lnTo>
                    <a:pt x="367" y="163"/>
                  </a:lnTo>
                  <a:lnTo>
                    <a:pt x="381" y="167"/>
                  </a:lnTo>
                  <a:lnTo>
                    <a:pt x="394" y="171"/>
                  </a:lnTo>
                  <a:lnTo>
                    <a:pt x="394" y="171"/>
                  </a:lnTo>
                  <a:lnTo>
                    <a:pt x="398" y="173"/>
                  </a:lnTo>
                  <a:lnTo>
                    <a:pt x="403" y="175"/>
                  </a:lnTo>
                  <a:lnTo>
                    <a:pt x="408" y="178"/>
                  </a:lnTo>
                  <a:lnTo>
                    <a:pt x="411" y="182"/>
                  </a:lnTo>
                  <a:lnTo>
                    <a:pt x="414" y="186"/>
                  </a:lnTo>
                  <a:lnTo>
                    <a:pt x="416" y="190"/>
                  </a:lnTo>
                  <a:lnTo>
                    <a:pt x="417" y="196"/>
                  </a:lnTo>
                  <a:lnTo>
                    <a:pt x="417" y="201"/>
                  </a:lnTo>
                  <a:lnTo>
                    <a:pt x="417" y="217"/>
                  </a:lnTo>
                  <a:lnTo>
                    <a:pt x="417" y="217"/>
                  </a:lnTo>
                  <a:lnTo>
                    <a:pt x="417" y="222"/>
                  </a:lnTo>
                  <a:lnTo>
                    <a:pt x="416" y="226"/>
                  </a:lnTo>
                  <a:lnTo>
                    <a:pt x="414" y="231"/>
                  </a:lnTo>
                  <a:lnTo>
                    <a:pt x="411" y="236"/>
                  </a:lnTo>
                  <a:lnTo>
                    <a:pt x="408" y="239"/>
                  </a:lnTo>
                  <a:lnTo>
                    <a:pt x="403" y="242"/>
                  </a:lnTo>
                  <a:lnTo>
                    <a:pt x="398" y="245"/>
                  </a:lnTo>
                  <a:lnTo>
                    <a:pt x="394" y="247"/>
                  </a:lnTo>
                  <a:lnTo>
                    <a:pt x="394" y="247"/>
                  </a:lnTo>
                  <a:lnTo>
                    <a:pt x="381" y="251"/>
                  </a:lnTo>
                  <a:lnTo>
                    <a:pt x="367" y="255"/>
                  </a:lnTo>
                  <a:lnTo>
                    <a:pt x="356" y="261"/>
                  </a:lnTo>
                  <a:lnTo>
                    <a:pt x="343" y="268"/>
                  </a:lnTo>
                  <a:lnTo>
                    <a:pt x="331" y="275"/>
                  </a:lnTo>
                  <a:lnTo>
                    <a:pt x="321" y="283"/>
                  </a:lnTo>
                  <a:lnTo>
                    <a:pt x="310" y="291"/>
                  </a:lnTo>
                  <a:lnTo>
                    <a:pt x="300" y="300"/>
                  </a:lnTo>
                  <a:lnTo>
                    <a:pt x="291" y="311"/>
                  </a:lnTo>
                  <a:lnTo>
                    <a:pt x="283" y="321"/>
                  </a:lnTo>
                  <a:lnTo>
                    <a:pt x="275" y="332"/>
                  </a:lnTo>
                  <a:lnTo>
                    <a:pt x="268" y="343"/>
                  </a:lnTo>
                  <a:lnTo>
                    <a:pt x="261" y="355"/>
                  </a:lnTo>
                  <a:lnTo>
                    <a:pt x="255" y="368"/>
                  </a:lnTo>
                  <a:lnTo>
                    <a:pt x="250" y="380"/>
                  </a:lnTo>
                  <a:lnTo>
                    <a:pt x="247" y="394"/>
                  </a:lnTo>
                  <a:lnTo>
                    <a:pt x="247" y="394"/>
                  </a:lnTo>
                  <a:lnTo>
                    <a:pt x="244" y="399"/>
                  </a:lnTo>
                  <a:lnTo>
                    <a:pt x="242" y="404"/>
                  </a:lnTo>
                  <a:lnTo>
                    <a:pt x="240" y="408"/>
                  </a:lnTo>
                  <a:lnTo>
                    <a:pt x="235" y="412"/>
                  </a:lnTo>
                  <a:lnTo>
                    <a:pt x="232" y="414"/>
                  </a:lnTo>
                  <a:lnTo>
                    <a:pt x="227" y="416"/>
                  </a:lnTo>
                  <a:lnTo>
                    <a:pt x="221" y="417"/>
                  </a:lnTo>
                  <a:lnTo>
                    <a:pt x="217" y="417"/>
                  </a:lnTo>
                  <a:lnTo>
                    <a:pt x="217" y="417"/>
                  </a:lnTo>
                  <a:close/>
                  <a:moveTo>
                    <a:pt x="97" y="209"/>
                  </a:moveTo>
                  <a:lnTo>
                    <a:pt x="97" y="209"/>
                  </a:lnTo>
                  <a:lnTo>
                    <a:pt x="115" y="219"/>
                  </a:lnTo>
                  <a:lnTo>
                    <a:pt x="131" y="230"/>
                  </a:lnTo>
                  <a:lnTo>
                    <a:pt x="147" y="242"/>
                  </a:lnTo>
                  <a:lnTo>
                    <a:pt x="161" y="256"/>
                  </a:lnTo>
                  <a:lnTo>
                    <a:pt x="175" y="270"/>
                  </a:lnTo>
                  <a:lnTo>
                    <a:pt x="188" y="286"/>
                  </a:lnTo>
                  <a:lnTo>
                    <a:pt x="198" y="303"/>
                  </a:lnTo>
                  <a:lnTo>
                    <a:pt x="209" y="320"/>
                  </a:lnTo>
                  <a:lnTo>
                    <a:pt x="209" y="320"/>
                  </a:lnTo>
                  <a:lnTo>
                    <a:pt x="219" y="303"/>
                  </a:lnTo>
                  <a:lnTo>
                    <a:pt x="229" y="286"/>
                  </a:lnTo>
                  <a:lnTo>
                    <a:pt x="242" y="270"/>
                  </a:lnTo>
                  <a:lnTo>
                    <a:pt x="256" y="256"/>
                  </a:lnTo>
                  <a:lnTo>
                    <a:pt x="270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20" y="209"/>
                  </a:lnTo>
                  <a:lnTo>
                    <a:pt x="320" y="209"/>
                  </a:lnTo>
                  <a:lnTo>
                    <a:pt x="302" y="198"/>
                  </a:lnTo>
                  <a:lnTo>
                    <a:pt x="286" y="188"/>
                  </a:lnTo>
                  <a:lnTo>
                    <a:pt x="270" y="175"/>
                  </a:lnTo>
                  <a:lnTo>
                    <a:pt x="256" y="161"/>
                  </a:lnTo>
                  <a:lnTo>
                    <a:pt x="242" y="147"/>
                  </a:lnTo>
                  <a:lnTo>
                    <a:pt x="229" y="131"/>
                  </a:lnTo>
                  <a:lnTo>
                    <a:pt x="219" y="115"/>
                  </a:lnTo>
                  <a:lnTo>
                    <a:pt x="209" y="98"/>
                  </a:lnTo>
                  <a:lnTo>
                    <a:pt x="209" y="98"/>
                  </a:lnTo>
                  <a:lnTo>
                    <a:pt x="198" y="115"/>
                  </a:lnTo>
                  <a:lnTo>
                    <a:pt x="188" y="131"/>
                  </a:lnTo>
                  <a:lnTo>
                    <a:pt x="175" y="147"/>
                  </a:lnTo>
                  <a:lnTo>
                    <a:pt x="161" y="161"/>
                  </a:lnTo>
                  <a:lnTo>
                    <a:pt x="147" y="175"/>
                  </a:lnTo>
                  <a:lnTo>
                    <a:pt x="131" y="188"/>
                  </a:lnTo>
                  <a:lnTo>
                    <a:pt x="115" y="198"/>
                  </a:lnTo>
                  <a:lnTo>
                    <a:pt x="97" y="209"/>
                  </a:lnTo>
                  <a:lnTo>
                    <a:pt x="97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4" name="Freeform 86"/>
            <p:cNvSpPr>
              <a:spLocks/>
            </p:cNvSpPr>
            <p:nvPr/>
          </p:nvSpPr>
          <p:spPr bwMode="auto">
            <a:xfrm>
              <a:off x="5043488" y="1086793"/>
              <a:ext cx="282575" cy="280988"/>
            </a:xfrm>
            <a:custGeom>
              <a:avLst/>
              <a:gdLst>
                <a:gd name="T0" fmla="*/ 355 w 355"/>
                <a:gd name="T1" fmla="*/ 170 h 354"/>
                <a:gd name="T2" fmla="*/ 339 w 355"/>
                <a:gd name="T3" fmla="*/ 165 h 354"/>
                <a:gd name="T4" fmla="*/ 310 w 355"/>
                <a:gd name="T5" fmla="*/ 153 h 354"/>
                <a:gd name="T6" fmla="*/ 284 w 355"/>
                <a:gd name="T7" fmla="*/ 138 h 354"/>
                <a:gd name="T8" fmla="*/ 258 w 355"/>
                <a:gd name="T9" fmla="*/ 118 h 354"/>
                <a:gd name="T10" fmla="*/ 236 w 355"/>
                <a:gd name="T11" fmla="*/ 96 h 354"/>
                <a:gd name="T12" fmla="*/ 218 w 355"/>
                <a:gd name="T13" fmla="*/ 72 h 354"/>
                <a:gd name="T14" fmla="*/ 201 w 355"/>
                <a:gd name="T15" fmla="*/ 45 h 354"/>
                <a:gd name="T16" fmla="*/ 190 w 355"/>
                <a:gd name="T17" fmla="*/ 15 h 354"/>
                <a:gd name="T18" fmla="*/ 170 w 355"/>
                <a:gd name="T19" fmla="*/ 0 h 354"/>
                <a:gd name="T20" fmla="*/ 166 w 355"/>
                <a:gd name="T21" fmla="*/ 15 h 354"/>
                <a:gd name="T22" fmla="*/ 153 w 355"/>
                <a:gd name="T23" fmla="*/ 45 h 354"/>
                <a:gd name="T24" fmla="*/ 138 w 355"/>
                <a:gd name="T25" fmla="*/ 72 h 354"/>
                <a:gd name="T26" fmla="*/ 119 w 355"/>
                <a:gd name="T27" fmla="*/ 96 h 354"/>
                <a:gd name="T28" fmla="*/ 97 w 355"/>
                <a:gd name="T29" fmla="*/ 118 h 354"/>
                <a:gd name="T30" fmla="*/ 72 w 355"/>
                <a:gd name="T31" fmla="*/ 138 h 354"/>
                <a:gd name="T32" fmla="*/ 45 w 355"/>
                <a:gd name="T33" fmla="*/ 153 h 354"/>
                <a:gd name="T34" fmla="*/ 15 w 355"/>
                <a:gd name="T35" fmla="*/ 165 h 354"/>
                <a:gd name="T36" fmla="*/ 0 w 355"/>
                <a:gd name="T37" fmla="*/ 185 h 354"/>
                <a:gd name="T38" fmla="*/ 15 w 355"/>
                <a:gd name="T39" fmla="*/ 190 h 354"/>
                <a:gd name="T40" fmla="*/ 45 w 355"/>
                <a:gd name="T41" fmla="*/ 201 h 354"/>
                <a:gd name="T42" fmla="*/ 72 w 355"/>
                <a:gd name="T43" fmla="*/ 218 h 354"/>
                <a:gd name="T44" fmla="*/ 97 w 355"/>
                <a:gd name="T45" fmla="*/ 236 h 354"/>
                <a:gd name="T46" fmla="*/ 119 w 355"/>
                <a:gd name="T47" fmla="*/ 258 h 354"/>
                <a:gd name="T48" fmla="*/ 138 w 355"/>
                <a:gd name="T49" fmla="*/ 283 h 354"/>
                <a:gd name="T50" fmla="*/ 153 w 355"/>
                <a:gd name="T51" fmla="*/ 310 h 354"/>
                <a:gd name="T52" fmla="*/ 166 w 355"/>
                <a:gd name="T53" fmla="*/ 339 h 354"/>
                <a:gd name="T54" fmla="*/ 185 w 355"/>
                <a:gd name="T55" fmla="*/ 354 h 354"/>
                <a:gd name="T56" fmla="*/ 190 w 355"/>
                <a:gd name="T57" fmla="*/ 339 h 354"/>
                <a:gd name="T58" fmla="*/ 201 w 355"/>
                <a:gd name="T59" fmla="*/ 310 h 354"/>
                <a:gd name="T60" fmla="*/ 218 w 355"/>
                <a:gd name="T61" fmla="*/ 283 h 354"/>
                <a:gd name="T62" fmla="*/ 236 w 355"/>
                <a:gd name="T63" fmla="*/ 258 h 354"/>
                <a:gd name="T64" fmla="*/ 258 w 355"/>
                <a:gd name="T65" fmla="*/ 236 h 354"/>
                <a:gd name="T66" fmla="*/ 284 w 355"/>
                <a:gd name="T67" fmla="*/ 218 h 354"/>
                <a:gd name="T68" fmla="*/ 310 w 355"/>
                <a:gd name="T69" fmla="*/ 201 h 354"/>
                <a:gd name="T70" fmla="*/ 339 w 355"/>
                <a:gd name="T71" fmla="*/ 190 h 354"/>
                <a:gd name="T72" fmla="*/ 355 w 355"/>
                <a:gd name="T73" fmla="*/ 185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55" h="354">
                  <a:moveTo>
                    <a:pt x="355" y="185"/>
                  </a:moveTo>
                  <a:lnTo>
                    <a:pt x="355" y="170"/>
                  </a:lnTo>
                  <a:lnTo>
                    <a:pt x="355" y="170"/>
                  </a:lnTo>
                  <a:lnTo>
                    <a:pt x="339" y="165"/>
                  </a:lnTo>
                  <a:lnTo>
                    <a:pt x="325" y="160"/>
                  </a:lnTo>
                  <a:lnTo>
                    <a:pt x="310" y="153"/>
                  </a:lnTo>
                  <a:lnTo>
                    <a:pt x="296" y="146"/>
                  </a:lnTo>
                  <a:lnTo>
                    <a:pt x="284" y="138"/>
                  </a:lnTo>
                  <a:lnTo>
                    <a:pt x="271" y="128"/>
                  </a:lnTo>
                  <a:lnTo>
                    <a:pt x="258" y="118"/>
                  </a:lnTo>
                  <a:lnTo>
                    <a:pt x="247" y="108"/>
                  </a:lnTo>
                  <a:lnTo>
                    <a:pt x="236" y="96"/>
                  </a:lnTo>
                  <a:lnTo>
                    <a:pt x="227" y="84"/>
                  </a:lnTo>
                  <a:lnTo>
                    <a:pt x="218" y="72"/>
                  </a:lnTo>
                  <a:lnTo>
                    <a:pt x="210" y="59"/>
                  </a:lnTo>
                  <a:lnTo>
                    <a:pt x="201" y="45"/>
                  </a:lnTo>
                  <a:lnTo>
                    <a:pt x="196" y="30"/>
                  </a:lnTo>
                  <a:lnTo>
                    <a:pt x="190" y="15"/>
                  </a:lnTo>
                  <a:lnTo>
                    <a:pt x="185" y="0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66" y="15"/>
                  </a:lnTo>
                  <a:lnTo>
                    <a:pt x="160" y="30"/>
                  </a:lnTo>
                  <a:lnTo>
                    <a:pt x="153" y="45"/>
                  </a:lnTo>
                  <a:lnTo>
                    <a:pt x="146" y="59"/>
                  </a:lnTo>
                  <a:lnTo>
                    <a:pt x="138" y="72"/>
                  </a:lnTo>
                  <a:lnTo>
                    <a:pt x="128" y="84"/>
                  </a:lnTo>
                  <a:lnTo>
                    <a:pt x="119" y="96"/>
                  </a:lnTo>
                  <a:lnTo>
                    <a:pt x="108" y="108"/>
                  </a:lnTo>
                  <a:lnTo>
                    <a:pt x="97" y="118"/>
                  </a:lnTo>
                  <a:lnTo>
                    <a:pt x="84" y="128"/>
                  </a:lnTo>
                  <a:lnTo>
                    <a:pt x="72" y="138"/>
                  </a:lnTo>
                  <a:lnTo>
                    <a:pt x="59" y="146"/>
                  </a:lnTo>
                  <a:lnTo>
                    <a:pt x="45" y="153"/>
                  </a:lnTo>
                  <a:lnTo>
                    <a:pt x="30" y="160"/>
                  </a:lnTo>
                  <a:lnTo>
                    <a:pt x="15" y="165"/>
                  </a:lnTo>
                  <a:lnTo>
                    <a:pt x="0" y="170"/>
                  </a:lnTo>
                  <a:lnTo>
                    <a:pt x="0" y="185"/>
                  </a:lnTo>
                  <a:lnTo>
                    <a:pt x="0" y="185"/>
                  </a:lnTo>
                  <a:lnTo>
                    <a:pt x="15" y="190"/>
                  </a:lnTo>
                  <a:lnTo>
                    <a:pt x="30" y="196"/>
                  </a:lnTo>
                  <a:lnTo>
                    <a:pt x="45" y="201"/>
                  </a:lnTo>
                  <a:lnTo>
                    <a:pt x="59" y="210"/>
                  </a:lnTo>
                  <a:lnTo>
                    <a:pt x="72" y="218"/>
                  </a:lnTo>
                  <a:lnTo>
                    <a:pt x="84" y="227"/>
                  </a:lnTo>
                  <a:lnTo>
                    <a:pt x="97" y="236"/>
                  </a:lnTo>
                  <a:lnTo>
                    <a:pt x="108" y="247"/>
                  </a:lnTo>
                  <a:lnTo>
                    <a:pt x="119" y="258"/>
                  </a:lnTo>
                  <a:lnTo>
                    <a:pt x="128" y="270"/>
                  </a:lnTo>
                  <a:lnTo>
                    <a:pt x="138" y="283"/>
                  </a:lnTo>
                  <a:lnTo>
                    <a:pt x="146" y="296"/>
                  </a:lnTo>
                  <a:lnTo>
                    <a:pt x="153" y="310"/>
                  </a:lnTo>
                  <a:lnTo>
                    <a:pt x="160" y="324"/>
                  </a:lnTo>
                  <a:lnTo>
                    <a:pt x="166" y="339"/>
                  </a:lnTo>
                  <a:lnTo>
                    <a:pt x="170" y="354"/>
                  </a:lnTo>
                  <a:lnTo>
                    <a:pt x="185" y="354"/>
                  </a:lnTo>
                  <a:lnTo>
                    <a:pt x="185" y="354"/>
                  </a:lnTo>
                  <a:lnTo>
                    <a:pt x="190" y="339"/>
                  </a:lnTo>
                  <a:lnTo>
                    <a:pt x="196" y="324"/>
                  </a:lnTo>
                  <a:lnTo>
                    <a:pt x="201" y="310"/>
                  </a:lnTo>
                  <a:lnTo>
                    <a:pt x="210" y="296"/>
                  </a:lnTo>
                  <a:lnTo>
                    <a:pt x="218" y="283"/>
                  </a:lnTo>
                  <a:lnTo>
                    <a:pt x="227" y="270"/>
                  </a:lnTo>
                  <a:lnTo>
                    <a:pt x="236" y="258"/>
                  </a:lnTo>
                  <a:lnTo>
                    <a:pt x="247" y="247"/>
                  </a:lnTo>
                  <a:lnTo>
                    <a:pt x="258" y="236"/>
                  </a:lnTo>
                  <a:lnTo>
                    <a:pt x="271" y="227"/>
                  </a:lnTo>
                  <a:lnTo>
                    <a:pt x="284" y="218"/>
                  </a:lnTo>
                  <a:lnTo>
                    <a:pt x="296" y="210"/>
                  </a:lnTo>
                  <a:lnTo>
                    <a:pt x="310" y="201"/>
                  </a:lnTo>
                  <a:lnTo>
                    <a:pt x="324" y="196"/>
                  </a:lnTo>
                  <a:lnTo>
                    <a:pt x="339" y="190"/>
                  </a:lnTo>
                  <a:lnTo>
                    <a:pt x="355" y="185"/>
                  </a:lnTo>
                  <a:lnTo>
                    <a:pt x="355" y="185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5" name="Freeform 87"/>
            <p:cNvSpPr>
              <a:spLocks noEditPoints="1"/>
            </p:cNvSpPr>
            <p:nvPr/>
          </p:nvSpPr>
          <p:spPr bwMode="auto">
            <a:xfrm>
              <a:off x="5019676" y="1061393"/>
              <a:ext cx="331788" cy="331788"/>
            </a:xfrm>
            <a:custGeom>
              <a:avLst/>
              <a:gdLst>
                <a:gd name="T0" fmla="*/ 201 w 418"/>
                <a:gd name="T1" fmla="*/ 418 h 418"/>
                <a:gd name="T2" fmla="*/ 186 w 418"/>
                <a:gd name="T3" fmla="*/ 413 h 418"/>
                <a:gd name="T4" fmla="*/ 174 w 418"/>
                <a:gd name="T5" fmla="*/ 403 h 418"/>
                <a:gd name="T6" fmla="*/ 170 w 418"/>
                <a:gd name="T7" fmla="*/ 393 h 418"/>
                <a:gd name="T8" fmla="*/ 156 w 418"/>
                <a:gd name="T9" fmla="*/ 355 h 418"/>
                <a:gd name="T10" fmla="*/ 135 w 418"/>
                <a:gd name="T11" fmla="*/ 320 h 418"/>
                <a:gd name="T12" fmla="*/ 107 w 418"/>
                <a:gd name="T13" fmla="*/ 290 h 418"/>
                <a:gd name="T14" fmla="*/ 74 w 418"/>
                <a:gd name="T15" fmla="*/ 267 h 418"/>
                <a:gd name="T16" fmla="*/ 37 w 418"/>
                <a:gd name="T17" fmla="*/ 251 h 418"/>
                <a:gd name="T18" fmla="*/ 18 w 418"/>
                <a:gd name="T19" fmla="*/ 245 h 418"/>
                <a:gd name="T20" fmla="*/ 7 w 418"/>
                <a:gd name="T21" fmla="*/ 236 h 418"/>
                <a:gd name="T22" fmla="*/ 0 w 418"/>
                <a:gd name="T23" fmla="*/ 222 h 418"/>
                <a:gd name="T24" fmla="*/ 0 w 418"/>
                <a:gd name="T25" fmla="*/ 201 h 418"/>
                <a:gd name="T26" fmla="*/ 3 w 418"/>
                <a:gd name="T27" fmla="*/ 186 h 418"/>
                <a:gd name="T28" fmla="*/ 13 w 418"/>
                <a:gd name="T29" fmla="*/ 174 h 418"/>
                <a:gd name="T30" fmla="*/ 23 w 418"/>
                <a:gd name="T31" fmla="*/ 170 h 418"/>
                <a:gd name="T32" fmla="*/ 62 w 418"/>
                <a:gd name="T33" fmla="*/ 156 h 418"/>
                <a:gd name="T34" fmla="*/ 97 w 418"/>
                <a:gd name="T35" fmla="*/ 135 h 418"/>
                <a:gd name="T36" fmla="*/ 126 w 418"/>
                <a:gd name="T37" fmla="*/ 107 h 418"/>
                <a:gd name="T38" fmla="*/ 150 w 418"/>
                <a:gd name="T39" fmla="*/ 74 h 418"/>
                <a:gd name="T40" fmla="*/ 166 w 418"/>
                <a:gd name="T41" fmla="*/ 37 h 418"/>
                <a:gd name="T42" fmla="*/ 172 w 418"/>
                <a:gd name="T43" fmla="*/ 18 h 418"/>
                <a:gd name="T44" fmla="*/ 181 w 418"/>
                <a:gd name="T45" fmla="*/ 6 h 418"/>
                <a:gd name="T46" fmla="*/ 195 w 418"/>
                <a:gd name="T47" fmla="*/ 0 h 418"/>
                <a:gd name="T48" fmla="*/ 216 w 418"/>
                <a:gd name="T49" fmla="*/ 0 h 418"/>
                <a:gd name="T50" fmla="*/ 231 w 418"/>
                <a:gd name="T51" fmla="*/ 3 h 418"/>
                <a:gd name="T52" fmla="*/ 243 w 418"/>
                <a:gd name="T53" fmla="*/ 13 h 418"/>
                <a:gd name="T54" fmla="*/ 246 w 418"/>
                <a:gd name="T55" fmla="*/ 23 h 418"/>
                <a:gd name="T56" fmla="*/ 261 w 418"/>
                <a:gd name="T57" fmla="*/ 62 h 418"/>
                <a:gd name="T58" fmla="*/ 282 w 418"/>
                <a:gd name="T59" fmla="*/ 97 h 418"/>
                <a:gd name="T60" fmla="*/ 310 w 418"/>
                <a:gd name="T61" fmla="*/ 126 h 418"/>
                <a:gd name="T62" fmla="*/ 344 w 418"/>
                <a:gd name="T63" fmla="*/ 150 h 418"/>
                <a:gd name="T64" fmla="*/ 381 w 418"/>
                <a:gd name="T65" fmla="*/ 166 h 418"/>
                <a:gd name="T66" fmla="*/ 399 w 418"/>
                <a:gd name="T67" fmla="*/ 172 h 418"/>
                <a:gd name="T68" fmla="*/ 411 w 418"/>
                <a:gd name="T69" fmla="*/ 181 h 418"/>
                <a:gd name="T70" fmla="*/ 417 w 418"/>
                <a:gd name="T71" fmla="*/ 195 h 418"/>
                <a:gd name="T72" fmla="*/ 418 w 418"/>
                <a:gd name="T73" fmla="*/ 216 h 418"/>
                <a:gd name="T74" fmla="*/ 413 w 418"/>
                <a:gd name="T75" fmla="*/ 231 h 418"/>
                <a:gd name="T76" fmla="*/ 404 w 418"/>
                <a:gd name="T77" fmla="*/ 243 h 418"/>
                <a:gd name="T78" fmla="*/ 393 w 418"/>
                <a:gd name="T79" fmla="*/ 246 h 418"/>
                <a:gd name="T80" fmla="*/ 355 w 418"/>
                <a:gd name="T81" fmla="*/ 261 h 418"/>
                <a:gd name="T82" fmla="*/ 320 w 418"/>
                <a:gd name="T83" fmla="*/ 282 h 418"/>
                <a:gd name="T84" fmla="*/ 291 w 418"/>
                <a:gd name="T85" fmla="*/ 310 h 418"/>
                <a:gd name="T86" fmla="*/ 267 w 418"/>
                <a:gd name="T87" fmla="*/ 342 h 418"/>
                <a:gd name="T88" fmla="*/ 251 w 418"/>
                <a:gd name="T89" fmla="*/ 381 h 418"/>
                <a:gd name="T90" fmla="*/ 245 w 418"/>
                <a:gd name="T91" fmla="*/ 399 h 418"/>
                <a:gd name="T92" fmla="*/ 236 w 418"/>
                <a:gd name="T93" fmla="*/ 411 h 418"/>
                <a:gd name="T94" fmla="*/ 222 w 418"/>
                <a:gd name="T95" fmla="*/ 417 h 418"/>
                <a:gd name="T96" fmla="*/ 97 w 418"/>
                <a:gd name="T97" fmla="*/ 208 h 418"/>
                <a:gd name="T98" fmla="*/ 132 w 418"/>
                <a:gd name="T99" fmla="*/ 230 h 418"/>
                <a:gd name="T100" fmla="*/ 174 w 418"/>
                <a:gd name="T101" fmla="*/ 271 h 418"/>
                <a:gd name="T102" fmla="*/ 208 w 418"/>
                <a:gd name="T103" fmla="*/ 319 h 418"/>
                <a:gd name="T104" fmla="*/ 230 w 418"/>
                <a:gd name="T105" fmla="*/ 286 h 418"/>
                <a:gd name="T106" fmla="*/ 271 w 418"/>
                <a:gd name="T107" fmla="*/ 242 h 418"/>
                <a:gd name="T108" fmla="*/ 319 w 418"/>
                <a:gd name="T109" fmla="*/ 208 h 418"/>
                <a:gd name="T110" fmla="*/ 286 w 418"/>
                <a:gd name="T111" fmla="*/ 187 h 418"/>
                <a:gd name="T112" fmla="*/ 243 w 418"/>
                <a:gd name="T113" fmla="*/ 147 h 418"/>
                <a:gd name="T114" fmla="*/ 208 w 418"/>
                <a:gd name="T115" fmla="*/ 97 h 418"/>
                <a:gd name="T116" fmla="*/ 187 w 418"/>
                <a:gd name="T117" fmla="*/ 130 h 418"/>
                <a:gd name="T118" fmla="*/ 147 w 418"/>
                <a:gd name="T119" fmla="*/ 174 h 418"/>
                <a:gd name="T120" fmla="*/ 97 w 418"/>
                <a:gd name="T121" fmla="*/ 208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418" h="418">
                  <a:moveTo>
                    <a:pt x="216" y="418"/>
                  </a:moveTo>
                  <a:lnTo>
                    <a:pt x="201" y="418"/>
                  </a:lnTo>
                  <a:lnTo>
                    <a:pt x="201" y="418"/>
                  </a:lnTo>
                  <a:lnTo>
                    <a:pt x="195" y="417"/>
                  </a:lnTo>
                  <a:lnTo>
                    <a:pt x="191" y="415"/>
                  </a:lnTo>
                  <a:lnTo>
                    <a:pt x="186" y="413"/>
                  </a:lnTo>
                  <a:lnTo>
                    <a:pt x="181" y="411"/>
                  </a:lnTo>
                  <a:lnTo>
                    <a:pt x="178" y="407"/>
                  </a:lnTo>
                  <a:lnTo>
                    <a:pt x="174" y="403"/>
                  </a:lnTo>
                  <a:lnTo>
                    <a:pt x="172" y="399"/>
                  </a:lnTo>
                  <a:lnTo>
                    <a:pt x="170" y="393"/>
                  </a:lnTo>
                  <a:lnTo>
                    <a:pt x="170" y="393"/>
                  </a:lnTo>
                  <a:lnTo>
                    <a:pt x="166" y="381"/>
                  </a:lnTo>
                  <a:lnTo>
                    <a:pt x="162" y="368"/>
                  </a:lnTo>
                  <a:lnTo>
                    <a:pt x="156" y="355"/>
                  </a:lnTo>
                  <a:lnTo>
                    <a:pt x="150" y="342"/>
                  </a:lnTo>
                  <a:lnTo>
                    <a:pt x="142" y="331"/>
                  </a:lnTo>
                  <a:lnTo>
                    <a:pt x="135" y="320"/>
                  </a:lnTo>
                  <a:lnTo>
                    <a:pt x="126" y="310"/>
                  </a:lnTo>
                  <a:lnTo>
                    <a:pt x="117" y="300"/>
                  </a:lnTo>
                  <a:lnTo>
                    <a:pt x="107" y="290"/>
                  </a:lnTo>
                  <a:lnTo>
                    <a:pt x="97" y="282"/>
                  </a:lnTo>
                  <a:lnTo>
                    <a:pt x="85" y="274"/>
                  </a:lnTo>
                  <a:lnTo>
                    <a:pt x="74" y="267"/>
                  </a:lnTo>
                  <a:lnTo>
                    <a:pt x="62" y="261"/>
                  </a:lnTo>
                  <a:lnTo>
                    <a:pt x="49" y="256"/>
                  </a:lnTo>
                  <a:lnTo>
                    <a:pt x="37" y="251"/>
                  </a:lnTo>
                  <a:lnTo>
                    <a:pt x="23" y="246"/>
                  </a:lnTo>
                  <a:lnTo>
                    <a:pt x="23" y="246"/>
                  </a:lnTo>
                  <a:lnTo>
                    <a:pt x="18" y="245"/>
                  </a:lnTo>
                  <a:lnTo>
                    <a:pt x="13" y="243"/>
                  </a:lnTo>
                  <a:lnTo>
                    <a:pt x="10" y="239"/>
                  </a:lnTo>
                  <a:lnTo>
                    <a:pt x="7" y="236"/>
                  </a:lnTo>
                  <a:lnTo>
                    <a:pt x="3" y="231"/>
                  </a:lnTo>
                  <a:lnTo>
                    <a:pt x="2" y="227"/>
                  </a:lnTo>
                  <a:lnTo>
                    <a:pt x="0" y="222"/>
                  </a:lnTo>
                  <a:lnTo>
                    <a:pt x="0" y="216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0" y="195"/>
                  </a:lnTo>
                  <a:lnTo>
                    <a:pt x="2" y="191"/>
                  </a:lnTo>
                  <a:lnTo>
                    <a:pt x="3" y="186"/>
                  </a:lnTo>
                  <a:lnTo>
                    <a:pt x="7" y="181"/>
                  </a:lnTo>
                  <a:lnTo>
                    <a:pt x="10" y="178"/>
                  </a:lnTo>
                  <a:lnTo>
                    <a:pt x="13" y="174"/>
                  </a:lnTo>
                  <a:lnTo>
                    <a:pt x="18" y="172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37" y="166"/>
                  </a:lnTo>
                  <a:lnTo>
                    <a:pt x="49" y="162"/>
                  </a:lnTo>
                  <a:lnTo>
                    <a:pt x="62" y="156"/>
                  </a:lnTo>
                  <a:lnTo>
                    <a:pt x="74" y="150"/>
                  </a:lnTo>
                  <a:lnTo>
                    <a:pt x="85" y="142"/>
                  </a:lnTo>
                  <a:lnTo>
                    <a:pt x="97" y="135"/>
                  </a:lnTo>
                  <a:lnTo>
                    <a:pt x="107" y="126"/>
                  </a:lnTo>
                  <a:lnTo>
                    <a:pt x="117" y="117"/>
                  </a:lnTo>
                  <a:lnTo>
                    <a:pt x="126" y="107"/>
                  </a:lnTo>
                  <a:lnTo>
                    <a:pt x="135" y="97"/>
                  </a:lnTo>
                  <a:lnTo>
                    <a:pt x="142" y="85"/>
                  </a:lnTo>
                  <a:lnTo>
                    <a:pt x="150" y="74"/>
                  </a:lnTo>
                  <a:lnTo>
                    <a:pt x="156" y="62"/>
                  </a:lnTo>
                  <a:lnTo>
                    <a:pt x="162" y="49"/>
                  </a:lnTo>
                  <a:lnTo>
                    <a:pt x="166" y="37"/>
                  </a:lnTo>
                  <a:lnTo>
                    <a:pt x="170" y="23"/>
                  </a:lnTo>
                  <a:lnTo>
                    <a:pt x="170" y="23"/>
                  </a:lnTo>
                  <a:lnTo>
                    <a:pt x="172" y="18"/>
                  </a:lnTo>
                  <a:lnTo>
                    <a:pt x="174" y="13"/>
                  </a:lnTo>
                  <a:lnTo>
                    <a:pt x="178" y="10"/>
                  </a:lnTo>
                  <a:lnTo>
                    <a:pt x="181" y="6"/>
                  </a:lnTo>
                  <a:lnTo>
                    <a:pt x="186" y="3"/>
                  </a:lnTo>
                  <a:lnTo>
                    <a:pt x="191" y="1"/>
                  </a:lnTo>
                  <a:lnTo>
                    <a:pt x="195" y="0"/>
                  </a:lnTo>
                  <a:lnTo>
                    <a:pt x="201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22" y="0"/>
                  </a:lnTo>
                  <a:lnTo>
                    <a:pt x="227" y="1"/>
                  </a:lnTo>
                  <a:lnTo>
                    <a:pt x="231" y="3"/>
                  </a:lnTo>
                  <a:lnTo>
                    <a:pt x="236" y="6"/>
                  </a:lnTo>
                  <a:lnTo>
                    <a:pt x="239" y="10"/>
                  </a:lnTo>
                  <a:lnTo>
                    <a:pt x="243" y="13"/>
                  </a:lnTo>
                  <a:lnTo>
                    <a:pt x="245" y="18"/>
                  </a:lnTo>
                  <a:lnTo>
                    <a:pt x="246" y="23"/>
                  </a:lnTo>
                  <a:lnTo>
                    <a:pt x="246" y="23"/>
                  </a:lnTo>
                  <a:lnTo>
                    <a:pt x="251" y="37"/>
                  </a:lnTo>
                  <a:lnTo>
                    <a:pt x="256" y="49"/>
                  </a:lnTo>
                  <a:lnTo>
                    <a:pt x="261" y="62"/>
                  </a:lnTo>
                  <a:lnTo>
                    <a:pt x="267" y="74"/>
                  </a:lnTo>
                  <a:lnTo>
                    <a:pt x="274" y="85"/>
                  </a:lnTo>
                  <a:lnTo>
                    <a:pt x="282" y="97"/>
                  </a:lnTo>
                  <a:lnTo>
                    <a:pt x="291" y="107"/>
                  </a:lnTo>
                  <a:lnTo>
                    <a:pt x="301" y="117"/>
                  </a:lnTo>
                  <a:lnTo>
                    <a:pt x="310" y="126"/>
                  </a:lnTo>
                  <a:lnTo>
                    <a:pt x="320" y="135"/>
                  </a:lnTo>
                  <a:lnTo>
                    <a:pt x="332" y="142"/>
                  </a:lnTo>
                  <a:lnTo>
                    <a:pt x="344" y="150"/>
                  </a:lnTo>
                  <a:lnTo>
                    <a:pt x="355" y="156"/>
                  </a:lnTo>
                  <a:lnTo>
                    <a:pt x="368" y="162"/>
                  </a:lnTo>
                  <a:lnTo>
                    <a:pt x="381" y="166"/>
                  </a:lnTo>
                  <a:lnTo>
                    <a:pt x="393" y="170"/>
                  </a:lnTo>
                  <a:lnTo>
                    <a:pt x="393" y="170"/>
                  </a:lnTo>
                  <a:lnTo>
                    <a:pt x="399" y="172"/>
                  </a:lnTo>
                  <a:lnTo>
                    <a:pt x="404" y="174"/>
                  </a:lnTo>
                  <a:lnTo>
                    <a:pt x="407" y="178"/>
                  </a:lnTo>
                  <a:lnTo>
                    <a:pt x="411" y="181"/>
                  </a:lnTo>
                  <a:lnTo>
                    <a:pt x="413" y="186"/>
                  </a:lnTo>
                  <a:lnTo>
                    <a:pt x="415" y="191"/>
                  </a:lnTo>
                  <a:lnTo>
                    <a:pt x="417" y="195"/>
                  </a:lnTo>
                  <a:lnTo>
                    <a:pt x="418" y="201"/>
                  </a:lnTo>
                  <a:lnTo>
                    <a:pt x="418" y="216"/>
                  </a:lnTo>
                  <a:lnTo>
                    <a:pt x="418" y="216"/>
                  </a:lnTo>
                  <a:lnTo>
                    <a:pt x="417" y="222"/>
                  </a:lnTo>
                  <a:lnTo>
                    <a:pt x="415" y="227"/>
                  </a:lnTo>
                  <a:lnTo>
                    <a:pt x="413" y="231"/>
                  </a:lnTo>
                  <a:lnTo>
                    <a:pt x="411" y="236"/>
                  </a:lnTo>
                  <a:lnTo>
                    <a:pt x="407" y="239"/>
                  </a:lnTo>
                  <a:lnTo>
                    <a:pt x="404" y="243"/>
                  </a:lnTo>
                  <a:lnTo>
                    <a:pt x="399" y="245"/>
                  </a:lnTo>
                  <a:lnTo>
                    <a:pt x="393" y="246"/>
                  </a:lnTo>
                  <a:lnTo>
                    <a:pt x="393" y="246"/>
                  </a:lnTo>
                  <a:lnTo>
                    <a:pt x="381" y="251"/>
                  </a:lnTo>
                  <a:lnTo>
                    <a:pt x="368" y="256"/>
                  </a:lnTo>
                  <a:lnTo>
                    <a:pt x="355" y="261"/>
                  </a:lnTo>
                  <a:lnTo>
                    <a:pt x="344" y="267"/>
                  </a:lnTo>
                  <a:lnTo>
                    <a:pt x="332" y="274"/>
                  </a:lnTo>
                  <a:lnTo>
                    <a:pt x="320" y="282"/>
                  </a:lnTo>
                  <a:lnTo>
                    <a:pt x="310" y="290"/>
                  </a:lnTo>
                  <a:lnTo>
                    <a:pt x="301" y="300"/>
                  </a:lnTo>
                  <a:lnTo>
                    <a:pt x="291" y="310"/>
                  </a:lnTo>
                  <a:lnTo>
                    <a:pt x="282" y="320"/>
                  </a:lnTo>
                  <a:lnTo>
                    <a:pt x="274" y="331"/>
                  </a:lnTo>
                  <a:lnTo>
                    <a:pt x="267" y="342"/>
                  </a:lnTo>
                  <a:lnTo>
                    <a:pt x="261" y="355"/>
                  </a:lnTo>
                  <a:lnTo>
                    <a:pt x="256" y="368"/>
                  </a:lnTo>
                  <a:lnTo>
                    <a:pt x="251" y="381"/>
                  </a:lnTo>
                  <a:lnTo>
                    <a:pt x="246" y="393"/>
                  </a:lnTo>
                  <a:lnTo>
                    <a:pt x="246" y="393"/>
                  </a:lnTo>
                  <a:lnTo>
                    <a:pt x="245" y="399"/>
                  </a:lnTo>
                  <a:lnTo>
                    <a:pt x="243" y="403"/>
                  </a:lnTo>
                  <a:lnTo>
                    <a:pt x="239" y="407"/>
                  </a:lnTo>
                  <a:lnTo>
                    <a:pt x="236" y="411"/>
                  </a:lnTo>
                  <a:lnTo>
                    <a:pt x="231" y="413"/>
                  </a:lnTo>
                  <a:lnTo>
                    <a:pt x="227" y="415"/>
                  </a:lnTo>
                  <a:lnTo>
                    <a:pt x="222" y="417"/>
                  </a:lnTo>
                  <a:lnTo>
                    <a:pt x="216" y="418"/>
                  </a:lnTo>
                  <a:lnTo>
                    <a:pt x="216" y="418"/>
                  </a:lnTo>
                  <a:close/>
                  <a:moveTo>
                    <a:pt x="97" y="208"/>
                  </a:moveTo>
                  <a:lnTo>
                    <a:pt x="97" y="208"/>
                  </a:lnTo>
                  <a:lnTo>
                    <a:pt x="114" y="219"/>
                  </a:lnTo>
                  <a:lnTo>
                    <a:pt x="132" y="230"/>
                  </a:lnTo>
                  <a:lnTo>
                    <a:pt x="147" y="242"/>
                  </a:lnTo>
                  <a:lnTo>
                    <a:pt x="162" y="256"/>
                  </a:lnTo>
                  <a:lnTo>
                    <a:pt x="174" y="271"/>
                  </a:lnTo>
                  <a:lnTo>
                    <a:pt x="187" y="286"/>
                  </a:lnTo>
                  <a:lnTo>
                    <a:pt x="199" y="302"/>
                  </a:lnTo>
                  <a:lnTo>
                    <a:pt x="208" y="319"/>
                  </a:lnTo>
                  <a:lnTo>
                    <a:pt x="208" y="319"/>
                  </a:lnTo>
                  <a:lnTo>
                    <a:pt x="219" y="302"/>
                  </a:lnTo>
                  <a:lnTo>
                    <a:pt x="230" y="286"/>
                  </a:lnTo>
                  <a:lnTo>
                    <a:pt x="243" y="271"/>
                  </a:lnTo>
                  <a:lnTo>
                    <a:pt x="256" y="256"/>
                  </a:lnTo>
                  <a:lnTo>
                    <a:pt x="271" y="242"/>
                  </a:lnTo>
                  <a:lnTo>
                    <a:pt x="286" y="230"/>
                  </a:lnTo>
                  <a:lnTo>
                    <a:pt x="302" y="219"/>
                  </a:lnTo>
                  <a:lnTo>
                    <a:pt x="319" y="208"/>
                  </a:lnTo>
                  <a:lnTo>
                    <a:pt x="319" y="208"/>
                  </a:lnTo>
                  <a:lnTo>
                    <a:pt x="302" y="199"/>
                  </a:lnTo>
                  <a:lnTo>
                    <a:pt x="286" y="187"/>
                  </a:lnTo>
                  <a:lnTo>
                    <a:pt x="271" y="174"/>
                  </a:lnTo>
                  <a:lnTo>
                    <a:pt x="256" y="161"/>
                  </a:lnTo>
                  <a:lnTo>
                    <a:pt x="243" y="147"/>
                  </a:lnTo>
                  <a:lnTo>
                    <a:pt x="230" y="130"/>
                  </a:lnTo>
                  <a:lnTo>
                    <a:pt x="219" y="114"/>
                  </a:lnTo>
                  <a:lnTo>
                    <a:pt x="208" y="97"/>
                  </a:lnTo>
                  <a:lnTo>
                    <a:pt x="208" y="97"/>
                  </a:lnTo>
                  <a:lnTo>
                    <a:pt x="199" y="114"/>
                  </a:lnTo>
                  <a:lnTo>
                    <a:pt x="187" y="130"/>
                  </a:lnTo>
                  <a:lnTo>
                    <a:pt x="174" y="147"/>
                  </a:lnTo>
                  <a:lnTo>
                    <a:pt x="162" y="161"/>
                  </a:lnTo>
                  <a:lnTo>
                    <a:pt x="147" y="174"/>
                  </a:lnTo>
                  <a:lnTo>
                    <a:pt x="132" y="187"/>
                  </a:lnTo>
                  <a:lnTo>
                    <a:pt x="114" y="199"/>
                  </a:lnTo>
                  <a:lnTo>
                    <a:pt x="97" y="208"/>
                  </a:lnTo>
                  <a:lnTo>
                    <a:pt x="97" y="20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6" name="Freeform 88"/>
            <p:cNvSpPr>
              <a:spLocks/>
            </p:cNvSpPr>
            <p:nvPr/>
          </p:nvSpPr>
          <p:spPr bwMode="auto">
            <a:xfrm>
              <a:off x="8245476" y="3474393"/>
              <a:ext cx="257175" cy="255588"/>
            </a:xfrm>
            <a:custGeom>
              <a:avLst/>
              <a:gdLst>
                <a:gd name="T0" fmla="*/ 323 w 323"/>
                <a:gd name="T1" fmla="*/ 154 h 322"/>
                <a:gd name="T2" fmla="*/ 309 w 323"/>
                <a:gd name="T3" fmla="*/ 150 h 322"/>
                <a:gd name="T4" fmla="*/ 283 w 323"/>
                <a:gd name="T5" fmla="*/ 139 h 322"/>
                <a:gd name="T6" fmla="*/ 259 w 323"/>
                <a:gd name="T7" fmla="*/ 125 h 322"/>
                <a:gd name="T8" fmla="*/ 235 w 323"/>
                <a:gd name="T9" fmla="*/ 107 h 322"/>
                <a:gd name="T10" fmla="*/ 216 w 323"/>
                <a:gd name="T11" fmla="*/ 88 h 322"/>
                <a:gd name="T12" fmla="*/ 198 w 323"/>
                <a:gd name="T13" fmla="*/ 65 h 322"/>
                <a:gd name="T14" fmla="*/ 184 w 323"/>
                <a:gd name="T15" fmla="*/ 40 h 322"/>
                <a:gd name="T16" fmla="*/ 173 w 323"/>
                <a:gd name="T17" fmla="*/ 14 h 322"/>
                <a:gd name="T18" fmla="*/ 155 w 323"/>
                <a:gd name="T19" fmla="*/ 0 h 322"/>
                <a:gd name="T20" fmla="*/ 151 w 323"/>
                <a:gd name="T21" fmla="*/ 14 h 322"/>
                <a:gd name="T22" fmla="*/ 140 w 323"/>
                <a:gd name="T23" fmla="*/ 40 h 322"/>
                <a:gd name="T24" fmla="*/ 125 w 323"/>
                <a:gd name="T25" fmla="*/ 65 h 322"/>
                <a:gd name="T26" fmla="*/ 109 w 323"/>
                <a:gd name="T27" fmla="*/ 88 h 322"/>
                <a:gd name="T28" fmla="*/ 88 w 323"/>
                <a:gd name="T29" fmla="*/ 107 h 322"/>
                <a:gd name="T30" fmla="*/ 66 w 323"/>
                <a:gd name="T31" fmla="*/ 125 h 322"/>
                <a:gd name="T32" fmla="*/ 42 w 323"/>
                <a:gd name="T33" fmla="*/ 139 h 322"/>
                <a:gd name="T34" fmla="*/ 15 w 323"/>
                <a:gd name="T35" fmla="*/ 150 h 322"/>
                <a:gd name="T36" fmla="*/ 0 w 323"/>
                <a:gd name="T37" fmla="*/ 168 h 322"/>
                <a:gd name="T38" fmla="*/ 15 w 323"/>
                <a:gd name="T39" fmla="*/ 172 h 322"/>
                <a:gd name="T40" fmla="*/ 42 w 323"/>
                <a:gd name="T41" fmla="*/ 183 h 322"/>
                <a:gd name="T42" fmla="*/ 66 w 323"/>
                <a:gd name="T43" fmla="*/ 197 h 322"/>
                <a:gd name="T44" fmla="*/ 88 w 323"/>
                <a:gd name="T45" fmla="*/ 214 h 322"/>
                <a:gd name="T46" fmla="*/ 109 w 323"/>
                <a:gd name="T47" fmla="*/ 235 h 322"/>
                <a:gd name="T48" fmla="*/ 125 w 323"/>
                <a:gd name="T49" fmla="*/ 257 h 322"/>
                <a:gd name="T50" fmla="*/ 140 w 323"/>
                <a:gd name="T51" fmla="*/ 281 h 322"/>
                <a:gd name="T52" fmla="*/ 151 w 323"/>
                <a:gd name="T53" fmla="*/ 308 h 322"/>
                <a:gd name="T54" fmla="*/ 169 w 323"/>
                <a:gd name="T55" fmla="*/ 322 h 322"/>
                <a:gd name="T56" fmla="*/ 173 w 323"/>
                <a:gd name="T57" fmla="*/ 308 h 322"/>
                <a:gd name="T58" fmla="*/ 184 w 323"/>
                <a:gd name="T59" fmla="*/ 281 h 322"/>
                <a:gd name="T60" fmla="*/ 198 w 323"/>
                <a:gd name="T61" fmla="*/ 257 h 322"/>
                <a:gd name="T62" fmla="*/ 216 w 323"/>
                <a:gd name="T63" fmla="*/ 235 h 322"/>
                <a:gd name="T64" fmla="*/ 235 w 323"/>
                <a:gd name="T65" fmla="*/ 214 h 322"/>
                <a:gd name="T66" fmla="*/ 259 w 323"/>
                <a:gd name="T67" fmla="*/ 197 h 322"/>
                <a:gd name="T68" fmla="*/ 283 w 323"/>
                <a:gd name="T69" fmla="*/ 183 h 322"/>
                <a:gd name="T70" fmla="*/ 309 w 323"/>
                <a:gd name="T71" fmla="*/ 172 h 322"/>
                <a:gd name="T72" fmla="*/ 323 w 323"/>
                <a:gd name="T73" fmla="*/ 16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2">
                  <a:moveTo>
                    <a:pt x="323" y="168"/>
                  </a:moveTo>
                  <a:lnTo>
                    <a:pt x="323" y="154"/>
                  </a:lnTo>
                  <a:lnTo>
                    <a:pt x="323" y="154"/>
                  </a:lnTo>
                  <a:lnTo>
                    <a:pt x="309" y="150"/>
                  </a:lnTo>
                  <a:lnTo>
                    <a:pt x="296" y="144"/>
                  </a:lnTo>
                  <a:lnTo>
                    <a:pt x="283" y="139"/>
                  </a:lnTo>
                  <a:lnTo>
                    <a:pt x="270" y="132"/>
                  </a:lnTo>
                  <a:lnTo>
                    <a:pt x="259" y="125"/>
                  </a:lnTo>
                  <a:lnTo>
                    <a:pt x="247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6"/>
                  </a:lnTo>
                  <a:lnTo>
                    <a:pt x="198" y="65"/>
                  </a:lnTo>
                  <a:lnTo>
                    <a:pt x="191" y="53"/>
                  </a:lnTo>
                  <a:lnTo>
                    <a:pt x="184" y="40"/>
                  </a:lnTo>
                  <a:lnTo>
                    <a:pt x="179" y="27"/>
                  </a:lnTo>
                  <a:lnTo>
                    <a:pt x="173" y="14"/>
                  </a:lnTo>
                  <a:lnTo>
                    <a:pt x="169" y="0"/>
                  </a:lnTo>
                  <a:lnTo>
                    <a:pt x="155" y="0"/>
                  </a:lnTo>
                  <a:lnTo>
                    <a:pt x="155" y="0"/>
                  </a:lnTo>
                  <a:lnTo>
                    <a:pt x="151" y="14"/>
                  </a:lnTo>
                  <a:lnTo>
                    <a:pt x="146" y="27"/>
                  </a:lnTo>
                  <a:lnTo>
                    <a:pt x="140" y="40"/>
                  </a:lnTo>
                  <a:lnTo>
                    <a:pt x="133" y="53"/>
                  </a:lnTo>
                  <a:lnTo>
                    <a:pt x="125" y="65"/>
                  </a:lnTo>
                  <a:lnTo>
                    <a:pt x="117" y="76"/>
                  </a:lnTo>
                  <a:lnTo>
                    <a:pt x="109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2"/>
                  </a:lnTo>
                  <a:lnTo>
                    <a:pt x="42" y="139"/>
                  </a:lnTo>
                  <a:lnTo>
                    <a:pt x="28" y="144"/>
                  </a:lnTo>
                  <a:lnTo>
                    <a:pt x="15" y="150"/>
                  </a:lnTo>
                  <a:lnTo>
                    <a:pt x="0" y="154"/>
                  </a:lnTo>
                  <a:lnTo>
                    <a:pt x="0" y="168"/>
                  </a:lnTo>
                  <a:lnTo>
                    <a:pt x="0" y="168"/>
                  </a:lnTo>
                  <a:lnTo>
                    <a:pt x="15" y="172"/>
                  </a:lnTo>
                  <a:lnTo>
                    <a:pt x="28" y="177"/>
                  </a:lnTo>
                  <a:lnTo>
                    <a:pt x="42" y="183"/>
                  </a:lnTo>
                  <a:lnTo>
                    <a:pt x="53" y="190"/>
                  </a:lnTo>
                  <a:lnTo>
                    <a:pt x="66" y="197"/>
                  </a:lnTo>
                  <a:lnTo>
                    <a:pt x="78" y="206"/>
                  </a:lnTo>
                  <a:lnTo>
                    <a:pt x="88" y="214"/>
                  </a:lnTo>
                  <a:lnTo>
                    <a:pt x="99" y="224"/>
                  </a:lnTo>
                  <a:lnTo>
                    <a:pt x="109" y="235"/>
                  </a:lnTo>
                  <a:lnTo>
                    <a:pt x="117" y="245"/>
                  </a:lnTo>
                  <a:lnTo>
                    <a:pt x="125" y="257"/>
                  </a:lnTo>
                  <a:lnTo>
                    <a:pt x="133" y="270"/>
                  </a:lnTo>
                  <a:lnTo>
                    <a:pt x="140" y="281"/>
                  </a:lnTo>
                  <a:lnTo>
                    <a:pt x="146" y="295"/>
                  </a:lnTo>
                  <a:lnTo>
                    <a:pt x="151" y="308"/>
                  </a:lnTo>
                  <a:lnTo>
                    <a:pt x="155" y="322"/>
                  </a:lnTo>
                  <a:lnTo>
                    <a:pt x="169" y="322"/>
                  </a:lnTo>
                  <a:lnTo>
                    <a:pt x="169" y="322"/>
                  </a:lnTo>
                  <a:lnTo>
                    <a:pt x="173" y="308"/>
                  </a:lnTo>
                  <a:lnTo>
                    <a:pt x="179" y="295"/>
                  </a:lnTo>
                  <a:lnTo>
                    <a:pt x="184" y="281"/>
                  </a:lnTo>
                  <a:lnTo>
                    <a:pt x="191" y="270"/>
                  </a:lnTo>
                  <a:lnTo>
                    <a:pt x="198" y="257"/>
                  </a:lnTo>
                  <a:lnTo>
                    <a:pt x="206" y="245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4"/>
                  </a:lnTo>
                  <a:lnTo>
                    <a:pt x="247" y="206"/>
                  </a:lnTo>
                  <a:lnTo>
                    <a:pt x="259" y="197"/>
                  </a:lnTo>
                  <a:lnTo>
                    <a:pt x="270" y="190"/>
                  </a:lnTo>
                  <a:lnTo>
                    <a:pt x="283" y="183"/>
                  </a:lnTo>
                  <a:lnTo>
                    <a:pt x="296" y="177"/>
                  </a:lnTo>
                  <a:lnTo>
                    <a:pt x="309" y="172"/>
                  </a:lnTo>
                  <a:lnTo>
                    <a:pt x="323" y="168"/>
                  </a:lnTo>
                  <a:lnTo>
                    <a:pt x="323" y="168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7" name="Freeform 89"/>
            <p:cNvSpPr>
              <a:spLocks noEditPoints="1"/>
            </p:cNvSpPr>
            <p:nvPr/>
          </p:nvSpPr>
          <p:spPr bwMode="auto">
            <a:xfrm>
              <a:off x="8220076" y="3448993"/>
              <a:ext cx="306388" cy="306388"/>
            </a:xfrm>
            <a:custGeom>
              <a:avLst/>
              <a:gdLst>
                <a:gd name="T0" fmla="*/ 186 w 386"/>
                <a:gd name="T1" fmla="*/ 386 h 386"/>
                <a:gd name="T2" fmla="*/ 171 w 386"/>
                <a:gd name="T3" fmla="*/ 382 h 386"/>
                <a:gd name="T4" fmla="*/ 160 w 386"/>
                <a:gd name="T5" fmla="*/ 371 h 386"/>
                <a:gd name="T6" fmla="*/ 155 w 386"/>
                <a:gd name="T7" fmla="*/ 362 h 386"/>
                <a:gd name="T8" fmla="*/ 142 w 386"/>
                <a:gd name="T9" fmla="*/ 327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8 h 386"/>
                <a:gd name="T16" fmla="*/ 36 w 386"/>
                <a:gd name="T17" fmla="*/ 234 h 386"/>
                <a:gd name="T18" fmla="*/ 18 w 386"/>
                <a:gd name="T19" fmla="*/ 229 h 386"/>
                <a:gd name="T20" fmla="*/ 7 w 386"/>
                <a:gd name="T21" fmla="*/ 219 h 386"/>
                <a:gd name="T22" fmla="*/ 1 w 386"/>
                <a:gd name="T23" fmla="*/ 205 h 386"/>
                <a:gd name="T24" fmla="*/ 0 w 386"/>
                <a:gd name="T25" fmla="*/ 186 h 386"/>
                <a:gd name="T26" fmla="*/ 5 w 386"/>
                <a:gd name="T27" fmla="*/ 171 h 386"/>
                <a:gd name="T28" fmla="*/ 14 w 386"/>
                <a:gd name="T29" fmla="*/ 160 h 386"/>
                <a:gd name="T30" fmla="*/ 24 w 386"/>
                <a:gd name="T31" fmla="*/ 156 h 386"/>
                <a:gd name="T32" fmla="*/ 59 w 386"/>
                <a:gd name="T33" fmla="*/ 143 h 386"/>
                <a:gd name="T34" fmla="*/ 89 w 386"/>
                <a:gd name="T35" fmla="*/ 123 h 386"/>
                <a:gd name="T36" fmla="*/ 116 w 386"/>
                <a:gd name="T37" fmla="*/ 99 h 386"/>
                <a:gd name="T38" fmla="*/ 137 w 386"/>
                <a:gd name="T39" fmla="*/ 69 h 386"/>
                <a:gd name="T40" fmla="*/ 152 w 386"/>
                <a:gd name="T41" fmla="*/ 35 h 386"/>
                <a:gd name="T42" fmla="*/ 157 w 386"/>
                <a:gd name="T43" fmla="*/ 19 h 386"/>
                <a:gd name="T44" fmla="*/ 167 w 386"/>
                <a:gd name="T45" fmla="*/ 6 h 386"/>
                <a:gd name="T46" fmla="*/ 181 w 386"/>
                <a:gd name="T47" fmla="*/ 0 h 386"/>
                <a:gd name="T48" fmla="*/ 200 w 386"/>
                <a:gd name="T49" fmla="*/ 0 h 386"/>
                <a:gd name="T50" fmla="*/ 215 w 386"/>
                <a:gd name="T51" fmla="*/ 4 h 386"/>
                <a:gd name="T52" fmla="*/ 226 w 386"/>
                <a:gd name="T53" fmla="*/ 14 h 386"/>
                <a:gd name="T54" fmla="*/ 230 w 386"/>
                <a:gd name="T55" fmla="*/ 24 h 386"/>
                <a:gd name="T56" fmla="*/ 243 w 386"/>
                <a:gd name="T57" fmla="*/ 58 h 386"/>
                <a:gd name="T58" fmla="*/ 263 w 386"/>
                <a:gd name="T59" fmla="*/ 90 h 386"/>
                <a:gd name="T60" fmla="*/ 287 w 386"/>
                <a:gd name="T61" fmla="*/ 116 h 386"/>
                <a:gd name="T62" fmla="*/ 317 w 386"/>
                <a:gd name="T63" fmla="*/ 137 h 386"/>
                <a:gd name="T64" fmla="*/ 350 w 386"/>
                <a:gd name="T65" fmla="*/ 152 h 386"/>
                <a:gd name="T66" fmla="*/ 367 w 386"/>
                <a:gd name="T67" fmla="*/ 157 h 386"/>
                <a:gd name="T68" fmla="*/ 379 w 386"/>
                <a:gd name="T69" fmla="*/ 167 h 386"/>
                <a:gd name="T70" fmla="*/ 386 w 386"/>
                <a:gd name="T71" fmla="*/ 181 h 386"/>
                <a:gd name="T72" fmla="*/ 386 w 386"/>
                <a:gd name="T73" fmla="*/ 200 h 386"/>
                <a:gd name="T74" fmla="*/ 382 w 386"/>
                <a:gd name="T75" fmla="*/ 215 h 386"/>
                <a:gd name="T76" fmla="*/ 372 w 386"/>
                <a:gd name="T77" fmla="*/ 226 h 386"/>
                <a:gd name="T78" fmla="*/ 362 w 386"/>
                <a:gd name="T79" fmla="*/ 230 h 386"/>
                <a:gd name="T80" fmla="*/ 328 w 386"/>
                <a:gd name="T81" fmla="*/ 244 h 386"/>
                <a:gd name="T82" fmla="*/ 296 w 386"/>
                <a:gd name="T83" fmla="*/ 262 h 386"/>
                <a:gd name="T84" fmla="*/ 270 w 386"/>
                <a:gd name="T85" fmla="*/ 287 h 386"/>
                <a:gd name="T86" fmla="*/ 249 w 386"/>
                <a:gd name="T87" fmla="*/ 317 h 386"/>
                <a:gd name="T88" fmla="*/ 234 w 386"/>
                <a:gd name="T89" fmla="*/ 350 h 386"/>
                <a:gd name="T90" fmla="*/ 229 w 386"/>
                <a:gd name="T91" fmla="*/ 368 h 386"/>
                <a:gd name="T92" fmla="*/ 219 w 386"/>
                <a:gd name="T93" fmla="*/ 379 h 386"/>
                <a:gd name="T94" fmla="*/ 205 w 386"/>
                <a:gd name="T95" fmla="*/ 385 h 386"/>
                <a:gd name="T96" fmla="*/ 98 w 386"/>
                <a:gd name="T97" fmla="*/ 193 h 386"/>
                <a:gd name="T98" fmla="*/ 126 w 386"/>
                <a:gd name="T99" fmla="*/ 211 h 386"/>
                <a:gd name="T100" fmla="*/ 163 w 386"/>
                <a:gd name="T101" fmla="*/ 246 h 386"/>
                <a:gd name="T102" fmla="*/ 193 w 386"/>
                <a:gd name="T103" fmla="*/ 288 h 386"/>
                <a:gd name="T104" fmla="*/ 212 w 386"/>
                <a:gd name="T105" fmla="*/ 260 h 386"/>
                <a:gd name="T106" fmla="*/ 247 w 386"/>
                <a:gd name="T107" fmla="*/ 223 h 386"/>
                <a:gd name="T108" fmla="*/ 288 w 386"/>
                <a:gd name="T109" fmla="*/ 193 h 386"/>
                <a:gd name="T110" fmla="*/ 259 w 386"/>
                <a:gd name="T111" fmla="*/ 174 h 386"/>
                <a:gd name="T112" fmla="*/ 222 w 386"/>
                <a:gd name="T113" fmla="*/ 139 h 386"/>
                <a:gd name="T114" fmla="*/ 193 w 386"/>
                <a:gd name="T115" fmla="*/ 98 h 386"/>
                <a:gd name="T116" fmla="*/ 175 w 386"/>
                <a:gd name="T117" fmla="*/ 127 h 386"/>
                <a:gd name="T118" fmla="*/ 140 w 386"/>
                <a:gd name="T119" fmla="*/ 164 h 386"/>
                <a:gd name="T120" fmla="*/ 98 w 386"/>
                <a:gd name="T121" fmla="*/ 193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6" y="386"/>
                  </a:lnTo>
                  <a:lnTo>
                    <a:pt x="186" y="386"/>
                  </a:lnTo>
                  <a:lnTo>
                    <a:pt x="181" y="385"/>
                  </a:lnTo>
                  <a:lnTo>
                    <a:pt x="176" y="384"/>
                  </a:lnTo>
                  <a:lnTo>
                    <a:pt x="171" y="382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1"/>
                  </a:lnTo>
                  <a:lnTo>
                    <a:pt x="157" y="368"/>
                  </a:lnTo>
                  <a:lnTo>
                    <a:pt x="155" y="362"/>
                  </a:lnTo>
                  <a:lnTo>
                    <a:pt x="155" y="362"/>
                  </a:lnTo>
                  <a:lnTo>
                    <a:pt x="152" y="350"/>
                  </a:lnTo>
                  <a:lnTo>
                    <a:pt x="148" y="339"/>
                  </a:lnTo>
                  <a:lnTo>
                    <a:pt x="142" y="327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7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2"/>
                  </a:lnTo>
                  <a:lnTo>
                    <a:pt x="80" y="255"/>
                  </a:lnTo>
                  <a:lnTo>
                    <a:pt x="69" y="248"/>
                  </a:lnTo>
                  <a:lnTo>
                    <a:pt x="59" y="244"/>
                  </a:lnTo>
                  <a:lnTo>
                    <a:pt x="47" y="238"/>
                  </a:lnTo>
                  <a:lnTo>
                    <a:pt x="36" y="234"/>
                  </a:lnTo>
                  <a:lnTo>
                    <a:pt x="24" y="230"/>
                  </a:lnTo>
                  <a:lnTo>
                    <a:pt x="24" y="230"/>
                  </a:lnTo>
                  <a:lnTo>
                    <a:pt x="18" y="229"/>
                  </a:lnTo>
                  <a:lnTo>
                    <a:pt x="14" y="226"/>
                  </a:lnTo>
                  <a:lnTo>
                    <a:pt x="10" y="223"/>
                  </a:lnTo>
                  <a:lnTo>
                    <a:pt x="7" y="219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5"/>
                  </a:lnTo>
                  <a:lnTo>
                    <a:pt x="0" y="200"/>
                  </a:lnTo>
                  <a:lnTo>
                    <a:pt x="0" y="186"/>
                  </a:lnTo>
                  <a:lnTo>
                    <a:pt x="0" y="186"/>
                  </a:lnTo>
                  <a:lnTo>
                    <a:pt x="1" y="181"/>
                  </a:lnTo>
                  <a:lnTo>
                    <a:pt x="2" y="175"/>
                  </a:lnTo>
                  <a:lnTo>
                    <a:pt x="5" y="171"/>
                  </a:lnTo>
                  <a:lnTo>
                    <a:pt x="7" y="167"/>
                  </a:lnTo>
                  <a:lnTo>
                    <a:pt x="10" y="163"/>
                  </a:lnTo>
                  <a:lnTo>
                    <a:pt x="14" y="160"/>
                  </a:lnTo>
                  <a:lnTo>
                    <a:pt x="18" y="157"/>
                  </a:lnTo>
                  <a:lnTo>
                    <a:pt x="24" y="156"/>
                  </a:lnTo>
                  <a:lnTo>
                    <a:pt x="24" y="156"/>
                  </a:lnTo>
                  <a:lnTo>
                    <a:pt x="36" y="152"/>
                  </a:lnTo>
                  <a:lnTo>
                    <a:pt x="47" y="148"/>
                  </a:lnTo>
                  <a:lnTo>
                    <a:pt x="59" y="143"/>
                  </a:lnTo>
                  <a:lnTo>
                    <a:pt x="69" y="137"/>
                  </a:lnTo>
                  <a:lnTo>
                    <a:pt x="80" y="130"/>
                  </a:lnTo>
                  <a:lnTo>
                    <a:pt x="89" y="123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90"/>
                  </a:lnTo>
                  <a:lnTo>
                    <a:pt x="131" y="79"/>
                  </a:lnTo>
                  <a:lnTo>
                    <a:pt x="137" y="69"/>
                  </a:lnTo>
                  <a:lnTo>
                    <a:pt x="142" y="58"/>
                  </a:lnTo>
                  <a:lnTo>
                    <a:pt x="148" y="47"/>
                  </a:lnTo>
                  <a:lnTo>
                    <a:pt x="152" y="35"/>
                  </a:lnTo>
                  <a:lnTo>
                    <a:pt x="155" y="24"/>
                  </a:lnTo>
                  <a:lnTo>
                    <a:pt x="155" y="24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0"/>
                  </a:lnTo>
                  <a:lnTo>
                    <a:pt x="167" y="6"/>
                  </a:lnTo>
                  <a:lnTo>
                    <a:pt x="171" y="4"/>
                  </a:lnTo>
                  <a:lnTo>
                    <a:pt x="176" y="2"/>
                  </a:lnTo>
                  <a:lnTo>
                    <a:pt x="181" y="0"/>
                  </a:lnTo>
                  <a:lnTo>
                    <a:pt x="186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0"/>
                  </a:lnTo>
                  <a:lnTo>
                    <a:pt x="211" y="2"/>
                  </a:lnTo>
                  <a:lnTo>
                    <a:pt x="215" y="4"/>
                  </a:lnTo>
                  <a:lnTo>
                    <a:pt x="219" y="6"/>
                  </a:lnTo>
                  <a:lnTo>
                    <a:pt x="223" y="10"/>
                  </a:lnTo>
                  <a:lnTo>
                    <a:pt x="226" y="14"/>
                  </a:lnTo>
                  <a:lnTo>
                    <a:pt x="229" y="19"/>
                  </a:lnTo>
                  <a:lnTo>
                    <a:pt x="230" y="24"/>
                  </a:lnTo>
                  <a:lnTo>
                    <a:pt x="230" y="24"/>
                  </a:lnTo>
                  <a:lnTo>
                    <a:pt x="234" y="35"/>
                  </a:lnTo>
                  <a:lnTo>
                    <a:pt x="239" y="47"/>
                  </a:lnTo>
                  <a:lnTo>
                    <a:pt x="243" y="58"/>
                  </a:lnTo>
                  <a:lnTo>
                    <a:pt x="249" y="69"/>
                  </a:lnTo>
                  <a:lnTo>
                    <a:pt x="256" y="79"/>
                  </a:lnTo>
                  <a:lnTo>
                    <a:pt x="263" y="90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3"/>
                  </a:lnTo>
                  <a:lnTo>
                    <a:pt x="307" y="130"/>
                  </a:lnTo>
                  <a:lnTo>
                    <a:pt x="317" y="137"/>
                  </a:lnTo>
                  <a:lnTo>
                    <a:pt x="328" y="143"/>
                  </a:lnTo>
                  <a:lnTo>
                    <a:pt x="338" y="148"/>
                  </a:lnTo>
                  <a:lnTo>
                    <a:pt x="350" y="152"/>
                  </a:lnTo>
                  <a:lnTo>
                    <a:pt x="362" y="156"/>
                  </a:lnTo>
                  <a:lnTo>
                    <a:pt x="362" y="156"/>
                  </a:lnTo>
                  <a:lnTo>
                    <a:pt x="367" y="157"/>
                  </a:lnTo>
                  <a:lnTo>
                    <a:pt x="372" y="160"/>
                  </a:lnTo>
                  <a:lnTo>
                    <a:pt x="375" y="163"/>
                  </a:lnTo>
                  <a:lnTo>
                    <a:pt x="379" y="167"/>
                  </a:lnTo>
                  <a:lnTo>
                    <a:pt x="382" y="171"/>
                  </a:lnTo>
                  <a:lnTo>
                    <a:pt x="384" y="175"/>
                  </a:lnTo>
                  <a:lnTo>
                    <a:pt x="386" y="181"/>
                  </a:lnTo>
                  <a:lnTo>
                    <a:pt x="386" y="186"/>
                  </a:lnTo>
                  <a:lnTo>
                    <a:pt x="386" y="200"/>
                  </a:lnTo>
                  <a:lnTo>
                    <a:pt x="386" y="200"/>
                  </a:lnTo>
                  <a:lnTo>
                    <a:pt x="386" y="205"/>
                  </a:lnTo>
                  <a:lnTo>
                    <a:pt x="384" y="210"/>
                  </a:lnTo>
                  <a:lnTo>
                    <a:pt x="382" y="215"/>
                  </a:lnTo>
                  <a:lnTo>
                    <a:pt x="379" y="219"/>
                  </a:lnTo>
                  <a:lnTo>
                    <a:pt x="375" y="223"/>
                  </a:lnTo>
                  <a:lnTo>
                    <a:pt x="372" y="226"/>
                  </a:lnTo>
                  <a:lnTo>
                    <a:pt x="367" y="229"/>
                  </a:lnTo>
                  <a:lnTo>
                    <a:pt x="362" y="230"/>
                  </a:lnTo>
                  <a:lnTo>
                    <a:pt x="362" y="230"/>
                  </a:lnTo>
                  <a:lnTo>
                    <a:pt x="350" y="234"/>
                  </a:lnTo>
                  <a:lnTo>
                    <a:pt x="338" y="238"/>
                  </a:lnTo>
                  <a:lnTo>
                    <a:pt x="328" y="244"/>
                  </a:lnTo>
                  <a:lnTo>
                    <a:pt x="317" y="248"/>
                  </a:lnTo>
                  <a:lnTo>
                    <a:pt x="307" y="255"/>
                  </a:lnTo>
                  <a:lnTo>
                    <a:pt x="296" y="262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7"/>
                  </a:lnTo>
                  <a:lnTo>
                    <a:pt x="263" y="297"/>
                  </a:lnTo>
                  <a:lnTo>
                    <a:pt x="256" y="306"/>
                  </a:lnTo>
                  <a:lnTo>
                    <a:pt x="249" y="317"/>
                  </a:lnTo>
                  <a:lnTo>
                    <a:pt x="243" y="327"/>
                  </a:lnTo>
                  <a:lnTo>
                    <a:pt x="239" y="339"/>
                  </a:lnTo>
                  <a:lnTo>
                    <a:pt x="234" y="350"/>
                  </a:lnTo>
                  <a:lnTo>
                    <a:pt x="230" y="362"/>
                  </a:lnTo>
                  <a:lnTo>
                    <a:pt x="230" y="362"/>
                  </a:lnTo>
                  <a:lnTo>
                    <a:pt x="229" y="368"/>
                  </a:lnTo>
                  <a:lnTo>
                    <a:pt x="226" y="371"/>
                  </a:lnTo>
                  <a:lnTo>
                    <a:pt x="223" y="376"/>
                  </a:lnTo>
                  <a:lnTo>
                    <a:pt x="219" y="379"/>
                  </a:lnTo>
                  <a:lnTo>
                    <a:pt x="215" y="382"/>
                  </a:lnTo>
                  <a:lnTo>
                    <a:pt x="211" y="384"/>
                  </a:lnTo>
                  <a:lnTo>
                    <a:pt x="205" y="385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8" y="193"/>
                  </a:moveTo>
                  <a:lnTo>
                    <a:pt x="98" y="193"/>
                  </a:lnTo>
                  <a:lnTo>
                    <a:pt x="112" y="202"/>
                  </a:lnTo>
                  <a:lnTo>
                    <a:pt x="126" y="211"/>
                  </a:lnTo>
                  <a:lnTo>
                    <a:pt x="140" y="223"/>
                  </a:lnTo>
                  <a:lnTo>
                    <a:pt x="152" y="234"/>
                  </a:lnTo>
                  <a:lnTo>
                    <a:pt x="163" y="246"/>
                  </a:lnTo>
                  <a:lnTo>
                    <a:pt x="175" y="260"/>
                  </a:lnTo>
                  <a:lnTo>
                    <a:pt x="184" y="274"/>
                  </a:lnTo>
                  <a:lnTo>
                    <a:pt x="193" y="288"/>
                  </a:lnTo>
                  <a:lnTo>
                    <a:pt x="193" y="288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6"/>
                  </a:lnTo>
                  <a:lnTo>
                    <a:pt x="234" y="234"/>
                  </a:lnTo>
                  <a:lnTo>
                    <a:pt x="247" y="223"/>
                  </a:lnTo>
                  <a:lnTo>
                    <a:pt x="259" y="211"/>
                  </a:lnTo>
                  <a:lnTo>
                    <a:pt x="273" y="202"/>
                  </a:lnTo>
                  <a:lnTo>
                    <a:pt x="288" y="193"/>
                  </a:lnTo>
                  <a:lnTo>
                    <a:pt x="288" y="193"/>
                  </a:lnTo>
                  <a:lnTo>
                    <a:pt x="273" y="185"/>
                  </a:lnTo>
                  <a:lnTo>
                    <a:pt x="259" y="174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39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3" y="98"/>
                  </a:lnTo>
                  <a:lnTo>
                    <a:pt x="193" y="98"/>
                  </a:lnTo>
                  <a:lnTo>
                    <a:pt x="184" y="113"/>
                  </a:lnTo>
                  <a:lnTo>
                    <a:pt x="175" y="127"/>
                  </a:lnTo>
                  <a:lnTo>
                    <a:pt x="163" y="139"/>
                  </a:lnTo>
                  <a:lnTo>
                    <a:pt x="152" y="152"/>
                  </a:lnTo>
                  <a:lnTo>
                    <a:pt x="140" y="164"/>
                  </a:lnTo>
                  <a:lnTo>
                    <a:pt x="126" y="174"/>
                  </a:lnTo>
                  <a:lnTo>
                    <a:pt x="112" y="185"/>
                  </a:lnTo>
                  <a:lnTo>
                    <a:pt x="98" y="193"/>
                  </a:lnTo>
                  <a:lnTo>
                    <a:pt x="98" y="19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8" name="Freeform 90"/>
            <p:cNvSpPr>
              <a:spLocks/>
            </p:cNvSpPr>
            <p:nvPr/>
          </p:nvSpPr>
          <p:spPr bwMode="auto">
            <a:xfrm>
              <a:off x="3502026" y="2609205"/>
              <a:ext cx="255588" cy="257175"/>
            </a:xfrm>
            <a:custGeom>
              <a:avLst/>
              <a:gdLst>
                <a:gd name="T0" fmla="*/ 323 w 323"/>
                <a:gd name="T1" fmla="*/ 155 h 323"/>
                <a:gd name="T2" fmla="*/ 309 w 323"/>
                <a:gd name="T3" fmla="*/ 150 h 323"/>
                <a:gd name="T4" fmla="*/ 283 w 323"/>
                <a:gd name="T5" fmla="*/ 140 h 323"/>
                <a:gd name="T6" fmla="*/ 257 w 323"/>
                <a:gd name="T7" fmla="*/ 125 h 323"/>
                <a:gd name="T8" fmla="*/ 235 w 323"/>
                <a:gd name="T9" fmla="*/ 107 h 323"/>
                <a:gd name="T10" fmla="*/ 216 w 323"/>
                <a:gd name="T11" fmla="*/ 88 h 323"/>
                <a:gd name="T12" fmla="*/ 198 w 323"/>
                <a:gd name="T13" fmla="*/ 66 h 323"/>
                <a:gd name="T14" fmla="*/ 183 w 323"/>
                <a:gd name="T15" fmla="*/ 40 h 323"/>
                <a:gd name="T16" fmla="*/ 173 w 323"/>
                <a:gd name="T17" fmla="*/ 13 h 323"/>
                <a:gd name="T18" fmla="*/ 154 w 323"/>
                <a:gd name="T19" fmla="*/ 0 h 323"/>
                <a:gd name="T20" fmla="*/ 151 w 323"/>
                <a:gd name="T21" fmla="*/ 13 h 323"/>
                <a:gd name="T22" fmla="*/ 139 w 323"/>
                <a:gd name="T23" fmla="*/ 40 h 323"/>
                <a:gd name="T24" fmla="*/ 125 w 323"/>
                <a:gd name="T25" fmla="*/ 66 h 323"/>
                <a:gd name="T26" fmla="*/ 108 w 323"/>
                <a:gd name="T27" fmla="*/ 88 h 323"/>
                <a:gd name="T28" fmla="*/ 88 w 323"/>
                <a:gd name="T29" fmla="*/ 107 h 323"/>
                <a:gd name="T30" fmla="*/ 66 w 323"/>
                <a:gd name="T31" fmla="*/ 125 h 323"/>
                <a:gd name="T32" fmla="*/ 41 w 323"/>
                <a:gd name="T33" fmla="*/ 140 h 323"/>
                <a:gd name="T34" fmla="*/ 14 w 323"/>
                <a:gd name="T35" fmla="*/ 150 h 323"/>
                <a:gd name="T36" fmla="*/ 0 w 323"/>
                <a:gd name="T37" fmla="*/ 169 h 323"/>
                <a:gd name="T38" fmla="*/ 14 w 323"/>
                <a:gd name="T39" fmla="*/ 172 h 323"/>
                <a:gd name="T40" fmla="*/ 41 w 323"/>
                <a:gd name="T41" fmla="*/ 184 h 323"/>
                <a:gd name="T42" fmla="*/ 66 w 323"/>
                <a:gd name="T43" fmla="*/ 198 h 323"/>
                <a:gd name="T44" fmla="*/ 88 w 323"/>
                <a:gd name="T45" fmla="*/ 215 h 323"/>
                <a:gd name="T46" fmla="*/ 108 w 323"/>
                <a:gd name="T47" fmla="*/ 235 h 323"/>
                <a:gd name="T48" fmla="*/ 125 w 323"/>
                <a:gd name="T49" fmla="*/ 257 h 323"/>
                <a:gd name="T50" fmla="*/ 139 w 323"/>
                <a:gd name="T51" fmla="*/ 282 h 323"/>
                <a:gd name="T52" fmla="*/ 151 w 323"/>
                <a:gd name="T53" fmla="*/ 309 h 323"/>
                <a:gd name="T54" fmla="*/ 169 w 323"/>
                <a:gd name="T55" fmla="*/ 323 h 323"/>
                <a:gd name="T56" fmla="*/ 173 w 323"/>
                <a:gd name="T57" fmla="*/ 309 h 323"/>
                <a:gd name="T58" fmla="*/ 183 w 323"/>
                <a:gd name="T59" fmla="*/ 282 h 323"/>
                <a:gd name="T60" fmla="*/ 198 w 323"/>
                <a:gd name="T61" fmla="*/ 257 h 323"/>
                <a:gd name="T62" fmla="*/ 216 w 323"/>
                <a:gd name="T63" fmla="*/ 235 h 323"/>
                <a:gd name="T64" fmla="*/ 235 w 323"/>
                <a:gd name="T65" fmla="*/ 215 h 323"/>
                <a:gd name="T66" fmla="*/ 257 w 323"/>
                <a:gd name="T67" fmla="*/ 198 h 323"/>
                <a:gd name="T68" fmla="*/ 283 w 323"/>
                <a:gd name="T69" fmla="*/ 184 h 323"/>
                <a:gd name="T70" fmla="*/ 309 w 323"/>
                <a:gd name="T71" fmla="*/ 172 h 323"/>
                <a:gd name="T72" fmla="*/ 323 w 323"/>
                <a:gd name="T73" fmla="*/ 169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23" h="323">
                  <a:moveTo>
                    <a:pt x="323" y="169"/>
                  </a:moveTo>
                  <a:lnTo>
                    <a:pt x="323" y="155"/>
                  </a:lnTo>
                  <a:lnTo>
                    <a:pt x="323" y="155"/>
                  </a:lnTo>
                  <a:lnTo>
                    <a:pt x="309" y="150"/>
                  </a:lnTo>
                  <a:lnTo>
                    <a:pt x="296" y="146"/>
                  </a:lnTo>
                  <a:lnTo>
                    <a:pt x="283" y="140"/>
                  </a:lnTo>
                  <a:lnTo>
                    <a:pt x="270" y="133"/>
                  </a:lnTo>
                  <a:lnTo>
                    <a:pt x="257" y="125"/>
                  </a:lnTo>
                  <a:lnTo>
                    <a:pt x="246" y="117"/>
                  </a:lnTo>
                  <a:lnTo>
                    <a:pt x="235" y="107"/>
                  </a:lnTo>
                  <a:lnTo>
                    <a:pt x="225" y="98"/>
                  </a:lnTo>
                  <a:lnTo>
                    <a:pt x="216" y="88"/>
                  </a:lnTo>
                  <a:lnTo>
                    <a:pt x="206" y="77"/>
                  </a:lnTo>
                  <a:lnTo>
                    <a:pt x="198" y="66"/>
                  </a:lnTo>
                  <a:lnTo>
                    <a:pt x="190" y="53"/>
                  </a:lnTo>
                  <a:lnTo>
                    <a:pt x="183" y="40"/>
                  </a:lnTo>
                  <a:lnTo>
                    <a:pt x="177" y="27"/>
                  </a:lnTo>
                  <a:lnTo>
                    <a:pt x="173" y="13"/>
                  </a:lnTo>
                  <a:lnTo>
                    <a:pt x="169" y="0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51" y="13"/>
                  </a:lnTo>
                  <a:lnTo>
                    <a:pt x="145" y="27"/>
                  </a:lnTo>
                  <a:lnTo>
                    <a:pt x="139" y="40"/>
                  </a:lnTo>
                  <a:lnTo>
                    <a:pt x="133" y="53"/>
                  </a:lnTo>
                  <a:lnTo>
                    <a:pt x="125" y="66"/>
                  </a:lnTo>
                  <a:lnTo>
                    <a:pt x="117" y="77"/>
                  </a:lnTo>
                  <a:lnTo>
                    <a:pt x="108" y="88"/>
                  </a:lnTo>
                  <a:lnTo>
                    <a:pt x="99" y="98"/>
                  </a:lnTo>
                  <a:lnTo>
                    <a:pt x="88" y="107"/>
                  </a:lnTo>
                  <a:lnTo>
                    <a:pt x="78" y="117"/>
                  </a:lnTo>
                  <a:lnTo>
                    <a:pt x="66" y="125"/>
                  </a:lnTo>
                  <a:lnTo>
                    <a:pt x="53" y="133"/>
                  </a:lnTo>
                  <a:lnTo>
                    <a:pt x="41" y="140"/>
                  </a:lnTo>
                  <a:lnTo>
                    <a:pt x="28" y="146"/>
                  </a:lnTo>
                  <a:lnTo>
                    <a:pt x="14" y="150"/>
                  </a:lnTo>
                  <a:lnTo>
                    <a:pt x="0" y="155"/>
                  </a:lnTo>
                  <a:lnTo>
                    <a:pt x="0" y="169"/>
                  </a:lnTo>
                  <a:lnTo>
                    <a:pt x="0" y="169"/>
                  </a:lnTo>
                  <a:lnTo>
                    <a:pt x="14" y="172"/>
                  </a:lnTo>
                  <a:lnTo>
                    <a:pt x="28" y="178"/>
                  </a:lnTo>
                  <a:lnTo>
                    <a:pt x="41" y="184"/>
                  </a:lnTo>
                  <a:lnTo>
                    <a:pt x="53" y="190"/>
                  </a:lnTo>
                  <a:lnTo>
                    <a:pt x="66" y="198"/>
                  </a:lnTo>
                  <a:lnTo>
                    <a:pt x="78" y="206"/>
                  </a:lnTo>
                  <a:lnTo>
                    <a:pt x="88" y="215"/>
                  </a:lnTo>
                  <a:lnTo>
                    <a:pt x="99" y="224"/>
                  </a:lnTo>
                  <a:lnTo>
                    <a:pt x="108" y="235"/>
                  </a:lnTo>
                  <a:lnTo>
                    <a:pt x="117" y="246"/>
                  </a:lnTo>
                  <a:lnTo>
                    <a:pt x="125" y="257"/>
                  </a:lnTo>
                  <a:lnTo>
                    <a:pt x="133" y="269"/>
                  </a:lnTo>
                  <a:lnTo>
                    <a:pt x="139" y="282"/>
                  </a:lnTo>
                  <a:lnTo>
                    <a:pt x="145" y="295"/>
                  </a:lnTo>
                  <a:lnTo>
                    <a:pt x="151" y="309"/>
                  </a:lnTo>
                  <a:lnTo>
                    <a:pt x="154" y="323"/>
                  </a:lnTo>
                  <a:lnTo>
                    <a:pt x="169" y="323"/>
                  </a:lnTo>
                  <a:lnTo>
                    <a:pt x="169" y="323"/>
                  </a:lnTo>
                  <a:lnTo>
                    <a:pt x="173" y="309"/>
                  </a:lnTo>
                  <a:lnTo>
                    <a:pt x="177" y="295"/>
                  </a:lnTo>
                  <a:lnTo>
                    <a:pt x="183" y="282"/>
                  </a:lnTo>
                  <a:lnTo>
                    <a:pt x="190" y="269"/>
                  </a:lnTo>
                  <a:lnTo>
                    <a:pt x="198" y="257"/>
                  </a:lnTo>
                  <a:lnTo>
                    <a:pt x="206" y="246"/>
                  </a:lnTo>
                  <a:lnTo>
                    <a:pt x="216" y="235"/>
                  </a:lnTo>
                  <a:lnTo>
                    <a:pt x="225" y="224"/>
                  </a:lnTo>
                  <a:lnTo>
                    <a:pt x="235" y="215"/>
                  </a:lnTo>
                  <a:lnTo>
                    <a:pt x="246" y="206"/>
                  </a:lnTo>
                  <a:lnTo>
                    <a:pt x="257" y="198"/>
                  </a:lnTo>
                  <a:lnTo>
                    <a:pt x="270" y="190"/>
                  </a:lnTo>
                  <a:lnTo>
                    <a:pt x="283" y="184"/>
                  </a:lnTo>
                  <a:lnTo>
                    <a:pt x="296" y="178"/>
                  </a:lnTo>
                  <a:lnTo>
                    <a:pt x="309" y="172"/>
                  </a:lnTo>
                  <a:lnTo>
                    <a:pt x="323" y="169"/>
                  </a:lnTo>
                  <a:lnTo>
                    <a:pt x="323" y="16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19" name="Freeform 91"/>
            <p:cNvSpPr>
              <a:spLocks noEditPoints="1"/>
            </p:cNvSpPr>
            <p:nvPr/>
          </p:nvSpPr>
          <p:spPr bwMode="auto">
            <a:xfrm>
              <a:off x="3476626" y="2585393"/>
              <a:ext cx="306388" cy="306388"/>
            </a:xfrm>
            <a:custGeom>
              <a:avLst/>
              <a:gdLst>
                <a:gd name="T0" fmla="*/ 185 w 386"/>
                <a:gd name="T1" fmla="*/ 386 h 386"/>
                <a:gd name="T2" fmla="*/ 170 w 386"/>
                <a:gd name="T3" fmla="*/ 383 h 386"/>
                <a:gd name="T4" fmla="*/ 160 w 386"/>
                <a:gd name="T5" fmla="*/ 372 h 386"/>
                <a:gd name="T6" fmla="*/ 155 w 386"/>
                <a:gd name="T7" fmla="*/ 363 h 386"/>
                <a:gd name="T8" fmla="*/ 142 w 386"/>
                <a:gd name="T9" fmla="*/ 328 h 386"/>
                <a:gd name="T10" fmla="*/ 124 w 386"/>
                <a:gd name="T11" fmla="*/ 297 h 386"/>
                <a:gd name="T12" fmla="*/ 98 w 386"/>
                <a:gd name="T13" fmla="*/ 270 h 386"/>
                <a:gd name="T14" fmla="*/ 69 w 386"/>
                <a:gd name="T15" fmla="*/ 249 h 386"/>
                <a:gd name="T16" fmla="*/ 36 w 386"/>
                <a:gd name="T17" fmla="*/ 234 h 386"/>
                <a:gd name="T18" fmla="*/ 18 w 386"/>
                <a:gd name="T19" fmla="*/ 228 h 386"/>
                <a:gd name="T20" fmla="*/ 7 w 386"/>
                <a:gd name="T21" fmla="*/ 219 h 386"/>
                <a:gd name="T22" fmla="*/ 0 w 386"/>
                <a:gd name="T23" fmla="*/ 205 h 386"/>
                <a:gd name="T24" fmla="*/ 0 w 386"/>
                <a:gd name="T25" fmla="*/ 187 h 386"/>
                <a:gd name="T26" fmla="*/ 3 w 386"/>
                <a:gd name="T27" fmla="*/ 172 h 386"/>
                <a:gd name="T28" fmla="*/ 14 w 386"/>
                <a:gd name="T29" fmla="*/ 160 h 386"/>
                <a:gd name="T30" fmla="*/ 23 w 386"/>
                <a:gd name="T31" fmla="*/ 155 h 386"/>
                <a:gd name="T32" fmla="*/ 58 w 386"/>
                <a:gd name="T33" fmla="*/ 143 h 386"/>
                <a:gd name="T34" fmla="*/ 89 w 386"/>
                <a:gd name="T35" fmla="*/ 124 h 386"/>
                <a:gd name="T36" fmla="*/ 116 w 386"/>
                <a:gd name="T37" fmla="*/ 99 h 386"/>
                <a:gd name="T38" fmla="*/ 137 w 386"/>
                <a:gd name="T39" fmla="*/ 70 h 386"/>
                <a:gd name="T40" fmla="*/ 152 w 386"/>
                <a:gd name="T41" fmla="*/ 36 h 386"/>
                <a:gd name="T42" fmla="*/ 157 w 386"/>
                <a:gd name="T43" fmla="*/ 19 h 386"/>
                <a:gd name="T44" fmla="*/ 167 w 386"/>
                <a:gd name="T45" fmla="*/ 7 h 386"/>
                <a:gd name="T46" fmla="*/ 181 w 386"/>
                <a:gd name="T47" fmla="*/ 1 h 386"/>
                <a:gd name="T48" fmla="*/ 200 w 386"/>
                <a:gd name="T49" fmla="*/ 0 h 386"/>
                <a:gd name="T50" fmla="*/ 214 w 386"/>
                <a:gd name="T51" fmla="*/ 4 h 386"/>
                <a:gd name="T52" fmla="*/ 226 w 386"/>
                <a:gd name="T53" fmla="*/ 14 h 386"/>
                <a:gd name="T54" fmla="*/ 230 w 386"/>
                <a:gd name="T55" fmla="*/ 25 h 386"/>
                <a:gd name="T56" fmla="*/ 243 w 386"/>
                <a:gd name="T57" fmla="*/ 59 h 386"/>
                <a:gd name="T58" fmla="*/ 262 w 386"/>
                <a:gd name="T59" fmla="*/ 89 h 386"/>
                <a:gd name="T60" fmla="*/ 287 w 386"/>
                <a:gd name="T61" fmla="*/ 116 h 386"/>
                <a:gd name="T62" fmla="*/ 316 w 386"/>
                <a:gd name="T63" fmla="*/ 137 h 386"/>
                <a:gd name="T64" fmla="*/ 350 w 386"/>
                <a:gd name="T65" fmla="*/ 152 h 386"/>
                <a:gd name="T66" fmla="*/ 367 w 386"/>
                <a:gd name="T67" fmla="*/ 158 h 386"/>
                <a:gd name="T68" fmla="*/ 379 w 386"/>
                <a:gd name="T69" fmla="*/ 167 h 386"/>
                <a:gd name="T70" fmla="*/ 384 w 386"/>
                <a:gd name="T71" fmla="*/ 181 h 386"/>
                <a:gd name="T72" fmla="*/ 386 w 386"/>
                <a:gd name="T73" fmla="*/ 201 h 386"/>
                <a:gd name="T74" fmla="*/ 382 w 386"/>
                <a:gd name="T75" fmla="*/ 216 h 386"/>
                <a:gd name="T76" fmla="*/ 372 w 386"/>
                <a:gd name="T77" fmla="*/ 226 h 386"/>
                <a:gd name="T78" fmla="*/ 361 w 386"/>
                <a:gd name="T79" fmla="*/ 231 h 386"/>
                <a:gd name="T80" fmla="*/ 328 w 386"/>
                <a:gd name="T81" fmla="*/ 244 h 386"/>
                <a:gd name="T82" fmla="*/ 296 w 386"/>
                <a:gd name="T83" fmla="*/ 263 h 386"/>
                <a:gd name="T84" fmla="*/ 270 w 386"/>
                <a:gd name="T85" fmla="*/ 288 h 386"/>
                <a:gd name="T86" fmla="*/ 249 w 386"/>
                <a:gd name="T87" fmla="*/ 317 h 386"/>
                <a:gd name="T88" fmla="*/ 234 w 386"/>
                <a:gd name="T89" fmla="*/ 350 h 386"/>
                <a:gd name="T90" fmla="*/ 228 w 386"/>
                <a:gd name="T91" fmla="*/ 368 h 386"/>
                <a:gd name="T92" fmla="*/ 219 w 386"/>
                <a:gd name="T93" fmla="*/ 379 h 386"/>
                <a:gd name="T94" fmla="*/ 205 w 386"/>
                <a:gd name="T95" fmla="*/ 386 h 386"/>
                <a:gd name="T96" fmla="*/ 97 w 386"/>
                <a:gd name="T97" fmla="*/ 194 h 386"/>
                <a:gd name="T98" fmla="*/ 126 w 386"/>
                <a:gd name="T99" fmla="*/ 212 h 386"/>
                <a:gd name="T100" fmla="*/ 163 w 386"/>
                <a:gd name="T101" fmla="*/ 247 h 386"/>
                <a:gd name="T102" fmla="*/ 192 w 386"/>
                <a:gd name="T103" fmla="*/ 289 h 386"/>
                <a:gd name="T104" fmla="*/ 212 w 386"/>
                <a:gd name="T105" fmla="*/ 260 h 386"/>
                <a:gd name="T106" fmla="*/ 245 w 386"/>
                <a:gd name="T107" fmla="*/ 223 h 386"/>
                <a:gd name="T108" fmla="*/ 288 w 386"/>
                <a:gd name="T109" fmla="*/ 194 h 386"/>
                <a:gd name="T110" fmla="*/ 259 w 386"/>
                <a:gd name="T111" fmla="*/ 175 h 386"/>
                <a:gd name="T112" fmla="*/ 222 w 386"/>
                <a:gd name="T113" fmla="*/ 140 h 386"/>
                <a:gd name="T114" fmla="*/ 192 w 386"/>
                <a:gd name="T115" fmla="*/ 98 h 386"/>
                <a:gd name="T116" fmla="*/ 174 w 386"/>
                <a:gd name="T117" fmla="*/ 127 h 386"/>
                <a:gd name="T118" fmla="*/ 139 w 386"/>
                <a:gd name="T119" fmla="*/ 164 h 386"/>
                <a:gd name="T120" fmla="*/ 97 w 386"/>
                <a:gd name="T121" fmla="*/ 194 h 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86" h="386">
                  <a:moveTo>
                    <a:pt x="200" y="386"/>
                  </a:moveTo>
                  <a:lnTo>
                    <a:pt x="185" y="386"/>
                  </a:lnTo>
                  <a:lnTo>
                    <a:pt x="185" y="386"/>
                  </a:lnTo>
                  <a:lnTo>
                    <a:pt x="181" y="386"/>
                  </a:lnTo>
                  <a:lnTo>
                    <a:pt x="175" y="384"/>
                  </a:lnTo>
                  <a:lnTo>
                    <a:pt x="170" y="383"/>
                  </a:lnTo>
                  <a:lnTo>
                    <a:pt x="167" y="379"/>
                  </a:lnTo>
                  <a:lnTo>
                    <a:pt x="163" y="376"/>
                  </a:lnTo>
                  <a:lnTo>
                    <a:pt x="160" y="372"/>
                  </a:lnTo>
                  <a:lnTo>
                    <a:pt x="157" y="368"/>
                  </a:lnTo>
                  <a:lnTo>
                    <a:pt x="155" y="363"/>
                  </a:lnTo>
                  <a:lnTo>
                    <a:pt x="155" y="363"/>
                  </a:lnTo>
                  <a:lnTo>
                    <a:pt x="152" y="350"/>
                  </a:lnTo>
                  <a:lnTo>
                    <a:pt x="147" y="339"/>
                  </a:lnTo>
                  <a:lnTo>
                    <a:pt x="142" y="328"/>
                  </a:lnTo>
                  <a:lnTo>
                    <a:pt x="137" y="317"/>
                  </a:lnTo>
                  <a:lnTo>
                    <a:pt x="131" y="306"/>
                  </a:lnTo>
                  <a:lnTo>
                    <a:pt x="124" y="297"/>
                  </a:lnTo>
                  <a:lnTo>
                    <a:pt x="116" y="288"/>
                  </a:lnTo>
                  <a:lnTo>
                    <a:pt x="108" y="278"/>
                  </a:lnTo>
                  <a:lnTo>
                    <a:pt x="98" y="270"/>
                  </a:lnTo>
                  <a:lnTo>
                    <a:pt x="89" y="263"/>
                  </a:lnTo>
                  <a:lnTo>
                    <a:pt x="80" y="255"/>
                  </a:lnTo>
                  <a:lnTo>
                    <a:pt x="69" y="249"/>
                  </a:lnTo>
                  <a:lnTo>
                    <a:pt x="58" y="244"/>
                  </a:lnTo>
                  <a:lnTo>
                    <a:pt x="47" y="239"/>
                  </a:lnTo>
                  <a:lnTo>
                    <a:pt x="36" y="234"/>
                  </a:lnTo>
                  <a:lnTo>
                    <a:pt x="23" y="231"/>
                  </a:lnTo>
                  <a:lnTo>
                    <a:pt x="23" y="231"/>
                  </a:lnTo>
                  <a:lnTo>
                    <a:pt x="18" y="228"/>
                  </a:lnTo>
                  <a:lnTo>
                    <a:pt x="14" y="226"/>
                  </a:lnTo>
                  <a:lnTo>
                    <a:pt x="10" y="224"/>
                  </a:lnTo>
                  <a:lnTo>
                    <a:pt x="7" y="219"/>
                  </a:lnTo>
                  <a:lnTo>
                    <a:pt x="3" y="216"/>
                  </a:lnTo>
                  <a:lnTo>
                    <a:pt x="2" y="211"/>
                  </a:lnTo>
                  <a:lnTo>
                    <a:pt x="0" y="205"/>
                  </a:lnTo>
                  <a:lnTo>
                    <a:pt x="0" y="201"/>
                  </a:lnTo>
                  <a:lnTo>
                    <a:pt x="0" y="187"/>
                  </a:lnTo>
                  <a:lnTo>
                    <a:pt x="0" y="187"/>
                  </a:lnTo>
                  <a:lnTo>
                    <a:pt x="0" y="181"/>
                  </a:lnTo>
                  <a:lnTo>
                    <a:pt x="2" y="176"/>
                  </a:lnTo>
                  <a:lnTo>
                    <a:pt x="3" y="172"/>
                  </a:lnTo>
                  <a:lnTo>
                    <a:pt x="7" y="167"/>
                  </a:lnTo>
                  <a:lnTo>
                    <a:pt x="10" y="164"/>
                  </a:lnTo>
                  <a:lnTo>
                    <a:pt x="14" y="160"/>
                  </a:lnTo>
                  <a:lnTo>
                    <a:pt x="18" y="158"/>
                  </a:lnTo>
                  <a:lnTo>
                    <a:pt x="23" y="155"/>
                  </a:lnTo>
                  <a:lnTo>
                    <a:pt x="23" y="155"/>
                  </a:lnTo>
                  <a:lnTo>
                    <a:pt x="36" y="152"/>
                  </a:lnTo>
                  <a:lnTo>
                    <a:pt x="47" y="149"/>
                  </a:lnTo>
                  <a:lnTo>
                    <a:pt x="58" y="143"/>
                  </a:lnTo>
                  <a:lnTo>
                    <a:pt x="69" y="137"/>
                  </a:lnTo>
                  <a:lnTo>
                    <a:pt x="80" y="131"/>
                  </a:lnTo>
                  <a:lnTo>
                    <a:pt x="89" y="124"/>
                  </a:lnTo>
                  <a:lnTo>
                    <a:pt x="98" y="116"/>
                  </a:lnTo>
                  <a:lnTo>
                    <a:pt x="108" y="108"/>
                  </a:lnTo>
                  <a:lnTo>
                    <a:pt x="116" y="99"/>
                  </a:lnTo>
                  <a:lnTo>
                    <a:pt x="124" y="89"/>
                  </a:lnTo>
                  <a:lnTo>
                    <a:pt x="131" y="80"/>
                  </a:lnTo>
                  <a:lnTo>
                    <a:pt x="137" y="70"/>
                  </a:lnTo>
                  <a:lnTo>
                    <a:pt x="142" y="59"/>
                  </a:lnTo>
                  <a:lnTo>
                    <a:pt x="147" y="48"/>
                  </a:lnTo>
                  <a:lnTo>
                    <a:pt x="152" y="36"/>
                  </a:lnTo>
                  <a:lnTo>
                    <a:pt x="155" y="25"/>
                  </a:lnTo>
                  <a:lnTo>
                    <a:pt x="155" y="25"/>
                  </a:lnTo>
                  <a:lnTo>
                    <a:pt x="157" y="19"/>
                  </a:lnTo>
                  <a:lnTo>
                    <a:pt x="160" y="14"/>
                  </a:lnTo>
                  <a:lnTo>
                    <a:pt x="163" y="11"/>
                  </a:lnTo>
                  <a:lnTo>
                    <a:pt x="167" y="7"/>
                  </a:lnTo>
                  <a:lnTo>
                    <a:pt x="170" y="4"/>
                  </a:lnTo>
                  <a:lnTo>
                    <a:pt x="175" y="3"/>
                  </a:lnTo>
                  <a:lnTo>
                    <a:pt x="181" y="1"/>
                  </a:lnTo>
                  <a:lnTo>
                    <a:pt x="185" y="0"/>
                  </a:lnTo>
                  <a:lnTo>
                    <a:pt x="200" y="0"/>
                  </a:lnTo>
                  <a:lnTo>
                    <a:pt x="200" y="0"/>
                  </a:lnTo>
                  <a:lnTo>
                    <a:pt x="205" y="1"/>
                  </a:lnTo>
                  <a:lnTo>
                    <a:pt x="210" y="3"/>
                  </a:lnTo>
                  <a:lnTo>
                    <a:pt x="214" y="4"/>
                  </a:lnTo>
                  <a:lnTo>
                    <a:pt x="219" y="7"/>
                  </a:lnTo>
                  <a:lnTo>
                    <a:pt x="222" y="11"/>
                  </a:lnTo>
                  <a:lnTo>
                    <a:pt x="226" y="14"/>
                  </a:lnTo>
                  <a:lnTo>
                    <a:pt x="228" y="19"/>
                  </a:lnTo>
                  <a:lnTo>
                    <a:pt x="230" y="25"/>
                  </a:lnTo>
                  <a:lnTo>
                    <a:pt x="230" y="25"/>
                  </a:lnTo>
                  <a:lnTo>
                    <a:pt x="234" y="36"/>
                  </a:lnTo>
                  <a:lnTo>
                    <a:pt x="237" y="48"/>
                  </a:lnTo>
                  <a:lnTo>
                    <a:pt x="243" y="59"/>
                  </a:lnTo>
                  <a:lnTo>
                    <a:pt x="249" y="70"/>
                  </a:lnTo>
                  <a:lnTo>
                    <a:pt x="255" y="80"/>
                  </a:lnTo>
                  <a:lnTo>
                    <a:pt x="262" y="89"/>
                  </a:lnTo>
                  <a:lnTo>
                    <a:pt x="270" y="99"/>
                  </a:lnTo>
                  <a:lnTo>
                    <a:pt x="278" y="108"/>
                  </a:lnTo>
                  <a:lnTo>
                    <a:pt x="287" y="116"/>
                  </a:lnTo>
                  <a:lnTo>
                    <a:pt x="296" y="124"/>
                  </a:lnTo>
                  <a:lnTo>
                    <a:pt x="306" y="131"/>
                  </a:lnTo>
                  <a:lnTo>
                    <a:pt x="316" y="137"/>
                  </a:lnTo>
                  <a:lnTo>
                    <a:pt x="328" y="143"/>
                  </a:lnTo>
                  <a:lnTo>
                    <a:pt x="338" y="149"/>
                  </a:lnTo>
                  <a:lnTo>
                    <a:pt x="350" y="152"/>
                  </a:lnTo>
                  <a:lnTo>
                    <a:pt x="361" y="155"/>
                  </a:lnTo>
                  <a:lnTo>
                    <a:pt x="361" y="155"/>
                  </a:lnTo>
                  <a:lnTo>
                    <a:pt x="367" y="158"/>
                  </a:lnTo>
                  <a:lnTo>
                    <a:pt x="372" y="160"/>
                  </a:lnTo>
                  <a:lnTo>
                    <a:pt x="375" y="164"/>
                  </a:lnTo>
                  <a:lnTo>
                    <a:pt x="379" y="167"/>
                  </a:lnTo>
                  <a:lnTo>
                    <a:pt x="382" y="172"/>
                  </a:lnTo>
                  <a:lnTo>
                    <a:pt x="383" y="176"/>
                  </a:lnTo>
                  <a:lnTo>
                    <a:pt x="384" y="181"/>
                  </a:lnTo>
                  <a:lnTo>
                    <a:pt x="386" y="187"/>
                  </a:lnTo>
                  <a:lnTo>
                    <a:pt x="386" y="201"/>
                  </a:lnTo>
                  <a:lnTo>
                    <a:pt x="386" y="201"/>
                  </a:lnTo>
                  <a:lnTo>
                    <a:pt x="384" y="205"/>
                  </a:lnTo>
                  <a:lnTo>
                    <a:pt x="383" y="211"/>
                  </a:lnTo>
                  <a:lnTo>
                    <a:pt x="382" y="216"/>
                  </a:lnTo>
                  <a:lnTo>
                    <a:pt x="379" y="219"/>
                  </a:lnTo>
                  <a:lnTo>
                    <a:pt x="375" y="224"/>
                  </a:lnTo>
                  <a:lnTo>
                    <a:pt x="372" y="226"/>
                  </a:lnTo>
                  <a:lnTo>
                    <a:pt x="367" y="228"/>
                  </a:lnTo>
                  <a:lnTo>
                    <a:pt x="361" y="231"/>
                  </a:lnTo>
                  <a:lnTo>
                    <a:pt x="361" y="231"/>
                  </a:lnTo>
                  <a:lnTo>
                    <a:pt x="350" y="234"/>
                  </a:lnTo>
                  <a:lnTo>
                    <a:pt x="338" y="239"/>
                  </a:lnTo>
                  <a:lnTo>
                    <a:pt x="328" y="244"/>
                  </a:lnTo>
                  <a:lnTo>
                    <a:pt x="316" y="249"/>
                  </a:lnTo>
                  <a:lnTo>
                    <a:pt x="306" y="255"/>
                  </a:lnTo>
                  <a:lnTo>
                    <a:pt x="296" y="263"/>
                  </a:lnTo>
                  <a:lnTo>
                    <a:pt x="287" y="270"/>
                  </a:lnTo>
                  <a:lnTo>
                    <a:pt x="278" y="278"/>
                  </a:lnTo>
                  <a:lnTo>
                    <a:pt x="270" y="288"/>
                  </a:lnTo>
                  <a:lnTo>
                    <a:pt x="262" y="297"/>
                  </a:lnTo>
                  <a:lnTo>
                    <a:pt x="255" y="306"/>
                  </a:lnTo>
                  <a:lnTo>
                    <a:pt x="249" y="317"/>
                  </a:lnTo>
                  <a:lnTo>
                    <a:pt x="243" y="328"/>
                  </a:lnTo>
                  <a:lnTo>
                    <a:pt x="237" y="339"/>
                  </a:lnTo>
                  <a:lnTo>
                    <a:pt x="234" y="350"/>
                  </a:lnTo>
                  <a:lnTo>
                    <a:pt x="230" y="363"/>
                  </a:lnTo>
                  <a:lnTo>
                    <a:pt x="230" y="363"/>
                  </a:lnTo>
                  <a:lnTo>
                    <a:pt x="228" y="368"/>
                  </a:lnTo>
                  <a:lnTo>
                    <a:pt x="226" y="372"/>
                  </a:lnTo>
                  <a:lnTo>
                    <a:pt x="222" y="376"/>
                  </a:lnTo>
                  <a:lnTo>
                    <a:pt x="219" y="379"/>
                  </a:lnTo>
                  <a:lnTo>
                    <a:pt x="214" y="383"/>
                  </a:lnTo>
                  <a:lnTo>
                    <a:pt x="210" y="384"/>
                  </a:lnTo>
                  <a:lnTo>
                    <a:pt x="205" y="386"/>
                  </a:lnTo>
                  <a:lnTo>
                    <a:pt x="200" y="386"/>
                  </a:lnTo>
                  <a:lnTo>
                    <a:pt x="200" y="386"/>
                  </a:lnTo>
                  <a:close/>
                  <a:moveTo>
                    <a:pt x="97" y="194"/>
                  </a:moveTo>
                  <a:lnTo>
                    <a:pt x="97" y="194"/>
                  </a:lnTo>
                  <a:lnTo>
                    <a:pt x="112" y="202"/>
                  </a:lnTo>
                  <a:lnTo>
                    <a:pt x="126" y="212"/>
                  </a:lnTo>
                  <a:lnTo>
                    <a:pt x="139" y="223"/>
                  </a:lnTo>
                  <a:lnTo>
                    <a:pt x="152" y="234"/>
                  </a:lnTo>
                  <a:lnTo>
                    <a:pt x="163" y="247"/>
                  </a:lnTo>
                  <a:lnTo>
                    <a:pt x="174" y="260"/>
                  </a:lnTo>
                  <a:lnTo>
                    <a:pt x="184" y="274"/>
                  </a:lnTo>
                  <a:lnTo>
                    <a:pt x="192" y="289"/>
                  </a:lnTo>
                  <a:lnTo>
                    <a:pt x="192" y="289"/>
                  </a:lnTo>
                  <a:lnTo>
                    <a:pt x="201" y="274"/>
                  </a:lnTo>
                  <a:lnTo>
                    <a:pt x="212" y="260"/>
                  </a:lnTo>
                  <a:lnTo>
                    <a:pt x="222" y="247"/>
                  </a:lnTo>
                  <a:lnTo>
                    <a:pt x="234" y="234"/>
                  </a:lnTo>
                  <a:lnTo>
                    <a:pt x="245" y="223"/>
                  </a:lnTo>
                  <a:lnTo>
                    <a:pt x="259" y="212"/>
                  </a:lnTo>
                  <a:lnTo>
                    <a:pt x="273" y="202"/>
                  </a:lnTo>
                  <a:lnTo>
                    <a:pt x="288" y="194"/>
                  </a:lnTo>
                  <a:lnTo>
                    <a:pt x="288" y="194"/>
                  </a:lnTo>
                  <a:lnTo>
                    <a:pt x="273" y="184"/>
                  </a:lnTo>
                  <a:lnTo>
                    <a:pt x="259" y="175"/>
                  </a:lnTo>
                  <a:lnTo>
                    <a:pt x="247" y="164"/>
                  </a:lnTo>
                  <a:lnTo>
                    <a:pt x="234" y="152"/>
                  </a:lnTo>
                  <a:lnTo>
                    <a:pt x="222" y="140"/>
                  </a:lnTo>
                  <a:lnTo>
                    <a:pt x="212" y="127"/>
                  </a:lnTo>
                  <a:lnTo>
                    <a:pt x="201" y="113"/>
                  </a:lnTo>
                  <a:lnTo>
                    <a:pt x="192" y="98"/>
                  </a:lnTo>
                  <a:lnTo>
                    <a:pt x="192" y="98"/>
                  </a:lnTo>
                  <a:lnTo>
                    <a:pt x="184" y="113"/>
                  </a:lnTo>
                  <a:lnTo>
                    <a:pt x="174" y="127"/>
                  </a:lnTo>
                  <a:lnTo>
                    <a:pt x="163" y="140"/>
                  </a:lnTo>
                  <a:lnTo>
                    <a:pt x="152" y="152"/>
                  </a:lnTo>
                  <a:lnTo>
                    <a:pt x="139" y="164"/>
                  </a:lnTo>
                  <a:lnTo>
                    <a:pt x="126" y="175"/>
                  </a:lnTo>
                  <a:lnTo>
                    <a:pt x="112" y="184"/>
                  </a:lnTo>
                  <a:lnTo>
                    <a:pt x="97" y="194"/>
                  </a:lnTo>
                  <a:lnTo>
                    <a:pt x="97" y="19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0" name="Freeform 92"/>
            <p:cNvSpPr>
              <a:spLocks/>
            </p:cNvSpPr>
            <p:nvPr/>
          </p:nvSpPr>
          <p:spPr bwMode="auto">
            <a:xfrm>
              <a:off x="7612063" y="1121718"/>
              <a:ext cx="204788" cy="204788"/>
            </a:xfrm>
            <a:custGeom>
              <a:avLst/>
              <a:gdLst>
                <a:gd name="T0" fmla="*/ 257 w 257"/>
                <a:gd name="T1" fmla="*/ 123 h 258"/>
                <a:gd name="T2" fmla="*/ 247 w 257"/>
                <a:gd name="T3" fmla="*/ 120 h 258"/>
                <a:gd name="T4" fmla="*/ 225 w 257"/>
                <a:gd name="T5" fmla="*/ 111 h 258"/>
                <a:gd name="T6" fmla="*/ 205 w 257"/>
                <a:gd name="T7" fmla="*/ 99 h 258"/>
                <a:gd name="T8" fmla="*/ 188 w 257"/>
                <a:gd name="T9" fmla="*/ 86 h 258"/>
                <a:gd name="T10" fmla="*/ 172 w 257"/>
                <a:gd name="T11" fmla="*/ 71 h 258"/>
                <a:gd name="T12" fmla="*/ 158 w 257"/>
                <a:gd name="T13" fmla="*/ 52 h 258"/>
                <a:gd name="T14" fmla="*/ 146 w 257"/>
                <a:gd name="T15" fmla="*/ 32 h 258"/>
                <a:gd name="T16" fmla="*/ 138 w 257"/>
                <a:gd name="T17" fmla="*/ 11 h 258"/>
                <a:gd name="T18" fmla="*/ 123 w 257"/>
                <a:gd name="T19" fmla="*/ 0 h 258"/>
                <a:gd name="T20" fmla="*/ 119 w 257"/>
                <a:gd name="T21" fmla="*/ 11 h 258"/>
                <a:gd name="T22" fmla="*/ 111 w 257"/>
                <a:gd name="T23" fmla="*/ 32 h 258"/>
                <a:gd name="T24" fmla="*/ 100 w 257"/>
                <a:gd name="T25" fmla="*/ 52 h 258"/>
                <a:gd name="T26" fmla="*/ 86 w 257"/>
                <a:gd name="T27" fmla="*/ 71 h 258"/>
                <a:gd name="T28" fmla="*/ 70 w 257"/>
                <a:gd name="T29" fmla="*/ 86 h 258"/>
                <a:gd name="T30" fmla="*/ 52 w 257"/>
                <a:gd name="T31" fmla="*/ 99 h 258"/>
                <a:gd name="T32" fmla="*/ 33 w 257"/>
                <a:gd name="T33" fmla="*/ 111 h 258"/>
                <a:gd name="T34" fmla="*/ 11 w 257"/>
                <a:gd name="T35" fmla="*/ 120 h 258"/>
                <a:gd name="T36" fmla="*/ 0 w 257"/>
                <a:gd name="T37" fmla="*/ 134 h 258"/>
                <a:gd name="T38" fmla="*/ 11 w 257"/>
                <a:gd name="T39" fmla="*/ 138 h 258"/>
                <a:gd name="T40" fmla="*/ 33 w 257"/>
                <a:gd name="T41" fmla="*/ 147 h 258"/>
                <a:gd name="T42" fmla="*/ 52 w 257"/>
                <a:gd name="T43" fmla="*/ 157 h 258"/>
                <a:gd name="T44" fmla="*/ 70 w 257"/>
                <a:gd name="T45" fmla="*/ 171 h 258"/>
                <a:gd name="T46" fmla="*/ 86 w 257"/>
                <a:gd name="T47" fmla="*/ 188 h 258"/>
                <a:gd name="T48" fmla="*/ 100 w 257"/>
                <a:gd name="T49" fmla="*/ 206 h 258"/>
                <a:gd name="T50" fmla="*/ 111 w 257"/>
                <a:gd name="T51" fmla="*/ 226 h 258"/>
                <a:gd name="T52" fmla="*/ 119 w 257"/>
                <a:gd name="T53" fmla="*/ 247 h 258"/>
                <a:gd name="T54" fmla="*/ 134 w 257"/>
                <a:gd name="T55" fmla="*/ 258 h 258"/>
                <a:gd name="T56" fmla="*/ 138 w 257"/>
                <a:gd name="T57" fmla="*/ 247 h 258"/>
                <a:gd name="T58" fmla="*/ 146 w 257"/>
                <a:gd name="T59" fmla="*/ 226 h 258"/>
                <a:gd name="T60" fmla="*/ 158 w 257"/>
                <a:gd name="T61" fmla="*/ 206 h 258"/>
                <a:gd name="T62" fmla="*/ 172 w 257"/>
                <a:gd name="T63" fmla="*/ 188 h 258"/>
                <a:gd name="T64" fmla="*/ 188 w 257"/>
                <a:gd name="T65" fmla="*/ 171 h 258"/>
                <a:gd name="T66" fmla="*/ 205 w 257"/>
                <a:gd name="T67" fmla="*/ 157 h 258"/>
                <a:gd name="T68" fmla="*/ 225 w 257"/>
                <a:gd name="T69" fmla="*/ 147 h 258"/>
                <a:gd name="T70" fmla="*/ 247 w 257"/>
                <a:gd name="T71" fmla="*/ 138 h 258"/>
                <a:gd name="T72" fmla="*/ 257 w 257"/>
                <a:gd name="T73" fmla="*/ 134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7" h="258">
                  <a:moveTo>
                    <a:pt x="257" y="134"/>
                  </a:moveTo>
                  <a:lnTo>
                    <a:pt x="257" y="123"/>
                  </a:lnTo>
                  <a:lnTo>
                    <a:pt x="257" y="123"/>
                  </a:lnTo>
                  <a:lnTo>
                    <a:pt x="247" y="120"/>
                  </a:lnTo>
                  <a:lnTo>
                    <a:pt x="235" y="116"/>
                  </a:lnTo>
                  <a:lnTo>
                    <a:pt x="225" y="111"/>
                  </a:lnTo>
                  <a:lnTo>
                    <a:pt x="216" y="105"/>
                  </a:lnTo>
                  <a:lnTo>
                    <a:pt x="205" y="99"/>
                  </a:lnTo>
                  <a:lnTo>
                    <a:pt x="196" y="94"/>
                  </a:lnTo>
                  <a:lnTo>
                    <a:pt x="188" y="86"/>
                  </a:lnTo>
                  <a:lnTo>
                    <a:pt x="180" y="79"/>
                  </a:lnTo>
                  <a:lnTo>
                    <a:pt x="172" y="71"/>
                  </a:lnTo>
                  <a:lnTo>
                    <a:pt x="165" y="61"/>
                  </a:lnTo>
                  <a:lnTo>
                    <a:pt x="158" y="52"/>
                  </a:lnTo>
                  <a:lnTo>
                    <a:pt x="152" y="43"/>
                  </a:lnTo>
                  <a:lnTo>
                    <a:pt x="146" y="32"/>
                  </a:lnTo>
                  <a:lnTo>
                    <a:pt x="141" y="22"/>
                  </a:lnTo>
                  <a:lnTo>
                    <a:pt x="138" y="11"/>
                  </a:lnTo>
                  <a:lnTo>
                    <a:pt x="134" y="0"/>
                  </a:lnTo>
                  <a:lnTo>
                    <a:pt x="123" y="0"/>
                  </a:lnTo>
                  <a:lnTo>
                    <a:pt x="123" y="0"/>
                  </a:lnTo>
                  <a:lnTo>
                    <a:pt x="119" y="11"/>
                  </a:lnTo>
                  <a:lnTo>
                    <a:pt x="116" y="22"/>
                  </a:lnTo>
                  <a:lnTo>
                    <a:pt x="111" y="32"/>
                  </a:lnTo>
                  <a:lnTo>
                    <a:pt x="106" y="43"/>
                  </a:lnTo>
                  <a:lnTo>
                    <a:pt x="100" y="52"/>
                  </a:lnTo>
                  <a:lnTo>
                    <a:pt x="93" y="61"/>
                  </a:lnTo>
                  <a:lnTo>
                    <a:pt x="86" y="71"/>
                  </a:lnTo>
                  <a:lnTo>
                    <a:pt x="78" y="79"/>
                  </a:lnTo>
                  <a:lnTo>
                    <a:pt x="70" y="86"/>
                  </a:lnTo>
                  <a:lnTo>
                    <a:pt x="61" y="94"/>
                  </a:lnTo>
                  <a:lnTo>
                    <a:pt x="52" y="99"/>
                  </a:lnTo>
                  <a:lnTo>
                    <a:pt x="42" y="105"/>
                  </a:lnTo>
                  <a:lnTo>
                    <a:pt x="33" y="111"/>
                  </a:lnTo>
                  <a:lnTo>
                    <a:pt x="22" y="116"/>
                  </a:lnTo>
                  <a:lnTo>
                    <a:pt x="11" y="120"/>
                  </a:lnTo>
                  <a:lnTo>
                    <a:pt x="0" y="123"/>
                  </a:lnTo>
                  <a:lnTo>
                    <a:pt x="0" y="134"/>
                  </a:lnTo>
                  <a:lnTo>
                    <a:pt x="0" y="134"/>
                  </a:lnTo>
                  <a:lnTo>
                    <a:pt x="11" y="138"/>
                  </a:lnTo>
                  <a:lnTo>
                    <a:pt x="22" y="142"/>
                  </a:lnTo>
                  <a:lnTo>
                    <a:pt x="33" y="147"/>
                  </a:lnTo>
                  <a:lnTo>
                    <a:pt x="42" y="152"/>
                  </a:lnTo>
                  <a:lnTo>
                    <a:pt x="52" y="157"/>
                  </a:lnTo>
                  <a:lnTo>
                    <a:pt x="61" y="164"/>
                  </a:lnTo>
                  <a:lnTo>
                    <a:pt x="70" y="171"/>
                  </a:lnTo>
                  <a:lnTo>
                    <a:pt x="78" y="179"/>
                  </a:lnTo>
                  <a:lnTo>
                    <a:pt x="86" y="188"/>
                  </a:lnTo>
                  <a:lnTo>
                    <a:pt x="93" y="197"/>
                  </a:lnTo>
                  <a:lnTo>
                    <a:pt x="100" y="206"/>
                  </a:lnTo>
                  <a:lnTo>
                    <a:pt x="106" y="215"/>
                  </a:lnTo>
                  <a:lnTo>
                    <a:pt x="111" y="226"/>
                  </a:lnTo>
                  <a:lnTo>
                    <a:pt x="116" y="236"/>
                  </a:lnTo>
                  <a:lnTo>
                    <a:pt x="119" y="247"/>
                  </a:lnTo>
                  <a:lnTo>
                    <a:pt x="123" y="258"/>
                  </a:lnTo>
                  <a:lnTo>
                    <a:pt x="134" y="258"/>
                  </a:lnTo>
                  <a:lnTo>
                    <a:pt x="134" y="258"/>
                  </a:lnTo>
                  <a:lnTo>
                    <a:pt x="138" y="247"/>
                  </a:lnTo>
                  <a:lnTo>
                    <a:pt x="141" y="236"/>
                  </a:lnTo>
                  <a:lnTo>
                    <a:pt x="146" y="226"/>
                  </a:lnTo>
                  <a:lnTo>
                    <a:pt x="152" y="215"/>
                  </a:lnTo>
                  <a:lnTo>
                    <a:pt x="158" y="206"/>
                  </a:lnTo>
                  <a:lnTo>
                    <a:pt x="165" y="197"/>
                  </a:lnTo>
                  <a:lnTo>
                    <a:pt x="172" y="188"/>
                  </a:lnTo>
                  <a:lnTo>
                    <a:pt x="180" y="179"/>
                  </a:lnTo>
                  <a:lnTo>
                    <a:pt x="188" y="171"/>
                  </a:lnTo>
                  <a:lnTo>
                    <a:pt x="196" y="164"/>
                  </a:lnTo>
                  <a:lnTo>
                    <a:pt x="205" y="157"/>
                  </a:lnTo>
                  <a:lnTo>
                    <a:pt x="216" y="152"/>
                  </a:lnTo>
                  <a:lnTo>
                    <a:pt x="225" y="147"/>
                  </a:lnTo>
                  <a:lnTo>
                    <a:pt x="235" y="142"/>
                  </a:lnTo>
                  <a:lnTo>
                    <a:pt x="247" y="138"/>
                  </a:lnTo>
                  <a:lnTo>
                    <a:pt x="257" y="134"/>
                  </a:lnTo>
                  <a:lnTo>
                    <a:pt x="257" y="13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1" name="Freeform 93"/>
            <p:cNvSpPr>
              <a:spLocks noEditPoints="1"/>
            </p:cNvSpPr>
            <p:nvPr/>
          </p:nvSpPr>
          <p:spPr bwMode="auto">
            <a:xfrm>
              <a:off x="7586663" y="1096318"/>
              <a:ext cx="255588" cy="255588"/>
            </a:xfrm>
            <a:custGeom>
              <a:avLst/>
              <a:gdLst>
                <a:gd name="T0" fmla="*/ 154 w 321"/>
                <a:gd name="T1" fmla="*/ 320 h 320"/>
                <a:gd name="T2" fmla="*/ 139 w 321"/>
                <a:gd name="T3" fmla="*/ 317 h 320"/>
                <a:gd name="T4" fmla="*/ 128 w 321"/>
                <a:gd name="T5" fmla="*/ 307 h 320"/>
                <a:gd name="T6" fmla="*/ 124 w 321"/>
                <a:gd name="T7" fmla="*/ 297 h 320"/>
                <a:gd name="T8" fmla="*/ 99 w 321"/>
                <a:gd name="T9" fmla="*/ 246 h 320"/>
                <a:gd name="T10" fmla="*/ 58 w 321"/>
                <a:gd name="T11" fmla="*/ 210 h 320"/>
                <a:gd name="T12" fmla="*/ 23 w 321"/>
                <a:gd name="T13" fmla="*/ 195 h 320"/>
                <a:gd name="T14" fmla="*/ 9 w 321"/>
                <a:gd name="T15" fmla="*/ 188 h 320"/>
                <a:gd name="T16" fmla="*/ 1 w 321"/>
                <a:gd name="T17" fmla="*/ 176 h 320"/>
                <a:gd name="T18" fmla="*/ 0 w 321"/>
                <a:gd name="T19" fmla="*/ 154 h 320"/>
                <a:gd name="T20" fmla="*/ 1 w 321"/>
                <a:gd name="T21" fmla="*/ 144 h 320"/>
                <a:gd name="T22" fmla="*/ 9 w 321"/>
                <a:gd name="T23" fmla="*/ 132 h 320"/>
                <a:gd name="T24" fmla="*/ 23 w 321"/>
                <a:gd name="T25" fmla="*/ 124 h 320"/>
                <a:gd name="T26" fmla="*/ 58 w 321"/>
                <a:gd name="T27" fmla="*/ 110 h 320"/>
                <a:gd name="T28" fmla="*/ 99 w 321"/>
                <a:gd name="T29" fmla="*/ 74 h 320"/>
                <a:gd name="T30" fmla="*/ 124 w 321"/>
                <a:gd name="T31" fmla="*/ 23 h 320"/>
                <a:gd name="T32" fmla="*/ 128 w 321"/>
                <a:gd name="T33" fmla="*/ 13 h 320"/>
                <a:gd name="T34" fmla="*/ 139 w 321"/>
                <a:gd name="T35" fmla="*/ 3 h 320"/>
                <a:gd name="T36" fmla="*/ 154 w 321"/>
                <a:gd name="T37" fmla="*/ 0 h 320"/>
                <a:gd name="T38" fmla="*/ 170 w 321"/>
                <a:gd name="T39" fmla="*/ 0 h 320"/>
                <a:gd name="T40" fmla="*/ 184 w 321"/>
                <a:gd name="T41" fmla="*/ 5 h 320"/>
                <a:gd name="T42" fmla="*/ 194 w 321"/>
                <a:gd name="T43" fmla="*/ 18 h 320"/>
                <a:gd name="T44" fmla="*/ 201 w 321"/>
                <a:gd name="T45" fmla="*/ 41 h 320"/>
                <a:gd name="T46" fmla="*/ 233 w 321"/>
                <a:gd name="T47" fmla="*/ 88 h 320"/>
                <a:gd name="T48" fmla="*/ 279 w 321"/>
                <a:gd name="T49" fmla="*/ 118 h 320"/>
                <a:gd name="T50" fmla="*/ 302 w 321"/>
                <a:gd name="T51" fmla="*/ 126 h 320"/>
                <a:gd name="T52" fmla="*/ 314 w 321"/>
                <a:gd name="T53" fmla="*/ 135 h 320"/>
                <a:gd name="T54" fmla="*/ 320 w 321"/>
                <a:gd name="T55" fmla="*/ 149 h 320"/>
                <a:gd name="T56" fmla="*/ 321 w 321"/>
                <a:gd name="T57" fmla="*/ 165 h 320"/>
                <a:gd name="T58" fmla="*/ 316 w 321"/>
                <a:gd name="T59" fmla="*/ 180 h 320"/>
                <a:gd name="T60" fmla="*/ 306 w 321"/>
                <a:gd name="T61" fmla="*/ 192 h 320"/>
                <a:gd name="T62" fmla="*/ 296 w 321"/>
                <a:gd name="T63" fmla="*/ 195 h 320"/>
                <a:gd name="T64" fmla="*/ 247 w 321"/>
                <a:gd name="T65" fmla="*/ 221 h 320"/>
                <a:gd name="T66" fmla="*/ 209 w 321"/>
                <a:gd name="T67" fmla="*/ 261 h 320"/>
                <a:gd name="T68" fmla="*/ 196 w 321"/>
                <a:gd name="T69" fmla="*/ 297 h 320"/>
                <a:gd name="T70" fmla="*/ 189 w 321"/>
                <a:gd name="T71" fmla="*/ 310 h 320"/>
                <a:gd name="T72" fmla="*/ 176 w 321"/>
                <a:gd name="T73" fmla="*/ 318 h 320"/>
                <a:gd name="T74" fmla="*/ 165 w 321"/>
                <a:gd name="T75" fmla="*/ 320 h 320"/>
                <a:gd name="T76" fmla="*/ 115 w 321"/>
                <a:gd name="T77" fmla="*/ 173 h 320"/>
                <a:gd name="T78" fmla="*/ 160 w 321"/>
                <a:gd name="T79" fmla="*/ 223 h 320"/>
                <a:gd name="T80" fmla="*/ 187 w 321"/>
                <a:gd name="T81" fmla="*/ 188 h 320"/>
                <a:gd name="T82" fmla="*/ 223 w 321"/>
                <a:gd name="T83" fmla="*/ 159 h 320"/>
                <a:gd name="T84" fmla="*/ 172 w 321"/>
                <a:gd name="T85" fmla="*/ 114 h 320"/>
                <a:gd name="T86" fmla="*/ 147 w 321"/>
                <a:gd name="T87" fmla="*/ 114 h 320"/>
                <a:gd name="T88" fmla="*/ 96 w 321"/>
                <a:gd name="T89" fmla="*/ 159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1" h="320">
                  <a:moveTo>
                    <a:pt x="165" y="320"/>
                  </a:moveTo>
                  <a:lnTo>
                    <a:pt x="154" y="320"/>
                  </a:lnTo>
                  <a:lnTo>
                    <a:pt x="154" y="320"/>
                  </a:lnTo>
                  <a:lnTo>
                    <a:pt x="149" y="319"/>
                  </a:lnTo>
                  <a:lnTo>
                    <a:pt x="143" y="318"/>
                  </a:lnTo>
                  <a:lnTo>
                    <a:pt x="139" y="317"/>
                  </a:lnTo>
                  <a:lnTo>
                    <a:pt x="135" y="314"/>
                  </a:lnTo>
                  <a:lnTo>
                    <a:pt x="131" y="310"/>
                  </a:lnTo>
                  <a:lnTo>
                    <a:pt x="128" y="307"/>
                  </a:lnTo>
                  <a:lnTo>
                    <a:pt x="125" y="302"/>
                  </a:lnTo>
                  <a:lnTo>
                    <a:pt x="124" y="297"/>
                  </a:lnTo>
                  <a:lnTo>
                    <a:pt x="124" y="297"/>
                  </a:lnTo>
                  <a:lnTo>
                    <a:pt x="118" y="279"/>
                  </a:lnTo>
                  <a:lnTo>
                    <a:pt x="110" y="261"/>
                  </a:lnTo>
                  <a:lnTo>
                    <a:pt x="99" y="246"/>
                  </a:lnTo>
                  <a:lnTo>
                    <a:pt x="87" y="232"/>
                  </a:lnTo>
                  <a:lnTo>
                    <a:pt x="73" y="221"/>
                  </a:lnTo>
                  <a:lnTo>
                    <a:pt x="58" y="210"/>
                  </a:lnTo>
                  <a:lnTo>
                    <a:pt x="40" y="202"/>
                  </a:lnTo>
                  <a:lnTo>
                    <a:pt x="23" y="195"/>
                  </a:lnTo>
                  <a:lnTo>
                    <a:pt x="23" y="195"/>
                  </a:lnTo>
                  <a:lnTo>
                    <a:pt x="18" y="194"/>
                  </a:lnTo>
                  <a:lnTo>
                    <a:pt x="14" y="192"/>
                  </a:lnTo>
                  <a:lnTo>
                    <a:pt x="9" y="188"/>
                  </a:lnTo>
                  <a:lnTo>
                    <a:pt x="6" y="185"/>
                  </a:lnTo>
                  <a:lnTo>
                    <a:pt x="3" y="180"/>
                  </a:lnTo>
                  <a:lnTo>
                    <a:pt x="1" y="176"/>
                  </a:lnTo>
                  <a:lnTo>
                    <a:pt x="0" y="171"/>
                  </a:lnTo>
                  <a:lnTo>
                    <a:pt x="0" y="165"/>
                  </a:lnTo>
                  <a:lnTo>
                    <a:pt x="0" y="154"/>
                  </a:lnTo>
                  <a:lnTo>
                    <a:pt x="0" y="154"/>
                  </a:lnTo>
                  <a:lnTo>
                    <a:pt x="0" y="149"/>
                  </a:lnTo>
                  <a:lnTo>
                    <a:pt x="1" y="144"/>
                  </a:lnTo>
                  <a:lnTo>
                    <a:pt x="3" y="140"/>
                  </a:lnTo>
                  <a:lnTo>
                    <a:pt x="6" y="135"/>
                  </a:lnTo>
                  <a:lnTo>
                    <a:pt x="9" y="132"/>
                  </a:lnTo>
                  <a:lnTo>
                    <a:pt x="14" y="128"/>
                  </a:lnTo>
                  <a:lnTo>
                    <a:pt x="18" y="126"/>
                  </a:lnTo>
                  <a:lnTo>
                    <a:pt x="23" y="124"/>
                  </a:lnTo>
                  <a:lnTo>
                    <a:pt x="23" y="124"/>
                  </a:lnTo>
                  <a:lnTo>
                    <a:pt x="40" y="118"/>
                  </a:lnTo>
                  <a:lnTo>
                    <a:pt x="58" y="110"/>
                  </a:lnTo>
                  <a:lnTo>
                    <a:pt x="73" y="99"/>
                  </a:lnTo>
                  <a:lnTo>
                    <a:pt x="87" y="88"/>
                  </a:lnTo>
                  <a:lnTo>
                    <a:pt x="99" y="74"/>
                  </a:lnTo>
                  <a:lnTo>
                    <a:pt x="110" y="57"/>
                  </a:lnTo>
                  <a:lnTo>
                    <a:pt x="118" y="41"/>
                  </a:lnTo>
                  <a:lnTo>
                    <a:pt x="124" y="23"/>
                  </a:lnTo>
                  <a:lnTo>
                    <a:pt x="124" y="23"/>
                  </a:lnTo>
                  <a:lnTo>
                    <a:pt x="125" y="18"/>
                  </a:lnTo>
                  <a:lnTo>
                    <a:pt x="128" y="13"/>
                  </a:lnTo>
                  <a:lnTo>
                    <a:pt x="131" y="9"/>
                  </a:lnTo>
                  <a:lnTo>
                    <a:pt x="135" y="5"/>
                  </a:lnTo>
                  <a:lnTo>
                    <a:pt x="139" y="3"/>
                  </a:lnTo>
                  <a:lnTo>
                    <a:pt x="143" y="1"/>
                  </a:lnTo>
                  <a:lnTo>
                    <a:pt x="149" y="0"/>
                  </a:lnTo>
                  <a:lnTo>
                    <a:pt x="154" y="0"/>
                  </a:lnTo>
                  <a:lnTo>
                    <a:pt x="165" y="0"/>
                  </a:lnTo>
                  <a:lnTo>
                    <a:pt x="165" y="0"/>
                  </a:lnTo>
                  <a:lnTo>
                    <a:pt x="170" y="0"/>
                  </a:lnTo>
                  <a:lnTo>
                    <a:pt x="176" y="1"/>
                  </a:lnTo>
                  <a:lnTo>
                    <a:pt x="181" y="3"/>
                  </a:lnTo>
                  <a:lnTo>
                    <a:pt x="184" y="5"/>
                  </a:lnTo>
                  <a:lnTo>
                    <a:pt x="189" y="9"/>
                  </a:lnTo>
                  <a:lnTo>
                    <a:pt x="191" y="13"/>
                  </a:lnTo>
                  <a:lnTo>
                    <a:pt x="194" y="18"/>
                  </a:lnTo>
                  <a:lnTo>
                    <a:pt x="196" y="23"/>
                  </a:lnTo>
                  <a:lnTo>
                    <a:pt x="196" y="23"/>
                  </a:lnTo>
                  <a:lnTo>
                    <a:pt x="201" y="41"/>
                  </a:lnTo>
                  <a:lnTo>
                    <a:pt x="209" y="57"/>
                  </a:lnTo>
                  <a:lnTo>
                    <a:pt x="220" y="74"/>
                  </a:lnTo>
                  <a:lnTo>
                    <a:pt x="233" y="88"/>
                  </a:lnTo>
                  <a:lnTo>
                    <a:pt x="247" y="99"/>
                  </a:lnTo>
                  <a:lnTo>
                    <a:pt x="262" y="110"/>
                  </a:lnTo>
                  <a:lnTo>
                    <a:pt x="279" y="118"/>
                  </a:lnTo>
                  <a:lnTo>
                    <a:pt x="296" y="124"/>
                  </a:lnTo>
                  <a:lnTo>
                    <a:pt x="296" y="124"/>
                  </a:lnTo>
                  <a:lnTo>
                    <a:pt x="302" y="126"/>
                  </a:lnTo>
                  <a:lnTo>
                    <a:pt x="306" y="128"/>
                  </a:lnTo>
                  <a:lnTo>
                    <a:pt x="310" y="132"/>
                  </a:lnTo>
                  <a:lnTo>
                    <a:pt x="314" y="135"/>
                  </a:lnTo>
                  <a:lnTo>
                    <a:pt x="316" y="140"/>
                  </a:lnTo>
                  <a:lnTo>
                    <a:pt x="318" y="144"/>
                  </a:lnTo>
                  <a:lnTo>
                    <a:pt x="320" y="149"/>
                  </a:lnTo>
                  <a:lnTo>
                    <a:pt x="321" y="154"/>
                  </a:lnTo>
                  <a:lnTo>
                    <a:pt x="321" y="165"/>
                  </a:lnTo>
                  <a:lnTo>
                    <a:pt x="321" y="165"/>
                  </a:lnTo>
                  <a:lnTo>
                    <a:pt x="320" y="171"/>
                  </a:lnTo>
                  <a:lnTo>
                    <a:pt x="318" y="176"/>
                  </a:lnTo>
                  <a:lnTo>
                    <a:pt x="316" y="180"/>
                  </a:lnTo>
                  <a:lnTo>
                    <a:pt x="314" y="185"/>
                  </a:lnTo>
                  <a:lnTo>
                    <a:pt x="310" y="188"/>
                  </a:lnTo>
                  <a:lnTo>
                    <a:pt x="306" y="192"/>
                  </a:lnTo>
                  <a:lnTo>
                    <a:pt x="302" y="194"/>
                  </a:lnTo>
                  <a:lnTo>
                    <a:pt x="296" y="195"/>
                  </a:lnTo>
                  <a:lnTo>
                    <a:pt x="296" y="195"/>
                  </a:lnTo>
                  <a:lnTo>
                    <a:pt x="279" y="202"/>
                  </a:lnTo>
                  <a:lnTo>
                    <a:pt x="262" y="210"/>
                  </a:lnTo>
                  <a:lnTo>
                    <a:pt x="247" y="221"/>
                  </a:lnTo>
                  <a:lnTo>
                    <a:pt x="233" y="232"/>
                  </a:lnTo>
                  <a:lnTo>
                    <a:pt x="220" y="246"/>
                  </a:lnTo>
                  <a:lnTo>
                    <a:pt x="209" y="261"/>
                  </a:lnTo>
                  <a:lnTo>
                    <a:pt x="201" y="279"/>
                  </a:lnTo>
                  <a:lnTo>
                    <a:pt x="196" y="297"/>
                  </a:lnTo>
                  <a:lnTo>
                    <a:pt x="196" y="297"/>
                  </a:lnTo>
                  <a:lnTo>
                    <a:pt x="194" y="302"/>
                  </a:lnTo>
                  <a:lnTo>
                    <a:pt x="191" y="307"/>
                  </a:lnTo>
                  <a:lnTo>
                    <a:pt x="189" y="310"/>
                  </a:lnTo>
                  <a:lnTo>
                    <a:pt x="184" y="314"/>
                  </a:lnTo>
                  <a:lnTo>
                    <a:pt x="181" y="317"/>
                  </a:lnTo>
                  <a:lnTo>
                    <a:pt x="176" y="318"/>
                  </a:lnTo>
                  <a:lnTo>
                    <a:pt x="170" y="319"/>
                  </a:lnTo>
                  <a:lnTo>
                    <a:pt x="165" y="320"/>
                  </a:lnTo>
                  <a:lnTo>
                    <a:pt x="165" y="320"/>
                  </a:lnTo>
                  <a:close/>
                  <a:moveTo>
                    <a:pt x="96" y="159"/>
                  </a:moveTo>
                  <a:lnTo>
                    <a:pt x="96" y="159"/>
                  </a:lnTo>
                  <a:lnTo>
                    <a:pt x="115" y="173"/>
                  </a:lnTo>
                  <a:lnTo>
                    <a:pt x="132" y="188"/>
                  </a:lnTo>
                  <a:lnTo>
                    <a:pt x="147" y="205"/>
                  </a:lnTo>
                  <a:lnTo>
                    <a:pt x="160" y="223"/>
                  </a:lnTo>
                  <a:lnTo>
                    <a:pt x="160" y="223"/>
                  </a:lnTo>
                  <a:lnTo>
                    <a:pt x="172" y="205"/>
                  </a:lnTo>
                  <a:lnTo>
                    <a:pt x="187" y="188"/>
                  </a:lnTo>
                  <a:lnTo>
                    <a:pt x="205" y="173"/>
                  </a:lnTo>
                  <a:lnTo>
                    <a:pt x="223" y="159"/>
                  </a:lnTo>
                  <a:lnTo>
                    <a:pt x="223" y="159"/>
                  </a:lnTo>
                  <a:lnTo>
                    <a:pt x="205" y="147"/>
                  </a:lnTo>
                  <a:lnTo>
                    <a:pt x="187" y="132"/>
                  </a:lnTo>
                  <a:lnTo>
                    <a:pt x="172" y="114"/>
                  </a:lnTo>
                  <a:lnTo>
                    <a:pt x="160" y="96"/>
                  </a:lnTo>
                  <a:lnTo>
                    <a:pt x="160" y="96"/>
                  </a:lnTo>
                  <a:lnTo>
                    <a:pt x="147" y="114"/>
                  </a:lnTo>
                  <a:lnTo>
                    <a:pt x="132" y="132"/>
                  </a:lnTo>
                  <a:lnTo>
                    <a:pt x="115" y="147"/>
                  </a:lnTo>
                  <a:lnTo>
                    <a:pt x="96" y="159"/>
                  </a:lnTo>
                  <a:lnTo>
                    <a:pt x="96" y="15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2" name="Freeform 94"/>
            <p:cNvSpPr>
              <a:spLocks/>
            </p:cNvSpPr>
            <p:nvPr/>
          </p:nvSpPr>
          <p:spPr bwMode="auto">
            <a:xfrm>
              <a:off x="5264151" y="815330"/>
              <a:ext cx="1158875" cy="50800"/>
            </a:xfrm>
            <a:custGeom>
              <a:avLst/>
              <a:gdLst>
                <a:gd name="T0" fmla="*/ 1459 w 1459"/>
                <a:gd name="T1" fmla="*/ 32 h 65"/>
                <a:gd name="T2" fmla="*/ 1459 w 1459"/>
                <a:gd name="T3" fmla="*/ 32 h 65"/>
                <a:gd name="T4" fmla="*/ 1458 w 1459"/>
                <a:gd name="T5" fmla="*/ 38 h 65"/>
                <a:gd name="T6" fmla="*/ 1457 w 1459"/>
                <a:gd name="T7" fmla="*/ 45 h 65"/>
                <a:gd name="T8" fmla="*/ 1454 w 1459"/>
                <a:gd name="T9" fmla="*/ 50 h 65"/>
                <a:gd name="T10" fmla="*/ 1450 w 1459"/>
                <a:gd name="T11" fmla="*/ 56 h 65"/>
                <a:gd name="T12" fmla="*/ 1445 w 1459"/>
                <a:gd name="T13" fmla="*/ 59 h 65"/>
                <a:gd name="T14" fmla="*/ 1440 w 1459"/>
                <a:gd name="T15" fmla="*/ 63 h 65"/>
                <a:gd name="T16" fmla="*/ 1434 w 1459"/>
                <a:gd name="T17" fmla="*/ 64 h 65"/>
                <a:gd name="T18" fmla="*/ 1427 w 1459"/>
                <a:gd name="T19" fmla="*/ 65 h 65"/>
                <a:gd name="T20" fmla="*/ 32 w 1459"/>
                <a:gd name="T21" fmla="*/ 65 h 65"/>
                <a:gd name="T22" fmla="*/ 32 w 1459"/>
                <a:gd name="T23" fmla="*/ 65 h 65"/>
                <a:gd name="T24" fmla="*/ 25 w 1459"/>
                <a:gd name="T25" fmla="*/ 64 h 65"/>
                <a:gd name="T26" fmla="*/ 20 w 1459"/>
                <a:gd name="T27" fmla="*/ 63 h 65"/>
                <a:gd name="T28" fmla="*/ 14 w 1459"/>
                <a:gd name="T29" fmla="*/ 59 h 65"/>
                <a:gd name="T30" fmla="*/ 9 w 1459"/>
                <a:gd name="T31" fmla="*/ 56 h 65"/>
                <a:gd name="T32" fmla="*/ 4 w 1459"/>
                <a:gd name="T33" fmla="*/ 50 h 65"/>
                <a:gd name="T34" fmla="*/ 2 w 1459"/>
                <a:gd name="T35" fmla="*/ 45 h 65"/>
                <a:gd name="T36" fmla="*/ 0 w 1459"/>
                <a:gd name="T37" fmla="*/ 38 h 65"/>
                <a:gd name="T38" fmla="*/ 0 w 1459"/>
                <a:gd name="T39" fmla="*/ 32 h 65"/>
                <a:gd name="T40" fmla="*/ 0 w 1459"/>
                <a:gd name="T41" fmla="*/ 32 h 65"/>
                <a:gd name="T42" fmla="*/ 0 w 1459"/>
                <a:gd name="T43" fmla="*/ 32 h 65"/>
                <a:gd name="T44" fmla="*/ 0 w 1459"/>
                <a:gd name="T45" fmla="*/ 25 h 65"/>
                <a:gd name="T46" fmla="*/ 2 w 1459"/>
                <a:gd name="T47" fmla="*/ 20 h 65"/>
                <a:gd name="T48" fmla="*/ 4 w 1459"/>
                <a:gd name="T49" fmla="*/ 14 h 65"/>
                <a:gd name="T50" fmla="*/ 9 w 1459"/>
                <a:gd name="T51" fmla="*/ 9 h 65"/>
                <a:gd name="T52" fmla="*/ 14 w 1459"/>
                <a:gd name="T53" fmla="*/ 6 h 65"/>
                <a:gd name="T54" fmla="*/ 20 w 1459"/>
                <a:gd name="T55" fmla="*/ 2 h 65"/>
                <a:gd name="T56" fmla="*/ 25 w 1459"/>
                <a:gd name="T57" fmla="*/ 1 h 65"/>
                <a:gd name="T58" fmla="*/ 32 w 1459"/>
                <a:gd name="T59" fmla="*/ 0 h 65"/>
                <a:gd name="T60" fmla="*/ 1427 w 1459"/>
                <a:gd name="T61" fmla="*/ 0 h 65"/>
                <a:gd name="T62" fmla="*/ 1427 w 1459"/>
                <a:gd name="T63" fmla="*/ 0 h 65"/>
                <a:gd name="T64" fmla="*/ 1434 w 1459"/>
                <a:gd name="T65" fmla="*/ 1 h 65"/>
                <a:gd name="T66" fmla="*/ 1440 w 1459"/>
                <a:gd name="T67" fmla="*/ 2 h 65"/>
                <a:gd name="T68" fmla="*/ 1445 w 1459"/>
                <a:gd name="T69" fmla="*/ 6 h 65"/>
                <a:gd name="T70" fmla="*/ 1450 w 1459"/>
                <a:gd name="T71" fmla="*/ 9 h 65"/>
                <a:gd name="T72" fmla="*/ 1454 w 1459"/>
                <a:gd name="T73" fmla="*/ 14 h 65"/>
                <a:gd name="T74" fmla="*/ 1457 w 1459"/>
                <a:gd name="T75" fmla="*/ 20 h 65"/>
                <a:gd name="T76" fmla="*/ 1458 w 1459"/>
                <a:gd name="T77" fmla="*/ 25 h 65"/>
                <a:gd name="T78" fmla="*/ 1459 w 1459"/>
                <a:gd name="T79" fmla="*/ 32 h 65"/>
                <a:gd name="T80" fmla="*/ 1459 w 1459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59" h="65">
                  <a:moveTo>
                    <a:pt x="1459" y="32"/>
                  </a:moveTo>
                  <a:lnTo>
                    <a:pt x="1459" y="32"/>
                  </a:lnTo>
                  <a:lnTo>
                    <a:pt x="1458" y="38"/>
                  </a:lnTo>
                  <a:lnTo>
                    <a:pt x="1457" y="45"/>
                  </a:lnTo>
                  <a:lnTo>
                    <a:pt x="1454" y="50"/>
                  </a:lnTo>
                  <a:lnTo>
                    <a:pt x="1450" y="56"/>
                  </a:lnTo>
                  <a:lnTo>
                    <a:pt x="1445" y="59"/>
                  </a:lnTo>
                  <a:lnTo>
                    <a:pt x="1440" y="63"/>
                  </a:lnTo>
                  <a:lnTo>
                    <a:pt x="1434" y="64"/>
                  </a:lnTo>
                  <a:lnTo>
                    <a:pt x="142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4" y="50"/>
                  </a:lnTo>
                  <a:lnTo>
                    <a:pt x="2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427" y="0"/>
                  </a:lnTo>
                  <a:lnTo>
                    <a:pt x="1427" y="0"/>
                  </a:lnTo>
                  <a:lnTo>
                    <a:pt x="1434" y="1"/>
                  </a:lnTo>
                  <a:lnTo>
                    <a:pt x="1440" y="2"/>
                  </a:lnTo>
                  <a:lnTo>
                    <a:pt x="1445" y="6"/>
                  </a:lnTo>
                  <a:lnTo>
                    <a:pt x="1450" y="9"/>
                  </a:lnTo>
                  <a:lnTo>
                    <a:pt x="1454" y="14"/>
                  </a:lnTo>
                  <a:lnTo>
                    <a:pt x="1457" y="20"/>
                  </a:lnTo>
                  <a:lnTo>
                    <a:pt x="1458" y="25"/>
                  </a:lnTo>
                  <a:lnTo>
                    <a:pt x="1459" y="32"/>
                  </a:lnTo>
                  <a:lnTo>
                    <a:pt x="145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3" name="Freeform 95"/>
            <p:cNvSpPr>
              <a:spLocks/>
            </p:cNvSpPr>
            <p:nvPr/>
          </p:nvSpPr>
          <p:spPr bwMode="auto">
            <a:xfrm>
              <a:off x="4873626" y="950268"/>
              <a:ext cx="625475" cy="50800"/>
            </a:xfrm>
            <a:custGeom>
              <a:avLst/>
              <a:gdLst>
                <a:gd name="T0" fmla="*/ 788 w 788"/>
                <a:gd name="T1" fmla="*/ 33 h 65"/>
                <a:gd name="T2" fmla="*/ 788 w 788"/>
                <a:gd name="T3" fmla="*/ 33 h 65"/>
                <a:gd name="T4" fmla="*/ 788 w 788"/>
                <a:gd name="T5" fmla="*/ 40 h 65"/>
                <a:gd name="T6" fmla="*/ 786 w 788"/>
                <a:gd name="T7" fmla="*/ 45 h 65"/>
                <a:gd name="T8" fmla="*/ 782 w 788"/>
                <a:gd name="T9" fmla="*/ 51 h 65"/>
                <a:gd name="T10" fmla="*/ 779 w 788"/>
                <a:gd name="T11" fmla="*/ 56 h 65"/>
                <a:gd name="T12" fmla="*/ 774 w 788"/>
                <a:gd name="T13" fmla="*/ 59 h 65"/>
                <a:gd name="T14" fmla="*/ 768 w 788"/>
                <a:gd name="T15" fmla="*/ 63 h 65"/>
                <a:gd name="T16" fmla="*/ 763 w 788"/>
                <a:gd name="T17" fmla="*/ 64 h 65"/>
                <a:gd name="T18" fmla="*/ 756 w 788"/>
                <a:gd name="T19" fmla="*/ 65 h 65"/>
                <a:gd name="T20" fmla="*/ 33 w 788"/>
                <a:gd name="T21" fmla="*/ 65 h 65"/>
                <a:gd name="T22" fmla="*/ 33 w 788"/>
                <a:gd name="T23" fmla="*/ 65 h 65"/>
                <a:gd name="T24" fmla="*/ 26 w 788"/>
                <a:gd name="T25" fmla="*/ 64 h 65"/>
                <a:gd name="T26" fmla="*/ 20 w 788"/>
                <a:gd name="T27" fmla="*/ 63 h 65"/>
                <a:gd name="T28" fmla="*/ 14 w 788"/>
                <a:gd name="T29" fmla="*/ 59 h 65"/>
                <a:gd name="T30" fmla="*/ 10 w 788"/>
                <a:gd name="T31" fmla="*/ 56 h 65"/>
                <a:gd name="T32" fmla="*/ 6 w 788"/>
                <a:gd name="T33" fmla="*/ 51 h 65"/>
                <a:gd name="T34" fmla="*/ 3 w 788"/>
                <a:gd name="T35" fmla="*/ 45 h 65"/>
                <a:gd name="T36" fmla="*/ 2 w 788"/>
                <a:gd name="T37" fmla="*/ 40 h 65"/>
                <a:gd name="T38" fmla="*/ 0 w 788"/>
                <a:gd name="T39" fmla="*/ 33 h 65"/>
                <a:gd name="T40" fmla="*/ 0 w 788"/>
                <a:gd name="T41" fmla="*/ 33 h 65"/>
                <a:gd name="T42" fmla="*/ 0 w 788"/>
                <a:gd name="T43" fmla="*/ 33 h 65"/>
                <a:gd name="T44" fmla="*/ 2 w 788"/>
                <a:gd name="T45" fmla="*/ 26 h 65"/>
                <a:gd name="T46" fmla="*/ 3 w 788"/>
                <a:gd name="T47" fmla="*/ 20 h 65"/>
                <a:gd name="T48" fmla="*/ 6 w 788"/>
                <a:gd name="T49" fmla="*/ 14 h 65"/>
                <a:gd name="T50" fmla="*/ 10 w 788"/>
                <a:gd name="T51" fmla="*/ 9 h 65"/>
                <a:gd name="T52" fmla="*/ 14 w 788"/>
                <a:gd name="T53" fmla="*/ 6 h 65"/>
                <a:gd name="T54" fmla="*/ 20 w 788"/>
                <a:gd name="T55" fmla="*/ 2 h 65"/>
                <a:gd name="T56" fmla="*/ 26 w 788"/>
                <a:gd name="T57" fmla="*/ 1 h 65"/>
                <a:gd name="T58" fmla="*/ 33 w 788"/>
                <a:gd name="T59" fmla="*/ 0 h 65"/>
                <a:gd name="T60" fmla="*/ 756 w 788"/>
                <a:gd name="T61" fmla="*/ 0 h 65"/>
                <a:gd name="T62" fmla="*/ 756 w 788"/>
                <a:gd name="T63" fmla="*/ 0 h 65"/>
                <a:gd name="T64" fmla="*/ 763 w 788"/>
                <a:gd name="T65" fmla="*/ 1 h 65"/>
                <a:gd name="T66" fmla="*/ 768 w 788"/>
                <a:gd name="T67" fmla="*/ 2 h 65"/>
                <a:gd name="T68" fmla="*/ 774 w 788"/>
                <a:gd name="T69" fmla="*/ 6 h 65"/>
                <a:gd name="T70" fmla="*/ 779 w 788"/>
                <a:gd name="T71" fmla="*/ 9 h 65"/>
                <a:gd name="T72" fmla="*/ 782 w 788"/>
                <a:gd name="T73" fmla="*/ 14 h 65"/>
                <a:gd name="T74" fmla="*/ 786 w 788"/>
                <a:gd name="T75" fmla="*/ 20 h 65"/>
                <a:gd name="T76" fmla="*/ 788 w 788"/>
                <a:gd name="T77" fmla="*/ 26 h 65"/>
                <a:gd name="T78" fmla="*/ 788 w 788"/>
                <a:gd name="T79" fmla="*/ 33 h 65"/>
                <a:gd name="T80" fmla="*/ 788 w 788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88" h="65">
                  <a:moveTo>
                    <a:pt x="788" y="33"/>
                  </a:moveTo>
                  <a:lnTo>
                    <a:pt x="788" y="33"/>
                  </a:lnTo>
                  <a:lnTo>
                    <a:pt x="788" y="40"/>
                  </a:lnTo>
                  <a:lnTo>
                    <a:pt x="786" y="45"/>
                  </a:lnTo>
                  <a:lnTo>
                    <a:pt x="782" y="51"/>
                  </a:lnTo>
                  <a:lnTo>
                    <a:pt x="779" y="56"/>
                  </a:lnTo>
                  <a:lnTo>
                    <a:pt x="774" y="59"/>
                  </a:lnTo>
                  <a:lnTo>
                    <a:pt x="768" y="63"/>
                  </a:lnTo>
                  <a:lnTo>
                    <a:pt x="763" y="64"/>
                  </a:lnTo>
                  <a:lnTo>
                    <a:pt x="756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756" y="0"/>
                  </a:lnTo>
                  <a:lnTo>
                    <a:pt x="756" y="0"/>
                  </a:lnTo>
                  <a:lnTo>
                    <a:pt x="763" y="1"/>
                  </a:lnTo>
                  <a:lnTo>
                    <a:pt x="768" y="2"/>
                  </a:lnTo>
                  <a:lnTo>
                    <a:pt x="774" y="6"/>
                  </a:lnTo>
                  <a:lnTo>
                    <a:pt x="779" y="9"/>
                  </a:lnTo>
                  <a:lnTo>
                    <a:pt x="782" y="14"/>
                  </a:lnTo>
                  <a:lnTo>
                    <a:pt x="786" y="20"/>
                  </a:lnTo>
                  <a:lnTo>
                    <a:pt x="788" y="26"/>
                  </a:lnTo>
                  <a:lnTo>
                    <a:pt x="788" y="33"/>
                  </a:lnTo>
                  <a:lnTo>
                    <a:pt x="788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4" name="Freeform 96"/>
            <p:cNvSpPr>
              <a:spLocks/>
            </p:cNvSpPr>
            <p:nvPr/>
          </p:nvSpPr>
          <p:spPr bwMode="auto">
            <a:xfrm>
              <a:off x="6069013" y="975668"/>
              <a:ext cx="169863" cy="50800"/>
            </a:xfrm>
            <a:custGeom>
              <a:avLst/>
              <a:gdLst>
                <a:gd name="T0" fmla="*/ 216 w 216"/>
                <a:gd name="T1" fmla="*/ 32 h 64"/>
                <a:gd name="T2" fmla="*/ 216 w 216"/>
                <a:gd name="T3" fmla="*/ 32 h 64"/>
                <a:gd name="T4" fmla="*/ 215 w 216"/>
                <a:gd name="T5" fmla="*/ 38 h 64"/>
                <a:gd name="T6" fmla="*/ 212 w 216"/>
                <a:gd name="T7" fmla="*/ 45 h 64"/>
                <a:gd name="T8" fmla="*/ 210 w 216"/>
                <a:gd name="T9" fmla="*/ 49 h 64"/>
                <a:gd name="T10" fmla="*/ 205 w 216"/>
                <a:gd name="T11" fmla="*/ 55 h 64"/>
                <a:gd name="T12" fmla="*/ 201 w 216"/>
                <a:gd name="T13" fmla="*/ 59 h 64"/>
                <a:gd name="T14" fmla="*/ 196 w 216"/>
                <a:gd name="T15" fmla="*/ 62 h 64"/>
                <a:gd name="T16" fmla="*/ 189 w 216"/>
                <a:gd name="T17" fmla="*/ 63 h 64"/>
                <a:gd name="T18" fmla="*/ 183 w 216"/>
                <a:gd name="T19" fmla="*/ 64 h 64"/>
                <a:gd name="T20" fmla="*/ 33 w 216"/>
                <a:gd name="T21" fmla="*/ 64 h 64"/>
                <a:gd name="T22" fmla="*/ 33 w 216"/>
                <a:gd name="T23" fmla="*/ 64 h 64"/>
                <a:gd name="T24" fmla="*/ 26 w 216"/>
                <a:gd name="T25" fmla="*/ 63 h 64"/>
                <a:gd name="T26" fmla="*/ 20 w 216"/>
                <a:gd name="T27" fmla="*/ 62 h 64"/>
                <a:gd name="T28" fmla="*/ 14 w 216"/>
                <a:gd name="T29" fmla="*/ 59 h 64"/>
                <a:gd name="T30" fmla="*/ 10 w 216"/>
                <a:gd name="T31" fmla="*/ 55 h 64"/>
                <a:gd name="T32" fmla="*/ 6 w 216"/>
                <a:gd name="T33" fmla="*/ 49 h 64"/>
                <a:gd name="T34" fmla="*/ 3 w 216"/>
                <a:gd name="T35" fmla="*/ 45 h 64"/>
                <a:gd name="T36" fmla="*/ 0 w 216"/>
                <a:gd name="T37" fmla="*/ 38 h 64"/>
                <a:gd name="T38" fmla="*/ 0 w 216"/>
                <a:gd name="T39" fmla="*/ 32 h 64"/>
                <a:gd name="T40" fmla="*/ 0 w 216"/>
                <a:gd name="T41" fmla="*/ 32 h 64"/>
                <a:gd name="T42" fmla="*/ 0 w 216"/>
                <a:gd name="T43" fmla="*/ 32 h 64"/>
                <a:gd name="T44" fmla="*/ 0 w 216"/>
                <a:gd name="T45" fmla="*/ 25 h 64"/>
                <a:gd name="T46" fmla="*/ 3 w 216"/>
                <a:gd name="T47" fmla="*/ 19 h 64"/>
                <a:gd name="T48" fmla="*/ 6 w 216"/>
                <a:gd name="T49" fmla="*/ 14 h 64"/>
                <a:gd name="T50" fmla="*/ 10 w 216"/>
                <a:gd name="T51" fmla="*/ 9 h 64"/>
                <a:gd name="T52" fmla="*/ 14 w 216"/>
                <a:gd name="T53" fmla="*/ 5 h 64"/>
                <a:gd name="T54" fmla="*/ 20 w 216"/>
                <a:gd name="T55" fmla="*/ 2 h 64"/>
                <a:gd name="T56" fmla="*/ 26 w 216"/>
                <a:gd name="T57" fmla="*/ 1 h 64"/>
                <a:gd name="T58" fmla="*/ 33 w 216"/>
                <a:gd name="T59" fmla="*/ 0 h 64"/>
                <a:gd name="T60" fmla="*/ 183 w 216"/>
                <a:gd name="T61" fmla="*/ 0 h 64"/>
                <a:gd name="T62" fmla="*/ 183 w 216"/>
                <a:gd name="T63" fmla="*/ 0 h 64"/>
                <a:gd name="T64" fmla="*/ 189 w 216"/>
                <a:gd name="T65" fmla="*/ 1 h 64"/>
                <a:gd name="T66" fmla="*/ 196 w 216"/>
                <a:gd name="T67" fmla="*/ 2 h 64"/>
                <a:gd name="T68" fmla="*/ 201 w 216"/>
                <a:gd name="T69" fmla="*/ 5 h 64"/>
                <a:gd name="T70" fmla="*/ 205 w 216"/>
                <a:gd name="T71" fmla="*/ 9 h 64"/>
                <a:gd name="T72" fmla="*/ 210 w 216"/>
                <a:gd name="T73" fmla="*/ 14 h 64"/>
                <a:gd name="T74" fmla="*/ 212 w 216"/>
                <a:gd name="T75" fmla="*/ 19 h 64"/>
                <a:gd name="T76" fmla="*/ 215 w 216"/>
                <a:gd name="T77" fmla="*/ 25 h 64"/>
                <a:gd name="T78" fmla="*/ 216 w 216"/>
                <a:gd name="T79" fmla="*/ 32 h 64"/>
                <a:gd name="T80" fmla="*/ 216 w 21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6" h="64">
                  <a:moveTo>
                    <a:pt x="216" y="32"/>
                  </a:moveTo>
                  <a:lnTo>
                    <a:pt x="216" y="32"/>
                  </a:lnTo>
                  <a:lnTo>
                    <a:pt x="215" y="38"/>
                  </a:lnTo>
                  <a:lnTo>
                    <a:pt x="212" y="45"/>
                  </a:lnTo>
                  <a:lnTo>
                    <a:pt x="210" y="49"/>
                  </a:lnTo>
                  <a:lnTo>
                    <a:pt x="205" y="55"/>
                  </a:lnTo>
                  <a:lnTo>
                    <a:pt x="201" y="59"/>
                  </a:lnTo>
                  <a:lnTo>
                    <a:pt x="196" y="62"/>
                  </a:lnTo>
                  <a:lnTo>
                    <a:pt x="189" y="63"/>
                  </a:lnTo>
                  <a:lnTo>
                    <a:pt x="183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49"/>
                  </a:lnTo>
                  <a:lnTo>
                    <a:pt x="3" y="45"/>
                  </a:lnTo>
                  <a:lnTo>
                    <a:pt x="0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3" y="19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83" y="0"/>
                  </a:lnTo>
                  <a:lnTo>
                    <a:pt x="183" y="0"/>
                  </a:lnTo>
                  <a:lnTo>
                    <a:pt x="189" y="1"/>
                  </a:lnTo>
                  <a:lnTo>
                    <a:pt x="196" y="2"/>
                  </a:lnTo>
                  <a:lnTo>
                    <a:pt x="201" y="5"/>
                  </a:lnTo>
                  <a:lnTo>
                    <a:pt x="205" y="9"/>
                  </a:lnTo>
                  <a:lnTo>
                    <a:pt x="210" y="14"/>
                  </a:lnTo>
                  <a:lnTo>
                    <a:pt x="212" y="19"/>
                  </a:lnTo>
                  <a:lnTo>
                    <a:pt x="215" y="25"/>
                  </a:lnTo>
                  <a:lnTo>
                    <a:pt x="216" y="32"/>
                  </a:lnTo>
                  <a:lnTo>
                    <a:pt x="21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5" name="Freeform 97"/>
            <p:cNvSpPr>
              <a:spLocks/>
            </p:cNvSpPr>
            <p:nvPr/>
          </p:nvSpPr>
          <p:spPr bwMode="auto">
            <a:xfrm>
              <a:off x="6870701" y="929630"/>
              <a:ext cx="354013" cy="50800"/>
            </a:xfrm>
            <a:custGeom>
              <a:avLst/>
              <a:gdLst>
                <a:gd name="T0" fmla="*/ 445 w 445"/>
                <a:gd name="T1" fmla="*/ 32 h 65"/>
                <a:gd name="T2" fmla="*/ 445 w 445"/>
                <a:gd name="T3" fmla="*/ 32 h 65"/>
                <a:gd name="T4" fmla="*/ 444 w 445"/>
                <a:gd name="T5" fmla="*/ 39 h 65"/>
                <a:gd name="T6" fmla="*/ 443 w 445"/>
                <a:gd name="T7" fmla="*/ 45 h 65"/>
                <a:gd name="T8" fmla="*/ 439 w 445"/>
                <a:gd name="T9" fmla="*/ 51 h 65"/>
                <a:gd name="T10" fmla="*/ 436 w 445"/>
                <a:gd name="T11" fmla="*/ 55 h 65"/>
                <a:gd name="T12" fmla="*/ 431 w 445"/>
                <a:gd name="T13" fmla="*/ 59 h 65"/>
                <a:gd name="T14" fmla="*/ 426 w 445"/>
                <a:gd name="T15" fmla="*/ 62 h 65"/>
                <a:gd name="T16" fmla="*/ 420 w 445"/>
                <a:gd name="T17" fmla="*/ 63 h 65"/>
                <a:gd name="T18" fmla="*/ 413 w 445"/>
                <a:gd name="T19" fmla="*/ 65 h 65"/>
                <a:gd name="T20" fmla="*/ 33 w 445"/>
                <a:gd name="T21" fmla="*/ 65 h 65"/>
                <a:gd name="T22" fmla="*/ 33 w 445"/>
                <a:gd name="T23" fmla="*/ 65 h 65"/>
                <a:gd name="T24" fmla="*/ 27 w 445"/>
                <a:gd name="T25" fmla="*/ 63 h 65"/>
                <a:gd name="T26" fmla="*/ 20 w 445"/>
                <a:gd name="T27" fmla="*/ 62 h 65"/>
                <a:gd name="T28" fmla="*/ 16 w 445"/>
                <a:gd name="T29" fmla="*/ 59 h 65"/>
                <a:gd name="T30" fmla="*/ 10 w 445"/>
                <a:gd name="T31" fmla="*/ 55 h 65"/>
                <a:gd name="T32" fmla="*/ 6 w 445"/>
                <a:gd name="T33" fmla="*/ 51 h 65"/>
                <a:gd name="T34" fmla="*/ 3 w 445"/>
                <a:gd name="T35" fmla="*/ 45 h 65"/>
                <a:gd name="T36" fmla="*/ 2 w 445"/>
                <a:gd name="T37" fmla="*/ 39 h 65"/>
                <a:gd name="T38" fmla="*/ 0 w 445"/>
                <a:gd name="T39" fmla="*/ 32 h 65"/>
                <a:gd name="T40" fmla="*/ 0 w 445"/>
                <a:gd name="T41" fmla="*/ 32 h 65"/>
                <a:gd name="T42" fmla="*/ 0 w 445"/>
                <a:gd name="T43" fmla="*/ 32 h 65"/>
                <a:gd name="T44" fmla="*/ 2 w 445"/>
                <a:gd name="T45" fmla="*/ 25 h 65"/>
                <a:gd name="T46" fmla="*/ 3 w 445"/>
                <a:gd name="T47" fmla="*/ 19 h 65"/>
                <a:gd name="T48" fmla="*/ 6 w 445"/>
                <a:gd name="T49" fmla="*/ 15 h 65"/>
                <a:gd name="T50" fmla="*/ 10 w 445"/>
                <a:gd name="T51" fmla="*/ 9 h 65"/>
                <a:gd name="T52" fmla="*/ 16 w 445"/>
                <a:gd name="T53" fmla="*/ 5 h 65"/>
                <a:gd name="T54" fmla="*/ 20 w 445"/>
                <a:gd name="T55" fmla="*/ 2 h 65"/>
                <a:gd name="T56" fmla="*/ 27 w 445"/>
                <a:gd name="T57" fmla="*/ 1 h 65"/>
                <a:gd name="T58" fmla="*/ 33 w 445"/>
                <a:gd name="T59" fmla="*/ 0 h 65"/>
                <a:gd name="T60" fmla="*/ 413 w 445"/>
                <a:gd name="T61" fmla="*/ 0 h 65"/>
                <a:gd name="T62" fmla="*/ 413 w 445"/>
                <a:gd name="T63" fmla="*/ 0 h 65"/>
                <a:gd name="T64" fmla="*/ 420 w 445"/>
                <a:gd name="T65" fmla="*/ 1 h 65"/>
                <a:gd name="T66" fmla="*/ 426 w 445"/>
                <a:gd name="T67" fmla="*/ 2 h 65"/>
                <a:gd name="T68" fmla="*/ 431 w 445"/>
                <a:gd name="T69" fmla="*/ 5 h 65"/>
                <a:gd name="T70" fmla="*/ 436 w 445"/>
                <a:gd name="T71" fmla="*/ 9 h 65"/>
                <a:gd name="T72" fmla="*/ 439 w 445"/>
                <a:gd name="T73" fmla="*/ 15 h 65"/>
                <a:gd name="T74" fmla="*/ 443 w 445"/>
                <a:gd name="T75" fmla="*/ 19 h 65"/>
                <a:gd name="T76" fmla="*/ 444 w 445"/>
                <a:gd name="T77" fmla="*/ 25 h 65"/>
                <a:gd name="T78" fmla="*/ 445 w 445"/>
                <a:gd name="T79" fmla="*/ 32 h 65"/>
                <a:gd name="T80" fmla="*/ 445 w 44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5" h="65">
                  <a:moveTo>
                    <a:pt x="445" y="32"/>
                  </a:moveTo>
                  <a:lnTo>
                    <a:pt x="445" y="32"/>
                  </a:lnTo>
                  <a:lnTo>
                    <a:pt x="444" y="39"/>
                  </a:lnTo>
                  <a:lnTo>
                    <a:pt x="443" y="45"/>
                  </a:lnTo>
                  <a:lnTo>
                    <a:pt x="439" y="51"/>
                  </a:lnTo>
                  <a:lnTo>
                    <a:pt x="436" y="55"/>
                  </a:lnTo>
                  <a:lnTo>
                    <a:pt x="431" y="59"/>
                  </a:lnTo>
                  <a:lnTo>
                    <a:pt x="426" y="62"/>
                  </a:lnTo>
                  <a:lnTo>
                    <a:pt x="420" y="63"/>
                  </a:lnTo>
                  <a:lnTo>
                    <a:pt x="41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3"/>
                  </a:lnTo>
                  <a:lnTo>
                    <a:pt x="20" y="62"/>
                  </a:lnTo>
                  <a:lnTo>
                    <a:pt x="16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5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6" y="5"/>
                  </a:lnTo>
                  <a:lnTo>
                    <a:pt x="20" y="2"/>
                  </a:lnTo>
                  <a:lnTo>
                    <a:pt x="27" y="1"/>
                  </a:lnTo>
                  <a:lnTo>
                    <a:pt x="33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420" y="1"/>
                  </a:lnTo>
                  <a:lnTo>
                    <a:pt x="426" y="2"/>
                  </a:lnTo>
                  <a:lnTo>
                    <a:pt x="431" y="5"/>
                  </a:lnTo>
                  <a:lnTo>
                    <a:pt x="436" y="9"/>
                  </a:lnTo>
                  <a:lnTo>
                    <a:pt x="439" y="15"/>
                  </a:lnTo>
                  <a:lnTo>
                    <a:pt x="443" y="19"/>
                  </a:lnTo>
                  <a:lnTo>
                    <a:pt x="444" y="25"/>
                  </a:lnTo>
                  <a:lnTo>
                    <a:pt x="445" y="32"/>
                  </a:lnTo>
                  <a:lnTo>
                    <a:pt x="44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6" name="Freeform 98"/>
            <p:cNvSpPr>
              <a:spLocks/>
            </p:cNvSpPr>
            <p:nvPr/>
          </p:nvSpPr>
          <p:spPr bwMode="auto">
            <a:xfrm>
              <a:off x="6884988" y="1096318"/>
              <a:ext cx="596900" cy="52388"/>
            </a:xfrm>
            <a:custGeom>
              <a:avLst/>
              <a:gdLst>
                <a:gd name="T0" fmla="*/ 753 w 753"/>
                <a:gd name="T1" fmla="*/ 32 h 64"/>
                <a:gd name="T2" fmla="*/ 753 w 753"/>
                <a:gd name="T3" fmla="*/ 32 h 64"/>
                <a:gd name="T4" fmla="*/ 753 w 753"/>
                <a:gd name="T5" fmla="*/ 39 h 64"/>
                <a:gd name="T6" fmla="*/ 750 w 753"/>
                <a:gd name="T7" fmla="*/ 45 h 64"/>
                <a:gd name="T8" fmla="*/ 748 w 753"/>
                <a:gd name="T9" fmla="*/ 51 h 64"/>
                <a:gd name="T10" fmla="*/ 744 w 753"/>
                <a:gd name="T11" fmla="*/ 55 h 64"/>
                <a:gd name="T12" fmla="*/ 739 w 753"/>
                <a:gd name="T13" fmla="*/ 59 h 64"/>
                <a:gd name="T14" fmla="*/ 733 w 753"/>
                <a:gd name="T15" fmla="*/ 62 h 64"/>
                <a:gd name="T16" fmla="*/ 727 w 753"/>
                <a:gd name="T17" fmla="*/ 64 h 64"/>
                <a:gd name="T18" fmla="*/ 721 w 753"/>
                <a:gd name="T19" fmla="*/ 64 h 64"/>
                <a:gd name="T20" fmla="*/ 32 w 753"/>
                <a:gd name="T21" fmla="*/ 64 h 64"/>
                <a:gd name="T22" fmla="*/ 32 w 753"/>
                <a:gd name="T23" fmla="*/ 64 h 64"/>
                <a:gd name="T24" fmla="*/ 25 w 753"/>
                <a:gd name="T25" fmla="*/ 64 h 64"/>
                <a:gd name="T26" fmla="*/ 20 w 753"/>
                <a:gd name="T27" fmla="*/ 62 h 64"/>
                <a:gd name="T28" fmla="*/ 14 w 753"/>
                <a:gd name="T29" fmla="*/ 59 h 64"/>
                <a:gd name="T30" fmla="*/ 9 w 753"/>
                <a:gd name="T31" fmla="*/ 55 h 64"/>
                <a:gd name="T32" fmla="*/ 6 w 753"/>
                <a:gd name="T33" fmla="*/ 51 h 64"/>
                <a:gd name="T34" fmla="*/ 2 w 753"/>
                <a:gd name="T35" fmla="*/ 45 h 64"/>
                <a:gd name="T36" fmla="*/ 0 w 753"/>
                <a:gd name="T37" fmla="*/ 39 h 64"/>
                <a:gd name="T38" fmla="*/ 0 w 753"/>
                <a:gd name="T39" fmla="*/ 32 h 64"/>
                <a:gd name="T40" fmla="*/ 0 w 753"/>
                <a:gd name="T41" fmla="*/ 32 h 64"/>
                <a:gd name="T42" fmla="*/ 0 w 753"/>
                <a:gd name="T43" fmla="*/ 32 h 64"/>
                <a:gd name="T44" fmla="*/ 0 w 753"/>
                <a:gd name="T45" fmla="*/ 26 h 64"/>
                <a:gd name="T46" fmla="*/ 2 w 753"/>
                <a:gd name="T47" fmla="*/ 19 h 64"/>
                <a:gd name="T48" fmla="*/ 6 w 753"/>
                <a:gd name="T49" fmla="*/ 15 h 64"/>
                <a:gd name="T50" fmla="*/ 9 w 753"/>
                <a:gd name="T51" fmla="*/ 10 h 64"/>
                <a:gd name="T52" fmla="*/ 14 w 753"/>
                <a:gd name="T53" fmla="*/ 5 h 64"/>
                <a:gd name="T54" fmla="*/ 20 w 753"/>
                <a:gd name="T55" fmla="*/ 3 h 64"/>
                <a:gd name="T56" fmla="*/ 25 w 753"/>
                <a:gd name="T57" fmla="*/ 1 h 64"/>
                <a:gd name="T58" fmla="*/ 32 w 753"/>
                <a:gd name="T59" fmla="*/ 0 h 64"/>
                <a:gd name="T60" fmla="*/ 721 w 753"/>
                <a:gd name="T61" fmla="*/ 0 h 64"/>
                <a:gd name="T62" fmla="*/ 721 w 753"/>
                <a:gd name="T63" fmla="*/ 0 h 64"/>
                <a:gd name="T64" fmla="*/ 727 w 753"/>
                <a:gd name="T65" fmla="*/ 1 h 64"/>
                <a:gd name="T66" fmla="*/ 733 w 753"/>
                <a:gd name="T67" fmla="*/ 3 h 64"/>
                <a:gd name="T68" fmla="*/ 739 w 753"/>
                <a:gd name="T69" fmla="*/ 5 h 64"/>
                <a:gd name="T70" fmla="*/ 744 w 753"/>
                <a:gd name="T71" fmla="*/ 10 h 64"/>
                <a:gd name="T72" fmla="*/ 748 w 753"/>
                <a:gd name="T73" fmla="*/ 15 h 64"/>
                <a:gd name="T74" fmla="*/ 750 w 753"/>
                <a:gd name="T75" fmla="*/ 19 h 64"/>
                <a:gd name="T76" fmla="*/ 753 w 753"/>
                <a:gd name="T77" fmla="*/ 26 h 64"/>
                <a:gd name="T78" fmla="*/ 753 w 753"/>
                <a:gd name="T79" fmla="*/ 32 h 64"/>
                <a:gd name="T80" fmla="*/ 753 w 75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753" h="64">
                  <a:moveTo>
                    <a:pt x="753" y="32"/>
                  </a:moveTo>
                  <a:lnTo>
                    <a:pt x="753" y="32"/>
                  </a:lnTo>
                  <a:lnTo>
                    <a:pt x="753" y="39"/>
                  </a:lnTo>
                  <a:lnTo>
                    <a:pt x="750" y="45"/>
                  </a:lnTo>
                  <a:lnTo>
                    <a:pt x="748" y="51"/>
                  </a:lnTo>
                  <a:lnTo>
                    <a:pt x="744" y="55"/>
                  </a:lnTo>
                  <a:lnTo>
                    <a:pt x="739" y="59"/>
                  </a:lnTo>
                  <a:lnTo>
                    <a:pt x="733" y="62"/>
                  </a:lnTo>
                  <a:lnTo>
                    <a:pt x="727" y="64"/>
                  </a:lnTo>
                  <a:lnTo>
                    <a:pt x="72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6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721" y="0"/>
                  </a:lnTo>
                  <a:lnTo>
                    <a:pt x="721" y="0"/>
                  </a:lnTo>
                  <a:lnTo>
                    <a:pt x="727" y="1"/>
                  </a:lnTo>
                  <a:lnTo>
                    <a:pt x="733" y="3"/>
                  </a:lnTo>
                  <a:lnTo>
                    <a:pt x="739" y="5"/>
                  </a:lnTo>
                  <a:lnTo>
                    <a:pt x="744" y="10"/>
                  </a:lnTo>
                  <a:lnTo>
                    <a:pt x="748" y="15"/>
                  </a:lnTo>
                  <a:lnTo>
                    <a:pt x="750" y="19"/>
                  </a:lnTo>
                  <a:lnTo>
                    <a:pt x="753" y="26"/>
                  </a:lnTo>
                  <a:lnTo>
                    <a:pt x="753" y="32"/>
                  </a:lnTo>
                  <a:lnTo>
                    <a:pt x="75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7" name="Freeform 99"/>
            <p:cNvSpPr>
              <a:spLocks/>
            </p:cNvSpPr>
            <p:nvPr/>
          </p:nvSpPr>
          <p:spPr bwMode="auto">
            <a:xfrm>
              <a:off x="4460876" y="1201093"/>
              <a:ext cx="479425" cy="52388"/>
            </a:xfrm>
            <a:custGeom>
              <a:avLst/>
              <a:gdLst>
                <a:gd name="T0" fmla="*/ 605 w 605"/>
                <a:gd name="T1" fmla="*/ 32 h 65"/>
                <a:gd name="T2" fmla="*/ 605 w 605"/>
                <a:gd name="T3" fmla="*/ 32 h 65"/>
                <a:gd name="T4" fmla="*/ 605 w 605"/>
                <a:gd name="T5" fmla="*/ 39 h 65"/>
                <a:gd name="T6" fmla="*/ 603 w 605"/>
                <a:gd name="T7" fmla="*/ 45 h 65"/>
                <a:gd name="T8" fmla="*/ 599 w 605"/>
                <a:gd name="T9" fmla="*/ 51 h 65"/>
                <a:gd name="T10" fmla="*/ 596 w 605"/>
                <a:gd name="T11" fmla="*/ 55 h 65"/>
                <a:gd name="T12" fmla="*/ 591 w 605"/>
                <a:gd name="T13" fmla="*/ 59 h 65"/>
                <a:gd name="T14" fmla="*/ 585 w 605"/>
                <a:gd name="T15" fmla="*/ 62 h 65"/>
                <a:gd name="T16" fmla="*/ 579 w 605"/>
                <a:gd name="T17" fmla="*/ 65 h 65"/>
                <a:gd name="T18" fmla="*/ 573 w 605"/>
                <a:gd name="T19" fmla="*/ 65 h 65"/>
                <a:gd name="T20" fmla="*/ 33 w 605"/>
                <a:gd name="T21" fmla="*/ 65 h 65"/>
                <a:gd name="T22" fmla="*/ 33 w 605"/>
                <a:gd name="T23" fmla="*/ 65 h 65"/>
                <a:gd name="T24" fmla="*/ 26 w 605"/>
                <a:gd name="T25" fmla="*/ 65 h 65"/>
                <a:gd name="T26" fmla="*/ 20 w 605"/>
                <a:gd name="T27" fmla="*/ 62 h 65"/>
                <a:gd name="T28" fmla="*/ 14 w 605"/>
                <a:gd name="T29" fmla="*/ 59 h 65"/>
                <a:gd name="T30" fmla="*/ 10 w 605"/>
                <a:gd name="T31" fmla="*/ 55 h 65"/>
                <a:gd name="T32" fmla="*/ 6 w 605"/>
                <a:gd name="T33" fmla="*/ 51 h 65"/>
                <a:gd name="T34" fmla="*/ 3 w 605"/>
                <a:gd name="T35" fmla="*/ 45 h 65"/>
                <a:gd name="T36" fmla="*/ 1 w 605"/>
                <a:gd name="T37" fmla="*/ 39 h 65"/>
                <a:gd name="T38" fmla="*/ 0 w 605"/>
                <a:gd name="T39" fmla="*/ 32 h 65"/>
                <a:gd name="T40" fmla="*/ 0 w 605"/>
                <a:gd name="T41" fmla="*/ 32 h 65"/>
                <a:gd name="T42" fmla="*/ 0 w 605"/>
                <a:gd name="T43" fmla="*/ 32 h 65"/>
                <a:gd name="T44" fmla="*/ 1 w 605"/>
                <a:gd name="T45" fmla="*/ 26 h 65"/>
                <a:gd name="T46" fmla="*/ 3 w 605"/>
                <a:gd name="T47" fmla="*/ 19 h 65"/>
                <a:gd name="T48" fmla="*/ 6 w 605"/>
                <a:gd name="T49" fmla="*/ 15 h 65"/>
                <a:gd name="T50" fmla="*/ 10 w 605"/>
                <a:gd name="T51" fmla="*/ 10 h 65"/>
                <a:gd name="T52" fmla="*/ 14 w 605"/>
                <a:gd name="T53" fmla="*/ 5 h 65"/>
                <a:gd name="T54" fmla="*/ 20 w 605"/>
                <a:gd name="T55" fmla="*/ 3 h 65"/>
                <a:gd name="T56" fmla="*/ 26 w 605"/>
                <a:gd name="T57" fmla="*/ 1 h 65"/>
                <a:gd name="T58" fmla="*/ 33 w 605"/>
                <a:gd name="T59" fmla="*/ 0 h 65"/>
                <a:gd name="T60" fmla="*/ 573 w 605"/>
                <a:gd name="T61" fmla="*/ 0 h 65"/>
                <a:gd name="T62" fmla="*/ 573 w 605"/>
                <a:gd name="T63" fmla="*/ 0 h 65"/>
                <a:gd name="T64" fmla="*/ 579 w 605"/>
                <a:gd name="T65" fmla="*/ 1 h 65"/>
                <a:gd name="T66" fmla="*/ 585 w 605"/>
                <a:gd name="T67" fmla="*/ 3 h 65"/>
                <a:gd name="T68" fmla="*/ 591 w 605"/>
                <a:gd name="T69" fmla="*/ 5 h 65"/>
                <a:gd name="T70" fmla="*/ 596 w 605"/>
                <a:gd name="T71" fmla="*/ 10 h 65"/>
                <a:gd name="T72" fmla="*/ 599 w 605"/>
                <a:gd name="T73" fmla="*/ 15 h 65"/>
                <a:gd name="T74" fmla="*/ 603 w 605"/>
                <a:gd name="T75" fmla="*/ 19 h 65"/>
                <a:gd name="T76" fmla="*/ 605 w 605"/>
                <a:gd name="T77" fmla="*/ 26 h 65"/>
                <a:gd name="T78" fmla="*/ 605 w 605"/>
                <a:gd name="T79" fmla="*/ 32 h 65"/>
                <a:gd name="T80" fmla="*/ 605 w 605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05" h="65">
                  <a:moveTo>
                    <a:pt x="605" y="32"/>
                  </a:moveTo>
                  <a:lnTo>
                    <a:pt x="605" y="32"/>
                  </a:lnTo>
                  <a:lnTo>
                    <a:pt x="605" y="39"/>
                  </a:lnTo>
                  <a:lnTo>
                    <a:pt x="603" y="45"/>
                  </a:lnTo>
                  <a:lnTo>
                    <a:pt x="599" y="51"/>
                  </a:lnTo>
                  <a:lnTo>
                    <a:pt x="596" y="55"/>
                  </a:lnTo>
                  <a:lnTo>
                    <a:pt x="591" y="59"/>
                  </a:lnTo>
                  <a:lnTo>
                    <a:pt x="585" y="62"/>
                  </a:lnTo>
                  <a:lnTo>
                    <a:pt x="579" y="65"/>
                  </a:lnTo>
                  <a:lnTo>
                    <a:pt x="5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573" y="0"/>
                  </a:lnTo>
                  <a:lnTo>
                    <a:pt x="573" y="0"/>
                  </a:lnTo>
                  <a:lnTo>
                    <a:pt x="579" y="1"/>
                  </a:lnTo>
                  <a:lnTo>
                    <a:pt x="585" y="3"/>
                  </a:lnTo>
                  <a:lnTo>
                    <a:pt x="591" y="5"/>
                  </a:lnTo>
                  <a:lnTo>
                    <a:pt x="596" y="10"/>
                  </a:lnTo>
                  <a:lnTo>
                    <a:pt x="599" y="15"/>
                  </a:lnTo>
                  <a:lnTo>
                    <a:pt x="603" y="19"/>
                  </a:lnTo>
                  <a:lnTo>
                    <a:pt x="605" y="26"/>
                  </a:lnTo>
                  <a:lnTo>
                    <a:pt x="605" y="32"/>
                  </a:lnTo>
                  <a:lnTo>
                    <a:pt x="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8" name="Freeform 100"/>
            <p:cNvSpPr>
              <a:spLocks/>
            </p:cNvSpPr>
            <p:nvPr/>
          </p:nvSpPr>
          <p:spPr bwMode="auto">
            <a:xfrm>
              <a:off x="5110163" y="1507480"/>
              <a:ext cx="134938" cy="50800"/>
            </a:xfrm>
            <a:custGeom>
              <a:avLst/>
              <a:gdLst>
                <a:gd name="T0" fmla="*/ 169 w 169"/>
                <a:gd name="T1" fmla="*/ 32 h 64"/>
                <a:gd name="T2" fmla="*/ 169 w 169"/>
                <a:gd name="T3" fmla="*/ 32 h 64"/>
                <a:gd name="T4" fmla="*/ 168 w 169"/>
                <a:gd name="T5" fmla="*/ 39 h 64"/>
                <a:gd name="T6" fmla="*/ 167 w 169"/>
                <a:gd name="T7" fmla="*/ 44 h 64"/>
                <a:gd name="T8" fmla="*/ 164 w 169"/>
                <a:gd name="T9" fmla="*/ 50 h 64"/>
                <a:gd name="T10" fmla="*/ 160 w 169"/>
                <a:gd name="T11" fmla="*/ 55 h 64"/>
                <a:gd name="T12" fmla="*/ 154 w 169"/>
                <a:gd name="T13" fmla="*/ 58 h 64"/>
                <a:gd name="T14" fmla="*/ 150 w 169"/>
                <a:gd name="T15" fmla="*/ 62 h 64"/>
                <a:gd name="T16" fmla="*/ 143 w 169"/>
                <a:gd name="T17" fmla="*/ 64 h 64"/>
                <a:gd name="T18" fmla="*/ 137 w 169"/>
                <a:gd name="T19" fmla="*/ 64 h 64"/>
                <a:gd name="T20" fmla="*/ 33 w 169"/>
                <a:gd name="T21" fmla="*/ 64 h 64"/>
                <a:gd name="T22" fmla="*/ 33 w 169"/>
                <a:gd name="T23" fmla="*/ 64 h 64"/>
                <a:gd name="T24" fmla="*/ 26 w 169"/>
                <a:gd name="T25" fmla="*/ 64 h 64"/>
                <a:gd name="T26" fmla="*/ 20 w 169"/>
                <a:gd name="T27" fmla="*/ 62 h 64"/>
                <a:gd name="T28" fmla="*/ 14 w 169"/>
                <a:gd name="T29" fmla="*/ 58 h 64"/>
                <a:gd name="T30" fmla="*/ 10 w 169"/>
                <a:gd name="T31" fmla="*/ 55 h 64"/>
                <a:gd name="T32" fmla="*/ 6 w 169"/>
                <a:gd name="T33" fmla="*/ 50 h 64"/>
                <a:gd name="T34" fmla="*/ 3 w 169"/>
                <a:gd name="T35" fmla="*/ 44 h 64"/>
                <a:gd name="T36" fmla="*/ 1 w 169"/>
                <a:gd name="T37" fmla="*/ 39 h 64"/>
                <a:gd name="T38" fmla="*/ 0 w 169"/>
                <a:gd name="T39" fmla="*/ 32 h 64"/>
                <a:gd name="T40" fmla="*/ 0 w 169"/>
                <a:gd name="T41" fmla="*/ 32 h 64"/>
                <a:gd name="T42" fmla="*/ 0 w 169"/>
                <a:gd name="T43" fmla="*/ 32 h 64"/>
                <a:gd name="T44" fmla="*/ 1 w 169"/>
                <a:gd name="T45" fmla="*/ 26 h 64"/>
                <a:gd name="T46" fmla="*/ 3 w 169"/>
                <a:gd name="T47" fmla="*/ 20 h 64"/>
                <a:gd name="T48" fmla="*/ 6 w 169"/>
                <a:gd name="T49" fmla="*/ 14 h 64"/>
                <a:gd name="T50" fmla="*/ 10 w 169"/>
                <a:gd name="T51" fmla="*/ 10 h 64"/>
                <a:gd name="T52" fmla="*/ 14 w 169"/>
                <a:gd name="T53" fmla="*/ 5 h 64"/>
                <a:gd name="T54" fmla="*/ 20 w 169"/>
                <a:gd name="T55" fmla="*/ 3 h 64"/>
                <a:gd name="T56" fmla="*/ 26 w 169"/>
                <a:gd name="T57" fmla="*/ 0 h 64"/>
                <a:gd name="T58" fmla="*/ 33 w 169"/>
                <a:gd name="T59" fmla="*/ 0 h 64"/>
                <a:gd name="T60" fmla="*/ 137 w 169"/>
                <a:gd name="T61" fmla="*/ 0 h 64"/>
                <a:gd name="T62" fmla="*/ 137 w 169"/>
                <a:gd name="T63" fmla="*/ 0 h 64"/>
                <a:gd name="T64" fmla="*/ 143 w 169"/>
                <a:gd name="T65" fmla="*/ 0 h 64"/>
                <a:gd name="T66" fmla="*/ 150 w 169"/>
                <a:gd name="T67" fmla="*/ 3 h 64"/>
                <a:gd name="T68" fmla="*/ 154 w 169"/>
                <a:gd name="T69" fmla="*/ 5 h 64"/>
                <a:gd name="T70" fmla="*/ 160 w 169"/>
                <a:gd name="T71" fmla="*/ 10 h 64"/>
                <a:gd name="T72" fmla="*/ 164 w 169"/>
                <a:gd name="T73" fmla="*/ 14 h 64"/>
                <a:gd name="T74" fmla="*/ 167 w 169"/>
                <a:gd name="T75" fmla="*/ 20 h 64"/>
                <a:gd name="T76" fmla="*/ 168 w 169"/>
                <a:gd name="T77" fmla="*/ 26 h 64"/>
                <a:gd name="T78" fmla="*/ 169 w 169"/>
                <a:gd name="T79" fmla="*/ 32 h 64"/>
                <a:gd name="T80" fmla="*/ 169 w 169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9" h="64">
                  <a:moveTo>
                    <a:pt x="169" y="32"/>
                  </a:moveTo>
                  <a:lnTo>
                    <a:pt x="169" y="32"/>
                  </a:lnTo>
                  <a:lnTo>
                    <a:pt x="168" y="39"/>
                  </a:lnTo>
                  <a:lnTo>
                    <a:pt x="167" y="44"/>
                  </a:lnTo>
                  <a:lnTo>
                    <a:pt x="164" y="50"/>
                  </a:lnTo>
                  <a:lnTo>
                    <a:pt x="160" y="55"/>
                  </a:lnTo>
                  <a:lnTo>
                    <a:pt x="154" y="58"/>
                  </a:lnTo>
                  <a:lnTo>
                    <a:pt x="150" y="62"/>
                  </a:lnTo>
                  <a:lnTo>
                    <a:pt x="143" y="64"/>
                  </a:lnTo>
                  <a:lnTo>
                    <a:pt x="13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8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37" y="0"/>
                  </a:lnTo>
                  <a:lnTo>
                    <a:pt x="137" y="0"/>
                  </a:lnTo>
                  <a:lnTo>
                    <a:pt x="143" y="0"/>
                  </a:lnTo>
                  <a:lnTo>
                    <a:pt x="150" y="3"/>
                  </a:lnTo>
                  <a:lnTo>
                    <a:pt x="154" y="5"/>
                  </a:lnTo>
                  <a:lnTo>
                    <a:pt x="160" y="10"/>
                  </a:lnTo>
                  <a:lnTo>
                    <a:pt x="164" y="14"/>
                  </a:lnTo>
                  <a:lnTo>
                    <a:pt x="167" y="20"/>
                  </a:lnTo>
                  <a:lnTo>
                    <a:pt x="168" y="26"/>
                  </a:lnTo>
                  <a:lnTo>
                    <a:pt x="169" y="32"/>
                  </a:lnTo>
                  <a:lnTo>
                    <a:pt x="169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29" name="Freeform 101"/>
            <p:cNvSpPr>
              <a:spLocks/>
            </p:cNvSpPr>
            <p:nvPr/>
          </p:nvSpPr>
          <p:spPr bwMode="auto">
            <a:xfrm>
              <a:off x="6400801" y="1507480"/>
              <a:ext cx="268288" cy="50800"/>
            </a:xfrm>
            <a:custGeom>
              <a:avLst/>
              <a:gdLst>
                <a:gd name="T0" fmla="*/ 340 w 340"/>
                <a:gd name="T1" fmla="*/ 32 h 64"/>
                <a:gd name="T2" fmla="*/ 340 w 340"/>
                <a:gd name="T3" fmla="*/ 32 h 64"/>
                <a:gd name="T4" fmla="*/ 340 w 340"/>
                <a:gd name="T5" fmla="*/ 39 h 64"/>
                <a:gd name="T6" fmla="*/ 337 w 340"/>
                <a:gd name="T7" fmla="*/ 44 h 64"/>
                <a:gd name="T8" fmla="*/ 335 w 340"/>
                <a:gd name="T9" fmla="*/ 50 h 64"/>
                <a:gd name="T10" fmla="*/ 331 w 340"/>
                <a:gd name="T11" fmla="*/ 55 h 64"/>
                <a:gd name="T12" fmla="*/ 326 w 340"/>
                <a:gd name="T13" fmla="*/ 58 h 64"/>
                <a:gd name="T14" fmla="*/ 320 w 340"/>
                <a:gd name="T15" fmla="*/ 62 h 64"/>
                <a:gd name="T16" fmla="*/ 314 w 340"/>
                <a:gd name="T17" fmla="*/ 64 h 64"/>
                <a:gd name="T18" fmla="*/ 307 w 340"/>
                <a:gd name="T19" fmla="*/ 64 h 64"/>
                <a:gd name="T20" fmla="*/ 33 w 340"/>
                <a:gd name="T21" fmla="*/ 64 h 64"/>
                <a:gd name="T22" fmla="*/ 33 w 340"/>
                <a:gd name="T23" fmla="*/ 64 h 64"/>
                <a:gd name="T24" fmla="*/ 27 w 340"/>
                <a:gd name="T25" fmla="*/ 64 h 64"/>
                <a:gd name="T26" fmla="*/ 20 w 340"/>
                <a:gd name="T27" fmla="*/ 62 h 64"/>
                <a:gd name="T28" fmla="*/ 15 w 340"/>
                <a:gd name="T29" fmla="*/ 58 h 64"/>
                <a:gd name="T30" fmla="*/ 11 w 340"/>
                <a:gd name="T31" fmla="*/ 55 h 64"/>
                <a:gd name="T32" fmla="*/ 6 w 340"/>
                <a:gd name="T33" fmla="*/ 50 h 64"/>
                <a:gd name="T34" fmla="*/ 4 w 340"/>
                <a:gd name="T35" fmla="*/ 44 h 64"/>
                <a:gd name="T36" fmla="*/ 2 w 340"/>
                <a:gd name="T37" fmla="*/ 39 h 64"/>
                <a:gd name="T38" fmla="*/ 0 w 340"/>
                <a:gd name="T39" fmla="*/ 32 h 64"/>
                <a:gd name="T40" fmla="*/ 0 w 340"/>
                <a:gd name="T41" fmla="*/ 32 h 64"/>
                <a:gd name="T42" fmla="*/ 0 w 340"/>
                <a:gd name="T43" fmla="*/ 32 h 64"/>
                <a:gd name="T44" fmla="*/ 2 w 340"/>
                <a:gd name="T45" fmla="*/ 26 h 64"/>
                <a:gd name="T46" fmla="*/ 4 w 340"/>
                <a:gd name="T47" fmla="*/ 20 h 64"/>
                <a:gd name="T48" fmla="*/ 6 w 340"/>
                <a:gd name="T49" fmla="*/ 14 h 64"/>
                <a:gd name="T50" fmla="*/ 11 w 340"/>
                <a:gd name="T51" fmla="*/ 10 h 64"/>
                <a:gd name="T52" fmla="*/ 15 w 340"/>
                <a:gd name="T53" fmla="*/ 5 h 64"/>
                <a:gd name="T54" fmla="*/ 20 w 340"/>
                <a:gd name="T55" fmla="*/ 3 h 64"/>
                <a:gd name="T56" fmla="*/ 27 w 340"/>
                <a:gd name="T57" fmla="*/ 0 h 64"/>
                <a:gd name="T58" fmla="*/ 33 w 340"/>
                <a:gd name="T59" fmla="*/ 0 h 64"/>
                <a:gd name="T60" fmla="*/ 307 w 340"/>
                <a:gd name="T61" fmla="*/ 0 h 64"/>
                <a:gd name="T62" fmla="*/ 307 w 340"/>
                <a:gd name="T63" fmla="*/ 0 h 64"/>
                <a:gd name="T64" fmla="*/ 314 w 340"/>
                <a:gd name="T65" fmla="*/ 0 h 64"/>
                <a:gd name="T66" fmla="*/ 320 w 340"/>
                <a:gd name="T67" fmla="*/ 3 h 64"/>
                <a:gd name="T68" fmla="*/ 326 w 340"/>
                <a:gd name="T69" fmla="*/ 5 h 64"/>
                <a:gd name="T70" fmla="*/ 331 w 340"/>
                <a:gd name="T71" fmla="*/ 10 h 64"/>
                <a:gd name="T72" fmla="*/ 335 w 340"/>
                <a:gd name="T73" fmla="*/ 14 h 64"/>
                <a:gd name="T74" fmla="*/ 337 w 340"/>
                <a:gd name="T75" fmla="*/ 20 h 64"/>
                <a:gd name="T76" fmla="*/ 340 w 340"/>
                <a:gd name="T77" fmla="*/ 26 h 64"/>
                <a:gd name="T78" fmla="*/ 340 w 340"/>
                <a:gd name="T79" fmla="*/ 32 h 64"/>
                <a:gd name="T80" fmla="*/ 340 w 340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" h="64">
                  <a:moveTo>
                    <a:pt x="340" y="32"/>
                  </a:moveTo>
                  <a:lnTo>
                    <a:pt x="340" y="32"/>
                  </a:lnTo>
                  <a:lnTo>
                    <a:pt x="340" y="39"/>
                  </a:lnTo>
                  <a:lnTo>
                    <a:pt x="337" y="44"/>
                  </a:lnTo>
                  <a:lnTo>
                    <a:pt x="335" y="50"/>
                  </a:lnTo>
                  <a:lnTo>
                    <a:pt x="331" y="55"/>
                  </a:lnTo>
                  <a:lnTo>
                    <a:pt x="326" y="58"/>
                  </a:lnTo>
                  <a:lnTo>
                    <a:pt x="320" y="62"/>
                  </a:lnTo>
                  <a:lnTo>
                    <a:pt x="314" y="64"/>
                  </a:lnTo>
                  <a:lnTo>
                    <a:pt x="307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8"/>
                  </a:lnTo>
                  <a:lnTo>
                    <a:pt x="11" y="55"/>
                  </a:lnTo>
                  <a:lnTo>
                    <a:pt x="6" y="50"/>
                  </a:lnTo>
                  <a:lnTo>
                    <a:pt x="4" y="44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5"/>
                  </a:lnTo>
                  <a:lnTo>
                    <a:pt x="20" y="3"/>
                  </a:lnTo>
                  <a:lnTo>
                    <a:pt x="27" y="0"/>
                  </a:lnTo>
                  <a:lnTo>
                    <a:pt x="33" y="0"/>
                  </a:lnTo>
                  <a:lnTo>
                    <a:pt x="307" y="0"/>
                  </a:lnTo>
                  <a:lnTo>
                    <a:pt x="307" y="0"/>
                  </a:lnTo>
                  <a:lnTo>
                    <a:pt x="314" y="0"/>
                  </a:lnTo>
                  <a:lnTo>
                    <a:pt x="320" y="3"/>
                  </a:lnTo>
                  <a:lnTo>
                    <a:pt x="326" y="5"/>
                  </a:lnTo>
                  <a:lnTo>
                    <a:pt x="331" y="10"/>
                  </a:lnTo>
                  <a:lnTo>
                    <a:pt x="335" y="14"/>
                  </a:lnTo>
                  <a:lnTo>
                    <a:pt x="337" y="20"/>
                  </a:lnTo>
                  <a:lnTo>
                    <a:pt x="340" y="26"/>
                  </a:lnTo>
                  <a:lnTo>
                    <a:pt x="340" y="32"/>
                  </a:lnTo>
                  <a:lnTo>
                    <a:pt x="340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0" name="Freeform 102"/>
            <p:cNvSpPr>
              <a:spLocks/>
            </p:cNvSpPr>
            <p:nvPr/>
          </p:nvSpPr>
          <p:spPr bwMode="auto">
            <a:xfrm>
              <a:off x="6400801" y="1647180"/>
              <a:ext cx="150813" cy="50800"/>
            </a:xfrm>
            <a:custGeom>
              <a:avLst/>
              <a:gdLst>
                <a:gd name="T0" fmla="*/ 192 w 192"/>
                <a:gd name="T1" fmla="*/ 33 h 65"/>
                <a:gd name="T2" fmla="*/ 192 w 192"/>
                <a:gd name="T3" fmla="*/ 33 h 65"/>
                <a:gd name="T4" fmla="*/ 192 w 192"/>
                <a:gd name="T5" fmla="*/ 40 h 65"/>
                <a:gd name="T6" fmla="*/ 189 w 192"/>
                <a:gd name="T7" fmla="*/ 46 h 65"/>
                <a:gd name="T8" fmla="*/ 187 w 192"/>
                <a:gd name="T9" fmla="*/ 51 h 65"/>
                <a:gd name="T10" fmla="*/ 182 w 192"/>
                <a:gd name="T11" fmla="*/ 56 h 65"/>
                <a:gd name="T12" fmla="*/ 178 w 192"/>
                <a:gd name="T13" fmla="*/ 60 h 65"/>
                <a:gd name="T14" fmla="*/ 172 w 192"/>
                <a:gd name="T15" fmla="*/ 63 h 65"/>
                <a:gd name="T16" fmla="*/ 166 w 192"/>
                <a:gd name="T17" fmla="*/ 64 h 65"/>
                <a:gd name="T18" fmla="*/ 160 w 192"/>
                <a:gd name="T19" fmla="*/ 65 h 65"/>
                <a:gd name="T20" fmla="*/ 33 w 192"/>
                <a:gd name="T21" fmla="*/ 65 h 65"/>
                <a:gd name="T22" fmla="*/ 33 w 192"/>
                <a:gd name="T23" fmla="*/ 65 h 65"/>
                <a:gd name="T24" fmla="*/ 27 w 192"/>
                <a:gd name="T25" fmla="*/ 64 h 65"/>
                <a:gd name="T26" fmla="*/ 20 w 192"/>
                <a:gd name="T27" fmla="*/ 63 h 65"/>
                <a:gd name="T28" fmla="*/ 15 w 192"/>
                <a:gd name="T29" fmla="*/ 60 h 65"/>
                <a:gd name="T30" fmla="*/ 11 w 192"/>
                <a:gd name="T31" fmla="*/ 56 h 65"/>
                <a:gd name="T32" fmla="*/ 6 w 192"/>
                <a:gd name="T33" fmla="*/ 51 h 65"/>
                <a:gd name="T34" fmla="*/ 4 w 192"/>
                <a:gd name="T35" fmla="*/ 46 h 65"/>
                <a:gd name="T36" fmla="*/ 2 w 192"/>
                <a:gd name="T37" fmla="*/ 40 h 65"/>
                <a:gd name="T38" fmla="*/ 0 w 192"/>
                <a:gd name="T39" fmla="*/ 33 h 65"/>
                <a:gd name="T40" fmla="*/ 0 w 192"/>
                <a:gd name="T41" fmla="*/ 33 h 65"/>
                <a:gd name="T42" fmla="*/ 0 w 192"/>
                <a:gd name="T43" fmla="*/ 33 h 65"/>
                <a:gd name="T44" fmla="*/ 2 w 192"/>
                <a:gd name="T45" fmla="*/ 26 h 65"/>
                <a:gd name="T46" fmla="*/ 4 w 192"/>
                <a:gd name="T47" fmla="*/ 20 h 65"/>
                <a:gd name="T48" fmla="*/ 6 w 192"/>
                <a:gd name="T49" fmla="*/ 14 h 65"/>
                <a:gd name="T50" fmla="*/ 11 w 192"/>
                <a:gd name="T51" fmla="*/ 10 h 65"/>
                <a:gd name="T52" fmla="*/ 15 w 192"/>
                <a:gd name="T53" fmla="*/ 6 h 65"/>
                <a:gd name="T54" fmla="*/ 20 w 192"/>
                <a:gd name="T55" fmla="*/ 3 h 65"/>
                <a:gd name="T56" fmla="*/ 27 w 192"/>
                <a:gd name="T57" fmla="*/ 2 h 65"/>
                <a:gd name="T58" fmla="*/ 33 w 192"/>
                <a:gd name="T59" fmla="*/ 0 h 65"/>
                <a:gd name="T60" fmla="*/ 160 w 192"/>
                <a:gd name="T61" fmla="*/ 0 h 65"/>
                <a:gd name="T62" fmla="*/ 160 w 192"/>
                <a:gd name="T63" fmla="*/ 0 h 65"/>
                <a:gd name="T64" fmla="*/ 166 w 192"/>
                <a:gd name="T65" fmla="*/ 2 h 65"/>
                <a:gd name="T66" fmla="*/ 172 w 192"/>
                <a:gd name="T67" fmla="*/ 3 h 65"/>
                <a:gd name="T68" fmla="*/ 178 w 192"/>
                <a:gd name="T69" fmla="*/ 6 h 65"/>
                <a:gd name="T70" fmla="*/ 182 w 192"/>
                <a:gd name="T71" fmla="*/ 10 h 65"/>
                <a:gd name="T72" fmla="*/ 187 w 192"/>
                <a:gd name="T73" fmla="*/ 14 h 65"/>
                <a:gd name="T74" fmla="*/ 189 w 192"/>
                <a:gd name="T75" fmla="*/ 20 h 65"/>
                <a:gd name="T76" fmla="*/ 192 w 192"/>
                <a:gd name="T77" fmla="*/ 26 h 65"/>
                <a:gd name="T78" fmla="*/ 192 w 192"/>
                <a:gd name="T79" fmla="*/ 33 h 65"/>
                <a:gd name="T80" fmla="*/ 192 w 19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2" h="65">
                  <a:moveTo>
                    <a:pt x="192" y="33"/>
                  </a:moveTo>
                  <a:lnTo>
                    <a:pt x="192" y="33"/>
                  </a:lnTo>
                  <a:lnTo>
                    <a:pt x="192" y="40"/>
                  </a:lnTo>
                  <a:lnTo>
                    <a:pt x="189" y="46"/>
                  </a:lnTo>
                  <a:lnTo>
                    <a:pt x="187" y="51"/>
                  </a:lnTo>
                  <a:lnTo>
                    <a:pt x="182" y="56"/>
                  </a:lnTo>
                  <a:lnTo>
                    <a:pt x="178" y="60"/>
                  </a:lnTo>
                  <a:lnTo>
                    <a:pt x="172" y="63"/>
                  </a:lnTo>
                  <a:lnTo>
                    <a:pt x="166" y="64"/>
                  </a:lnTo>
                  <a:lnTo>
                    <a:pt x="16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7" y="64"/>
                  </a:lnTo>
                  <a:lnTo>
                    <a:pt x="20" y="63"/>
                  </a:lnTo>
                  <a:lnTo>
                    <a:pt x="15" y="60"/>
                  </a:lnTo>
                  <a:lnTo>
                    <a:pt x="11" y="56"/>
                  </a:lnTo>
                  <a:lnTo>
                    <a:pt x="6" y="51"/>
                  </a:lnTo>
                  <a:lnTo>
                    <a:pt x="4" y="46"/>
                  </a:lnTo>
                  <a:lnTo>
                    <a:pt x="2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2" y="26"/>
                  </a:lnTo>
                  <a:lnTo>
                    <a:pt x="4" y="20"/>
                  </a:lnTo>
                  <a:lnTo>
                    <a:pt x="6" y="14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20" y="3"/>
                  </a:lnTo>
                  <a:lnTo>
                    <a:pt x="27" y="2"/>
                  </a:lnTo>
                  <a:lnTo>
                    <a:pt x="33" y="0"/>
                  </a:lnTo>
                  <a:lnTo>
                    <a:pt x="160" y="0"/>
                  </a:lnTo>
                  <a:lnTo>
                    <a:pt x="160" y="0"/>
                  </a:lnTo>
                  <a:lnTo>
                    <a:pt x="166" y="2"/>
                  </a:lnTo>
                  <a:lnTo>
                    <a:pt x="172" y="3"/>
                  </a:lnTo>
                  <a:lnTo>
                    <a:pt x="178" y="6"/>
                  </a:lnTo>
                  <a:lnTo>
                    <a:pt x="182" y="10"/>
                  </a:lnTo>
                  <a:lnTo>
                    <a:pt x="187" y="14"/>
                  </a:lnTo>
                  <a:lnTo>
                    <a:pt x="189" y="20"/>
                  </a:lnTo>
                  <a:lnTo>
                    <a:pt x="192" y="26"/>
                  </a:lnTo>
                  <a:lnTo>
                    <a:pt x="192" y="33"/>
                  </a:lnTo>
                  <a:lnTo>
                    <a:pt x="19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1" name="Freeform 103"/>
            <p:cNvSpPr>
              <a:spLocks/>
            </p:cNvSpPr>
            <p:nvPr/>
          </p:nvSpPr>
          <p:spPr bwMode="auto">
            <a:xfrm>
              <a:off x="7824788" y="1456680"/>
              <a:ext cx="179388" cy="50800"/>
            </a:xfrm>
            <a:custGeom>
              <a:avLst/>
              <a:gdLst>
                <a:gd name="T0" fmla="*/ 226 w 226"/>
                <a:gd name="T1" fmla="*/ 32 h 64"/>
                <a:gd name="T2" fmla="*/ 226 w 226"/>
                <a:gd name="T3" fmla="*/ 32 h 64"/>
                <a:gd name="T4" fmla="*/ 226 w 226"/>
                <a:gd name="T5" fmla="*/ 39 h 64"/>
                <a:gd name="T6" fmla="*/ 223 w 226"/>
                <a:gd name="T7" fmla="*/ 45 h 64"/>
                <a:gd name="T8" fmla="*/ 220 w 226"/>
                <a:gd name="T9" fmla="*/ 51 h 64"/>
                <a:gd name="T10" fmla="*/ 216 w 226"/>
                <a:gd name="T11" fmla="*/ 55 h 64"/>
                <a:gd name="T12" fmla="*/ 212 w 226"/>
                <a:gd name="T13" fmla="*/ 59 h 64"/>
                <a:gd name="T14" fmla="*/ 206 w 226"/>
                <a:gd name="T15" fmla="*/ 62 h 64"/>
                <a:gd name="T16" fmla="*/ 200 w 226"/>
                <a:gd name="T17" fmla="*/ 64 h 64"/>
                <a:gd name="T18" fmla="*/ 193 w 226"/>
                <a:gd name="T19" fmla="*/ 64 h 64"/>
                <a:gd name="T20" fmla="*/ 32 w 226"/>
                <a:gd name="T21" fmla="*/ 64 h 64"/>
                <a:gd name="T22" fmla="*/ 32 w 226"/>
                <a:gd name="T23" fmla="*/ 64 h 64"/>
                <a:gd name="T24" fmla="*/ 25 w 226"/>
                <a:gd name="T25" fmla="*/ 64 h 64"/>
                <a:gd name="T26" fmla="*/ 19 w 226"/>
                <a:gd name="T27" fmla="*/ 62 h 64"/>
                <a:gd name="T28" fmla="*/ 14 w 226"/>
                <a:gd name="T29" fmla="*/ 59 h 64"/>
                <a:gd name="T30" fmla="*/ 9 w 226"/>
                <a:gd name="T31" fmla="*/ 55 h 64"/>
                <a:gd name="T32" fmla="*/ 5 w 226"/>
                <a:gd name="T33" fmla="*/ 51 h 64"/>
                <a:gd name="T34" fmla="*/ 2 w 226"/>
                <a:gd name="T35" fmla="*/ 45 h 64"/>
                <a:gd name="T36" fmla="*/ 0 w 226"/>
                <a:gd name="T37" fmla="*/ 39 h 64"/>
                <a:gd name="T38" fmla="*/ 0 w 226"/>
                <a:gd name="T39" fmla="*/ 32 h 64"/>
                <a:gd name="T40" fmla="*/ 0 w 226"/>
                <a:gd name="T41" fmla="*/ 32 h 64"/>
                <a:gd name="T42" fmla="*/ 0 w 226"/>
                <a:gd name="T43" fmla="*/ 32 h 64"/>
                <a:gd name="T44" fmla="*/ 0 w 226"/>
                <a:gd name="T45" fmla="*/ 26 h 64"/>
                <a:gd name="T46" fmla="*/ 2 w 226"/>
                <a:gd name="T47" fmla="*/ 19 h 64"/>
                <a:gd name="T48" fmla="*/ 5 w 226"/>
                <a:gd name="T49" fmla="*/ 15 h 64"/>
                <a:gd name="T50" fmla="*/ 9 w 226"/>
                <a:gd name="T51" fmla="*/ 10 h 64"/>
                <a:gd name="T52" fmla="*/ 14 w 226"/>
                <a:gd name="T53" fmla="*/ 5 h 64"/>
                <a:gd name="T54" fmla="*/ 19 w 226"/>
                <a:gd name="T55" fmla="*/ 3 h 64"/>
                <a:gd name="T56" fmla="*/ 25 w 226"/>
                <a:gd name="T57" fmla="*/ 1 h 64"/>
                <a:gd name="T58" fmla="*/ 32 w 226"/>
                <a:gd name="T59" fmla="*/ 0 h 64"/>
                <a:gd name="T60" fmla="*/ 193 w 226"/>
                <a:gd name="T61" fmla="*/ 0 h 64"/>
                <a:gd name="T62" fmla="*/ 193 w 226"/>
                <a:gd name="T63" fmla="*/ 0 h 64"/>
                <a:gd name="T64" fmla="*/ 200 w 226"/>
                <a:gd name="T65" fmla="*/ 1 h 64"/>
                <a:gd name="T66" fmla="*/ 206 w 226"/>
                <a:gd name="T67" fmla="*/ 3 h 64"/>
                <a:gd name="T68" fmla="*/ 212 w 226"/>
                <a:gd name="T69" fmla="*/ 5 h 64"/>
                <a:gd name="T70" fmla="*/ 216 w 226"/>
                <a:gd name="T71" fmla="*/ 10 h 64"/>
                <a:gd name="T72" fmla="*/ 220 w 226"/>
                <a:gd name="T73" fmla="*/ 15 h 64"/>
                <a:gd name="T74" fmla="*/ 223 w 226"/>
                <a:gd name="T75" fmla="*/ 19 h 64"/>
                <a:gd name="T76" fmla="*/ 226 w 226"/>
                <a:gd name="T77" fmla="*/ 26 h 64"/>
                <a:gd name="T78" fmla="*/ 226 w 226"/>
                <a:gd name="T79" fmla="*/ 32 h 64"/>
                <a:gd name="T80" fmla="*/ 226 w 22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26" h="64">
                  <a:moveTo>
                    <a:pt x="226" y="32"/>
                  </a:moveTo>
                  <a:lnTo>
                    <a:pt x="226" y="32"/>
                  </a:lnTo>
                  <a:lnTo>
                    <a:pt x="226" y="39"/>
                  </a:lnTo>
                  <a:lnTo>
                    <a:pt x="223" y="45"/>
                  </a:lnTo>
                  <a:lnTo>
                    <a:pt x="220" y="51"/>
                  </a:lnTo>
                  <a:lnTo>
                    <a:pt x="216" y="55"/>
                  </a:lnTo>
                  <a:lnTo>
                    <a:pt x="212" y="59"/>
                  </a:lnTo>
                  <a:lnTo>
                    <a:pt x="206" y="62"/>
                  </a:lnTo>
                  <a:lnTo>
                    <a:pt x="200" y="64"/>
                  </a:lnTo>
                  <a:lnTo>
                    <a:pt x="193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5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00" y="1"/>
                  </a:lnTo>
                  <a:lnTo>
                    <a:pt x="206" y="3"/>
                  </a:lnTo>
                  <a:lnTo>
                    <a:pt x="212" y="5"/>
                  </a:lnTo>
                  <a:lnTo>
                    <a:pt x="216" y="10"/>
                  </a:lnTo>
                  <a:lnTo>
                    <a:pt x="220" y="15"/>
                  </a:lnTo>
                  <a:lnTo>
                    <a:pt x="223" y="19"/>
                  </a:lnTo>
                  <a:lnTo>
                    <a:pt x="226" y="26"/>
                  </a:lnTo>
                  <a:lnTo>
                    <a:pt x="226" y="32"/>
                  </a:lnTo>
                  <a:lnTo>
                    <a:pt x="22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2" name="Freeform 104"/>
            <p:cNvSpPr>
              <a:spLocks/>
            </p:cNvSpPr>
            <p:nvPr/>
          </p:nvSpPr>
          <p:spPr bwMode="auto">
            <a:xfrm>
              <a:off x="7972426" y="1693218"/>
              <a:ext cx="352425" cy="52388"/>
            </a:xfrm>
            <a:custGeom>
              <a:avLst/>
              <a:gdLst>
                <a:gd name="T0" fmla="*/ 446 w 446"/>
                <a:gd name="T1" fmla="*/ 32 h 64"/>
                <a:gd name="T2" fmla="*/ 446 w 446"/>
                <a:gd name="T3" fmla="*/ 32 h 64"/>
                <a:gd name="T4" fmla="*/ 445 w 446"/>
                <a:gd name="T5" fmla="*/ 38 h 64"/>
                <a:gd name="T6" fmla="*/ 444 w 446"/>
                <a:gd name="T7" fmla="*/ 45 h 64"/>
                <a:gd name="T8" fmla="*/ 440 w 446"/>
                <a:gd name="T9" fmla="*/ 49 h 64"/>
                <a:gd name="T10" fmla="*/ 437 w 446"/>
                <a:gd name="T11" fmla="*/ 54 h 64"/>
                <a:gd name="T12" fmla="*/ 432 w 446"/>
                <a:gd name="T13" fmla="*/ 59 h 64"/>
                <a:gd name="T14" fmla="*/ 426 w 446"/>
                <a:gd name="T15" fmla="*/ 61 h 64"/>
                <a:gd name="T16" fmla="*/ 420 w 446"/>
                <a:gd name="T17" fmla="*/ 63 h 64"/>
                <a:gd name="T18" fmla="*/ 414 w 446"/>
                <a:gd name="T19" fmla="*/ 64 h 64"/>
                <a:gd name="T20" fmla="*/ 32 w 446"/>
                <a:gd name="T21" fmla="*/ 64 h 64"/>
                <a:gd name="T22" fmla="*/ 32 w 446"/>
                <a:gd name="T23" fmla="*/ 64 h 64"/>
                <a:gd name="T24" fmla="*/ 25 w 446"/>
                <a:gd name="T25" fmla="*/ 63 h 64"/>
                <a:gd name="T26" fmla="*/ 20 w 446"/>
                <a:gd name="T27" fmla="*/ 61 h 64"/>
                <a:gd name="T28" fmla="*/ 14 w 446"/>
                <a:gd name="T29" fmla="*/ 59 h 64"/>
                <a:gd name="T30" fmla="*/ 9 w 446"/>
                <a:gd name="T31" fmla="*/ 54 h 64"/>
                <a:gd name="T32" fmla="*/ 6 w 446"/>
                <a:gd name="T33" fmla="*/ 49 h 64"/>
                <a:gd name="T34" fmla="*/ 2 w 446"/>
                <a:gd name="T35" fmla="*/ 45 h 64"/>
                <a:gd name="T36" fmla="*/ 1 w 446"/>
                <a:gd name="T37" fmla="*/ 38 h 64"/>
                <a:gd name="T38" fmla="*/ 0 w 446"/>
                <a:gd name="T39" fmla="*/ 32 h 64"/>
                <a:gd name="T40" fmla="*/ 0 w 446"/>
                <a:gd name="T41" fmla="*/ 32 h 64"/>
                <a:gd name="T42" fmla="*/ 0 w 446"/>
                <a:gd name="T43" fmla="*/ 32 h 64"/>
                <a:gd name="T44" fmla="*/ 1 w 446"/>
                <a:gd name="T45" fmla="*/ 25 h 64"/>
                <a:gd name="T46" fmla="*/ 2 w 446"/>
                <a:gd name="T47" fmla="*/ 19 h 64"/>
                <a:gd name="T48" fmla="*/ 6 w 446"/>
                <a:gd name="T49" fmla="*/ 13 h 64"/>
                <a:gd name="T50" fmla="*/ 9 w 446"/>
                <a:gd name="T51" fmla="*/ 9 h 64"/>
                <a:gd name="T52" fmla="*/ 14 w 446"/>
                <a:gd name="T53" fmla="*/ 5 h 64"/>
                <a:gd name="T54" fmla="*/ 20 w 446"/>
                <a:gd name="T55" fmla="*/ 2 h 64"/>
                <a:gd name="T56" fmla="*/ 25 w 446"/>
                <a:gd name="T57" fmla="*/ 0 h 64"/>
                <a:gd name="T58" fmla="*/ 32 w 446"/>
                <a:gd name="T59" fmla="*/ 0 h 64"/>
                <a:gd name="T60" fmla="*/ 414 w 446"/>
                <a:gd name="T61" fmla="*/ 0 h 64"/>
                <a:gd name="T62" fmla="*/ 414 w 446"/>
                <a:gd name="T63" fmla="*/ 0 h 64"/>
                <a:gd name="T64" fmla="*/ 420 w 446"/>
                <a:gd name="T65" fmla="*/ 0 h 64"/>
                <a:gd name="T66" fmla="*/ 426 w 446"/>
                <a:gd name="T67" fmla="*/ 2 h 64"/>
                <a:gd name="T68" fmla="*/ 432 w 446"/>
                <a:gd name="T69" fmla="*/ 5 h 64"/>
                <a:gd name="T70" fmla="*/ 437 w 446"/>
                <a:gd name="T71" fmla="*/ 9 h 64"/>
                <a:gd name="T72" fmla="*/ 440 w 446"/>
                <a:gd name="T73" fmla="*/ 13 h 64"/>
                <a:gd name="T74" fmla="*/ 444 w 446"/>
                <a:gd name="T75" fmla="*/ 19 h 64"/>
                <a:gd name="T76" fmla="*/ 445 w 446"/>
                <a:gd name="T77" fmla="*/ 25 h 64"/>
                <a:gd name="T78" fmla="*/ 446 w 446"/>
                <a:gd name="T79" fmla="*/ 32 h 64"/>
                <a:gd name="T80" fmla="*/ 446 w 446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6" h="64">
                  <a:moveTo>
                    <a:pt x="446" y="32"/>
                  </a:moveTo>
                  <a:lnTo>
                    <a:pt x="446" y="32"/>
                  </a:lnTo>
                  <a:lnTo>
                    <a:pt x="445" y="38"/>
                  </a:lnTo>
                  <a:lnTo>
                    <a:pt x="444" y="45"/>
                  </a:lnTo>
                  <a:lnTo>
                    <a:pt x="440" y="49"/>
                  </a:lnTo>
                  <a:lnTo>
                    <a:pt x="437" y="54"/>
                  </a:lnTo>
                  <a:lnTo>
                    <a:pt x="432" y="59"/>
                  </a:lnTo>
                  <a:lnTo>
                    <a:pt x="426" y="61"/>
                  </a:lnTo>
                  <a:lnTo>
                    <a:pt x="420" y="63"/>
                  </a:lnTo>
                  <a:lnTo>
                    <a:pt x="41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414" y="0"/>
                  </a:lnTo>
                  <a:lnTo>
                    <a:pt x="414" y="0"/>
                  </a:lnTo>
                  <a:lnTo>
                    <a:pt x="420" y="0"/>
                  </a:lnTo>
                  <a:lnTo>
                    <a:pt x="426" y="2"/>
                  </a:lnTo>
                  <a:lnTo>
                    <a:pt x="432" y="5"/>
                  </a:lnTo>
                  <a:lnTo>
                    <a:pt x="437" y="9"/>
                  </a:lnTo>
                  <a:lnTo>
                    <a:pt x="440" y="13"/>
                  </a:lnTo>
                  <a:lnTo>
                    <a:pt x="444" y="19"/>
                  </a:lnTo>
                  <a:lnTo>
                    <a:pt x="445" y="25"/>
                  </a:lnTo>
                  <a:lnTo>
                    <a:pt x="446" y="32"/>
                  </a:lnTo>
                  <a:lnTo>
                    <a:pt x="446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3" name="Freeform 105"/>
            <p:cNvSpPr>
              <a:spLocks/>
            </p:cNvSpPr>
            <p:nvPr/>
          </p:nvSpPr>
          <p:spPr bwMode="auto">
            <a:xfrm>
              <a:off x="7993063" y="3256905"/>
              <a:ext cx="830263" cy="52388"/>
            </a:xfrm>
            <a:custGeom>
              <a:avLst/>
              <a:gdLst>
                <a:gd name="T0" fmla="*/ 1046 w 1046"/>
                <a:gd name="T1" fmla="*/ 33 h 65"/>
                <a:gd name="T2" fmla="*/ 1046 w 1046"/>
                <a:gd name="T3" fmla="*/ 33 h 65"/>
                <a:gd name="T4" fmla="*/ 1044 w 1046"/>
                <a:gd name="T5" fmla="*/ 40 h 65"/>
                <a:gd name="T6" fmla="*/ 1043 w 1046"/>
                <a:gd name="T7" fmla="*/ 45 h 65"/>
                <a:gd name="T8" fmla="*/ 1040 w 1046"/>
                <a:gd name="T9" fmla="*/ 51 h 65"/>
                <a:gd name="T10" fmla="*/ 1036 w 1046"/>
                <a:gd name="T11" fmla="*/ 56 h 65"/>
                <a:gd name="T12" fmla="*/ 1032 w 1046"/>
                <a:gd name="T13" fmla="*/ 59 h 65"/>
                <a:gd name="T14" fmla="*/ 1026 w 1046"/>
                <a:gd name="T15" fmla="*/ 63 h 65"/>
                <a:gd name="T16" fmla="*/ 1020 w 1046"/>
                <a:gd name="T17" fmla="*/ 64 h 65"/>
                <a:gd name="T18" fmla="*/ 1013 w 1046"/>
                <a:gd name="T19" fmla="*/ 65 h 65"/>
                <a:gd name="T20" fmla="*/ 32 w 1046"/>
                <a:gd name="T21" fmla="*/ 65 h 65"/>
                <a:gd name="T22" fmla="*/ 32 w 1046"/>
                <a:gd name="T23" fmla="*/ 65 h 65"/>
                <a:gd name="T24" fmla="*/ 26 w 1046"/>
                <a:gd name="T25" fmla="*/ 64 h 65"/>
                <a:gd name="T26" fmla="*/ 19 w 1046"/>
                <a:gd name="T27" fmla="*/ 63 h 65"/>
                <a:gd name="T28" fmla="*/ 15 w 1046"/>
                <a:gd name="T29" fmla="*/ 59 h 65"/>
                <a:gd name="T30" fmla="*/ 9 w 1046"/>
                <a:gd name="T31" fmla="*/ 56 h 65"/>
                <a:gd name="T32" fmla="*/ 5 w 1046"/>
                <a:gd name="T33" fmla="*/ 51 h 65"/>
                <a:gd name="T34" fmla="*/ 3 w 1046"/>
                <a:gd name="T35" fmla="*/ 45 h 65"/>
                <a:gd name="T36" fmla="*/ 1 w 1046"/>
                <a:gd name="T37" fmla="*/ 40 h 65"/>
                <a:gd name="T38" fmla="*/ 0 w 1046"/>
                <a:gd name="T39" fmla="*/ 33 h 65"/>
                <a:gd name="T40" fmla="*/ 0 w 1046"/>
                <a:gd name="T41" fmla="*/ 33 h 65"/>
                <a:gd name="T42" fmla="*/ 0 w 1046"/>
                <a:gd name="T43" fmla="*/ 33 h 65"/>
                <a:gd name="T44" fmla="*/ 1 w 1046"/>
                <a:gd name="T45" fmla="*/ 27 h 65"/>
                <a:gd name="T46" fmla="*/ 3 w 1046"/>
                <a:gd name="T47" fmla="*/ 20 h 65"/>
                <a:gd name="T48" fmla="*/ 5 w 1046"/>
                <a:gd name="T49" fmla="*/ 15 h 65"/>
                <a:gd name="T50" fmla="*/ 9 w 1046"/>
                <a:gd name="T51" fmla="*/ 9 h 65"/>
                <a:gd name="T52" fmla="*/ 15 w 1046"/>
                <a:gd name="T53" fmla="*/ 6 h 65"/>
                <a:gd name="T54" fmla="*/ 19 w 1046"/>
                <a:gd name="T55" fmla="*/ 3 h 65"/>
                <a:gd name="T56" fmla="*/ 26 w 1046"/>
                <a:gd name="T57" fmla="*/ 1 h 65"/>
                <a:gd name="T58" fmla="*/ 32 w 1046"/>
                <a:gd name="T59" fmla="*/ 0 h 65"/>
                <a:gd name="T60" fmla="*/ 1013 w 1046"/>
                <a:gd name="T61" fmla="*/ 0 h 65"/>
                <a:gd name="T62" fmla="*/ 1013 w 1046"/>
                <a:gd name="T63" fmla="*/ 0 h 65"/>
                <a:gd name="T64" fmla="*/ 1020 w 1046"/>
                <a:gd name="T65" fmla="*/ 1 h 65"/>
                <a:gd name="T66" fmla="*/ 1026 w 1046"/>
                <a:gd name="T67" fmla="*/ 3 h 65"/>
                <a:gd name="T68" fmla="*/ 1032 w 1046"/>
                <a:gd name="T69" fmla="*/ 6 h 65"/>
                <a:gd name="T70" fmla="*/ 1036 w 1046"/>
                <a:gd name="T71" fmla="*/ 9 h 65"/>
                <a:gd name="T72" fmla="*/ 1040 w 1046"/>
                <a:gd name="T73" fmla="*/ 15 h 65"/>
                <a:gd name="T74" fmla="*/ 1043 w 1046"/>
                <a:gd name="T75" fmla="*/ 20 h 65"/>
                <a:gd name="T76" fmla="*/ 1044 w 1046"/>
                <a:gd name="T77" fmla="*/ 27 h 65"/>
                <a:gd name="T78" fmla="*/ 1046 w 1046"/>
                <a:gd name="T79" fmla="*/ 33 h 65"/>
                <a:gd name="T80" fmla="*/ 1046 w 1046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46" h="65">
                  <a:moveTo>
                    <a:pt x="1046" y="33"/>
                  </a:moveTo>
                  <a:lnTo>
                    <a:pt x="1046" y="33"/>
                  </a:lnTo>
                  <a:lnTo>
                    <a:pt x="1044" y="40"/>
                  </a:lnTo>
                  <a:lnTo>
                    <a:pt x="1043" y="45"/>
                  </a:lnTo>
                  <a:lnTo>
                    <a:pt x="1040" y="51"/>
                  </a:lnTo>
                  <a:lnTo>
                    <a:pt x="1036" y="56"/>
                  </a:lnTo>
                  <a:lnTo>
                    <a:pt x="1032" y="59"/>
                  </a:lnTo>
                  <a:lnTo>
                    <a:pt x="1026" y="63"/>
                  </a:lnTo>
                  <a:lnTo>
                    <a:pt x="1020" y="64"/>
                  </a:lnTo>
                  <a:lnTo>
                    <a:pt x="1013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3" y="0"/>
                  </a:lnTo>
                  <a:lnTo>
                    <a:pt x="1013" y="0"/>
                  </a:lnTo>
                  <a:lnTo>
                    <a:pt x="1020" y="1"/>
                  </a:lnTo>
                  <a:lnTo>
                    <a:pt x="1026" y="3"/>
                  </a:lnTo>
                  <a:lnTo>
                    <a:pt x="1032" y="6"/>
                  </a:lnTo>
                  <a:lnTo>
                    <a:pt x="1036" y="9"/>
                  </a:lnTo>
                  <a:lnTo>
                    <a:pt x="1040" y="15"/>
                  </a:lnTo>
                  <a:lnTo>
                    <a:pt x="1043" y="20"/>
                  </a:lnTo>
                  <a:lnTo>
                    <a:pt x="1044" y="27"/>
                  </a:lnTo>
                  <a:lnTo>
                    <a:pt x="1046" y="33"/>
                  </a:lnTo>
                  <a:lnTo>
                    <a:pt x="1046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4" name="Freeform 106"/>
            <p:cNvSpPr>
              <a:spLocks/>
            </p:cNvSpPr>
            <p:nvPr/>
          </p:nvSpPr>
          <p:spPr bwMode="auto">
            <a:xfrm>
              <a:off x="8048626" y="1848793"/>
              <a:ext cx="171450" cy="50800"/>
            </a:xfrm>
            <a:custGeom>
              <a:avLst/>
              <a:gdLst>
                <a:gd name="T0" fmla="*/ 217 w 217"/>
                <a:gd name="T1" fmla="*/ 33 h 64"/>
                <a:gd name="T2" fmla="*/ 217 w 217"/>
                <a:gd name="T3" fmla="*/ 33 h 64"/>
                <a:gd name="T4" fmla="*/ 217 w 217"/>
                <a:gd name="T5" fmla="*/ 39 h 64"/>
                <a:gd name="T6" fmla="*/ 215 w 217"/>
                <a:gd name="T7" fmla="*/ 44 h 64"/>
                <a:gd name="T8" fmla="*/ 212 w 217"/>
                <a:gd name="T9" fmla="*/ 50 h 64"/>
                <a:gd name="T10" fmla="*/ 208 w 217"/>
                <a:gd name="T11" fmla="*/ 55 h 64"/>
                <a:gd name="T12" fmla="*/ 203 w 217"/>
                <a:gd name="T13" fmla="*/ 59 h 64"/>
                <a:gd name="T14" fmla="*/ 197 w 217"/>
                <a:gd name="T15" fmla="*/ 62 h 64"/>
                <a:gd name="T16" fmla="*/ 191 w 217"/>
                <a:gd name="T17" fmla="*/ 64 h 64"/>
                <a:gd name="T18" fmla="*/ 186 w 217"/>
                <a:gd name="T19" fmla="*/ 64 h 64"/>
                <a:gd name="T20" fmla="*/ 32 w 217"/>
                <a:gd name="T21" fmla="*/ 64 h 64"/>
                <a:gd name="T22" fmla="*/ 32 w 217"/>
                <a:gd name="T23" fmla="*/ 64 h 64"/>
                <a:gd name="T24" fmla="*/ 26 w 217"/>
                <a:gd name="T25" fmla="*/ 64 h 64"/>
                <a:gd name="T26" fmla="*/ 20 w 217"/>
                <a:gd name="T27" fmla="*/ 62 h 64"/>
                <a:gd name="T28" fmla="*/ 14 w 217"/>
                <a:gd name="T29" fmla="*/ 59 h 64"/>
                <a:gd name="T30" fmla="*/ 10 w 217"/>
                <a:gd name="T31" fmla="*/ 55 h 64"/>
                <a:gd name="T32" fmla="*/ 5 w 217"/>
                <a:gd name="T33" fmla="*/ 50 h 64"/>
                <a:gd name="T34" fmla="*/ 3 w 217"/>
                <a:gd name="T35" fmla="*/ 44 h 64"/>
                <a:gd name="T36" fmla="*/ 0 w 217"/>
                <a:gd name="T37" fmla="*/ 39 h 64"/>
                <a:gd name="T38" fmla="*/ 0 w 217"/>
                <a:gd name="T39" fmla="*/ 33 h 64"/>
                <a:gd name="T40" fmla="*/ 0 w 217"/>
                <a:gd name="T41" fmla="*/ 33 h 64"/>
                <a:gd name="T42" fmla="*/ 0 w 217"/>
                <a:gd name="T43" fmla="*/ 33 h 64"/>
                <a:gd name="T44" fmla="*/ 0 w 217"/>
                <a:gd name="T45" fmla="*/ 26 h 64"/>
                <a:gd name="T46" fmla="*/ 3 w 217"/>
                <a:gd name="T47" fmla="*/ 20 h 64"/>
                <a:gd name="T48" fmla="*/ 5 w 217"/>
                <a:gd name="T49" fmla="*/ 14 h 64"/>
                <a:gd name="T50" fmla="*/ 10 w 217"/>
                <a:gd name="T51" fmla="*/ 10 h 64"/>
                <a:gd name="T52" fmla="*/ 14 w 217"/>
                <a:gd name="T53" fmla="*/ 5 h 64"/>
                <a:gd name="T54" fmla="*/ 20 w 217"/>
                <a:gd name="T55" fmla="*/ 3 h 64"/>
                <a:gd name="T56" fmla="*/ 26 w 217"/>
                <a:gd name="T57" fmla="*/ 0 h 64"/>
                <a:gd name="T58" fmla="*/ 32 w 217"/>
                <a:gd name="T59" fmla="*/ 0 h 64"/>
                <a:gd name="T60" fmla="*/ 186 w 217"/>
                <a:gd name="T61" fmla="*/ 0 h 64"/>
                <a:gd name="T62" fmla="*/ 186 w 217"/>
                <a:gd name="T63" fmla="*/ 0 h 64"/>
                <a:gd name="T64" fmla="*/ 191 w 217"/>
                <a:gd name="T65" fmla="*/ 0 h 64"/>
                <a:gd name="T66" fmla="*/ 197 w 217"/>
                <a:gd name="T67" fmla="*/ 3 h 64"/>
                <a:gd name="T68" fmla="*/ 203 w 217"/>
                <a:gd name="T69" fmla="*/ 5 h 64"/>
                <a:gd name="T70" fmla="*/ 208 w 217"/>
                <a:gd name="T71" fmla="*/ 10 h 64"/>
                <a:gd name="T72" fmla="*/ 212 w 217"/>
                <a:gd name="T73" fmla="*/ 14 h 64"/>
                <a:gd name="T74" fmla="*/ 215 w 217"/>
                <a:gd name="T75" fmla="*/ 20 h 64"/>
                <a:gd name="T76" fmla="*/ 217 w 217"/>
                <a:gd name="T77" fmla="*/ 26 h 64"/>
                <a:gd name="T78" fmla="*/ 217 w 217"/>
                <a:gd name="T79" fmla="*/ 33 h 64"/>
                <a:gd name="T80" fmla="*/ 217 w 217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3"/>
                  </a:moveTo>
                  <a:lnTo>
                    <a:pt x="217" y="33"/>
                  </a:lnTo>
                  <a:lnTo>
                    <a:pt x="217" y="39"/>
                  </a:lnTo>
                  <a:lnTo>
                    <a:pt x="215" y="44"/>
                  </a:lnTo>
                  <a:lnTo>
                    <a:pt x="212" y="50"/>
                  </a:lnTo>
                  <a:lnTo>
                    <a:pt x="208" y="55"/>
                  </a:lnTo>
                  <a:lnTo>
                    <a:pt x="203" y="59"/>
                  </a:lnTo>
                  <a:lnTo>
                    <a:pt x="197" y="62"/>
                  </a:lnTo>
                  <a:lnTo>
                    <a:pt x="191" y="64"/>
                  </a:lnTo>
                  <a:lnTo>
                    <a:pt x="186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5" y="50"/>
                  </a:lnTo>
                  <a:lnTo>
                    <a:pt x="3" y="44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3" y="20"/>
                  </a:lnTo>
                  <a:lnTo>
                    <a:pt x="5" y="14"/>
                  </a:lnTo>
                  <a:lnTo>
                    <a:pt x="10" y="10"/>
                  </a:lnTo>
                  <a:lnTo>
                    <a:pt x="14" y="5"/>
                  </a:lnTo>
                  <a:lnTo>
                    <a:pt x="20" y="3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186" y="0"/>
                  </a:lnTo>
                  <a:lnTo>
                    <a:pt x="186" y="0"/>
                  </a:lnTo>
                  <a:lnTo>
                    <a:pt x="191" y="0"/>
                  </a:lnTo>
                  <a:lnTo>
                    <a:pt x="197" y="3"/>
                  </a:lnTo>
                  <a:lnTo>
                    <a:pt x="203" y="5"/>
                  </a:lnTo>
                  <a:lnTo>
                    <a:pt x="208" y="10"/>
                  </a:lnTo>
                  <a:lnTo>
                    <a:pt x="212" y="14"/>
                  </a:lnTo>
                  <a:lnTo>
                    <a:pt x="215" y="20"/>
                  </a:lnTo>
                  <a:lnTo>
                    <a:pt x="217" y="26"/>
                  </a:lnTo>
                  <a:lnTo>
                    <a:pt x="217" y="33"/>
                  </a:lnTo>
                  <a:lnTo>
                    <a:pt x="217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5" name="Freeform 107"/>
            <p:cNvSpPr>
              <a:spLocks/>
            </p:cNvSpPr>
            <p:nvPr/>
          </p:nvSpPr>
          <p:spPr bwMode="auto">
            <a:xfrm>
              <a:off x="7639051" y="2174230"/>
              <a:ext cx="1008063" cy="50800"/>
            </a:xfrm>
            <a:custGeom>
              <a:avLst/>
              <a:gdLst>
                <a:gd name="T0" fmla="*/ 1269 w 1269"/>
                <a:gd name="T1" fmla="*/ 33 h 65"/>
                <a:gd name="T2" fmla="*/ 1269 w 1269"/>
                <a:gd name="T3" fmla="*/ 33 h 65"/>
                <a:gd name="T4" fmla="*/ 1268 w 1269"/>
                <a:gd name="T5" fmla="*/ 39 h 65"/>
                <a:gd name="T6" fmla="*/ 1266 w 1269"/>
                <a:gd name="T7" fmla="*/ 46 h 65"/>
                <a:gd name="T8" fmla="*/ 1263 w 1269"/>
                <a:gd name="T9" fmla="*/ 50 h 65"/>
                <a:gd name="T10" fmla="*/ 1259 w 1269"/>
                <a:gd name="T11" fmla="*/ 55 h 65"/>
                <a:gd name="T12" fmla="*/ 1254 w 1269"/>
                <a:gd name="T13" fmla="*/ 59 h 65"/>
                <a:gd name="T14" fmla="*/ 1250 w 1269"/>
                <a:gd name="T15" fmla="*/ 62 h 65"/>
                <a:gd name="T16" fmla="*/ 1243 w 1269"/>
                <a:gd name="T17" fmla="*/ 64 h 65"/>
                <a:gd name="T18" fmla="*/ 1237 w 1269"/>
                <a:gd name="T19" fmla="*/ 65 h 65"/>
                <a:gd name="T20" fmla="*/ 32 w 1269"/>
                <a:gd name="T21" fmla="*/ 65 h 65"/>
                <a:gd name="T22" fmla="*/ 32 w 1269"/>
                <a:gd name="T23" fmla="*/ 65 h 65"/>
                <a:gd name="T24" fmla="*/ 25 w 1269"/>
                <a:gd name="T25" fmla="*/ 64 h 65"/>
                <a:gd name="T26" fmla="*/ 19 w 1269"/>
                <a:gd name="T27" fmla="*/ 62 h 65"/>
                <a:gd name="T28" fmla="*/ 14 w 1269"/>
                <a:gd name="T29" fmla="*/ 59 h 65"/>
                <a:gd name="T30" fmla="*/ 9 w 1269"/>
                <a:gd name="T31" fmla="*/ 55 h 65"/>
                <a:gd name="T32" fmla="*/ 5 w 1269"/>
                <a:gd name="T33" fmla="*/ 50 h 65"/>
                <a:gd name="T34" fmla="*/ 2 w 1269"/>
                <a:gd name="T35" fmla="*/ 46 h 65"/>
                <a:gd name="T36" fmla="*/ 1 w 1269"/>
                <a:gd name="T37" fmla="*/ 39 h 65"/>
                <a:gd name="T38" fmla="*/ 0 w 1269"/>
                <a:gd name="T39" fmla="*/ 33 h 65"/>
                <a:gd name="T40" fmla="*/ 0 w 1269"/>
                <a:gd name="T41" fmla="*/ 33 h 65"/>
                <a:gd name="T42" fmla="*/ 0 w 1269"/>
                <a:gd name="T43" fmla="*/ 33 h 65"/>
                <a:gd name="T44" fmla="*/ 1 w 1269"/>
                <a:gd name="T45" fmla="*/ 26 h 65"/>
                <a:gd name="T46" fmla="*/ 2 w 1269"/>
                <a:gd name="T47" fmla="*/ 20 h 65"/>
                <a:gd name="T48" fmla="*/ 5 w 1269"/>
                <a:gd name="T49" fmla="*/ 14 h 65"/>
                <a:gd name="T50" fmla="*/ 9 w 1269"/>
                <a:gd name="T51" fmla="*/ 10 h 65"/>
                <a:gd name="T52" fmla="*/ 14 w 1269"/>
                <a:gd name="T53" fmla="*/ 6 h 65"/>
                <a:gd name="T54" fmla="*/ 19 w 1269"/>
                <a:gd name="T55" fmla="*/ 3 h 65"/>
                <a:gd name="T56" fmla="*/ 25 w 1269"/>
                <a:gd name="T57" fmla="*/ 0 h 65"/>
                <a:gd name="T58" fmla="*/ 32 w 1269"/>
                <a:gd name="T59" fmla="*/ 0 h 65"/>
                <a:gd name="T60" fmla="*/ 1237 w 1269"/>
                <a:gd name="T61" fmla="*/ 0 h 65"/>
                <a:gd name="T62" fmla="*/ 1237 w 1269"/>
                <a:gd name="T63" fmla="*/ 0 h 65"/>
                <a:gd name="T64" fmla="*/ 1243 w 1269"/>
                <a:gd name="T65" fmla="*/ 0 h 65"/>
                <a:gd name="T66" fmla="*/ 1250 w 1269"/>
                <a:gd name="T67" fmla="*/ 3 h 65"/>
                <a:gd name="T68" fmla="*/ 1254 w 1269"/>
                <a:gd name="T69" fmla="*/ 6 h 65"/>
                <a:gd name="T70" fmla="*/ 1259 w 1269"/>
                <a:gd name="T71" fmla="*/ 10 h 65"/>
                <a:gd name="T72" fmla="*/ 1263 w 1269"/>
                <a:gd name="T73" fmla="*/ 14 h 65"/>
                <a:gd name="T74" fmla="*/ 1266 w 1269"/>
                <a:gd name="T75" fmla="*/ 20 h 65"/>
                <a:gd name="T76" fmla="*/ 1268 w 1269"/>
                <a:gd name="T77" fmla="*/ 26 h 65"/>
                <a:gd name="T78" fmla="*/ 1269 w 1269"/>
                <a:gd name="T79" fmla="*/ 33 h 65"/>
                <a:gd name="T80" fmla="*/ 1269 w 1269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269" h="65">
                  <a:moveTo>
                    <a:pt x="1269" y="33"/>
                  </a:moveTo>
                  <a:lnTo>
                    <a:pt x="1269" y="33"/>
                  </a:lnTo>
                  <a:lnTo>
                    <a:pt x="1268" y="39"/>
                  </a:lnTo>
                  <a:lnTo>
                    <a:pt x="1266" y="46"/>
                  </a:lnTo>
                  <a:lnTo>
                    <a:pt x="1263" y="50"/>
                  </a:lnTo>
                  <a:lnTo>
                    <a:pt x="1259" y="55"/>
                  </a:lnTo>
                  <a:lnTo>
                    <a:pt x="1254" y="59"/>
                  </a:lnTo>
                  <a:lnTo>
                    <a:pt x="1250" y="62"/>
                  </a:lnTo>
                  <a:lnTo>
                    <a:pt x="1243" y="64"/>
                  </a:lnTo>
                  <a:lnTo>
                    <a:pt x="1237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6"/>
                  </a:lnTo>
                  <a:lnTo>
                    <a:pt x="1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37" y="0"/>
                  </a:lnTo>
                  <a:lnTo>
                    <a:pt x="1237" y="0"/>
                  </a:lnTo>
                  <a:lnTo>
                    <a:pt x="1243" y="0"/>
                  </a:lnTo>
                  <a:lnTo>
                    <a:pt x="1250" y="3"/>
                  </a:lnTo>
                  <a:lnTo>
                    <a:pt x="1254" y="6"/>
                  </a:lnTo>
                  <a:lnTo>
                    <a:pt x="1259" y="10"/>
                  </a:lnTo>
                  <a:lnTo>
                    <a:pt x="1263" y="14"/>
                  </a:lnTo>
                  <a:lnTo>
                    <a:pt x="1266" y="20"/>
                  </a:lnTo>
                  <a:lnTo>
                    <a:pt x="1268" y="26"/>
                  </a:lnTo>
                  <a:lnTo>
                    <a:pt x="1269" y="33"/>
                  </a:lnTo>
                  <a:lnTo>
                    <a:pt x="1269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6" name="Freeform 108"/>
            <p:cNvSpPr>
              <a:spLocks/>
            </p:cNvSpPr>
            <p:nvPr/>
          </p:nvSpPr>
          <p:spPr bwMode="auto">
            <a:xfrm>
              <a:off x="6653213" y="2231380"/>
              <a:ext cx="463550" cy="50800"/>
            </a:xfrm>
            <a:custGeom>
              <a:avLst/>
              <a:gdLst>
                <a:gd name="T0" fmla="*/ 585 w 585"/>
                <a:gd name="T1" fmla="*/ 33 h 65"/>
                <a:gd name="T2" fmla="*/ 585 w 585"/>
                <a:gd name="T3" fmla="*/ 33 h 65"/>
                <a:gd name="T4" fmla="*/ 585 w 585"/>
                <a:gd name="T5" fmla="*/ 38 h 65"/>
                <a:gd name="T6" fmla="*/ 583 w 585"/>
                <a:gd name="T7" fmla="*/ 45 h 65"/>
                <a:gd name="T8" fmla="*/ 579 w 585"/>
                <a:gd name="T9" fmla="*/ 50 h 65"/>
                <a:gd name="T10" fmla="*/ 576 w 585"/>
                <a:gd name="T11" fmla="*/ 55 h 65"/>
                <a:gd name="T12" fmla="*/ 571 w 585"/>
                <a:gd name="T13" fmla="*/ 59 h 65"/>
                <a:gd name="T14" fmla="*/ 565 w 585"/>
                <a:gd name="T15" fmla="*/ 62 h 65"/>
                <a:gd name="T16" fmla="*/ 559 w 585"/>
                <a:gd name="T17" fmla="*/ 64 h 65"/>
                <a:gd name="T18" fmla="*/ 552 w 585"/>
                <a:gd name="T19" fmla="*/ 65 h 65"/>
                <a:gd name="T20" fmla="*/ 32 w 585"/>
                <a:gd name="T21" fmla="*/ 65 h 65"/>
                <a:gd name="T22" fmla="*/ 32 w 585"/>
                <a:gd name="T23" fmla="*/ 65 h 65"/>
                <a:gd name="T24" fmla="*/ 27 w 585"/>
                <a:gd name="T25" fmla="*/ 64 h 65"/>
                <a:gd name="T26" fmla="*/ 20 w 585"/>
                <a:gd name="T27" fmla="*/ 62 h 65"/>
                <a:gd name="T28" fmla="*/ 15 w 585"/>
                <a:gd name="T29" fmla="*/ 59 h 65"/>
                <a:gd name="T30" fmla="*/ 10 w 585"/>
                <a:gd name="T31" fmla="*/ 55 h 65"/>
                <a:gd name="T32" fmla="*/ 6 w 585"/>
                <a:gd name="T33" fmla="*/ 50 h 65"/>
                <a:gd name="T34" fmla="*/ 3 w 585"/>
                <a:gd name="T35" fmla="*/ 45 h 65"/>
                <a:gd name="T36" fmla="*/ 1 w 585"/>
                <a:gd name="T37" fmla="*/ 38 h 65"/>
                <a:gd name="T38" fmla="*/ 0 w 585"/>
                <a:gd name="T39" fmla="*/ 33 h 65"/>
                <a:gd name="T40" fmla="*/ 0 w 585"/>
                <a:gd name="T41" fmla="*/ 33 h 65"/>
                <a:gd name="T42" fmla="*/ 0 w 585"/>
                <a:gd name="T43" fmla="*/ 33 h 65"/>
                <a:gd name="T44" fmla="*/ 1 w 585"/>
                <a:gd name="T45" fmla="*/ 26 h 65"/>
                <a:gd name="T46" fmla="*/ 3 w 585"/>
                <a:gd name="T47" fmla="*/ 20 h 65"/>
                <a:gd name="T48" fmla="*/ 6 w 585"/>
                <a:gd name="T49" fmla="*/ 14 h 65"/>
                <a:gd name="T50" fmla="*/ 10 w 585"/>
                <a:gd name="T51" fmla="*/ 9 h 65"/>
                <a:gd name="T52" fmla="*/ 15 w 585"/>
                <a:gd name="T53" fmla="*/ 6 h 65"/>
                <a:gd name="T54" fmla="*/ 20 w 585"/>
                <a:gd name="T55" fmla="*/ 2 h 65"/>
                <a:gd name="T56" fmla="*/ 27 w 585"/>
                <a:gd name="T57" fmla="*/ 0 h 65"/>
                <a:gd name="T58" fmla="*/ 32 w 585"/>
                <a:gd name="T59" fmla="*/ 0 h 65"/>
                <a:gd name="T60" fmla="*/ 552 w 585"/>
                <a:gd name="T61" fmla="*/ 0 h 65"/>
                <a:gd name="T62" fmla="*/ 552 w 585"/>
                <a:gd name="T63" fmla="*/ 0 h 65"/>
                <a:gd name="T64" fmla="*/ 559 w 585"/>
                <a:gd name="T65" fmla="*/ 0 h 65"/>
                <a:gd name="T66" fmla="*/ 565 w 585"/>
                <a:gd name="T67" fmla="*/ 2 h 65"/>
                <a:gd name="T68" fmla="*/ 571 w 585"/>
                <a:gd name="T69" fmla="*/ 6 h 65"/>
                <a:gd name="T70" fmla="*/ 576 w 585"/>
                <a:gd name="T71" fmla="*/ 9 h 65"/>
                <a:gd name="T72" fmla="*/ 579 w 585"/>
                <a:gd name="T73" fmla="*/ 14 h 65"/>
                <a:gd name="T74" fmla="*/ 583 w 585"/>
                <a:gd name="T75" fmla="*/ 20 h 65"/>
                <a:gd name="T76" fmla="*/ 585 w 585"/>
                <a:gd name="T77" fmla="*/ 26 h 65"/>
                <a:gd name="T78" fmla="*/ 585 w 585"/>
                <a:gd name="T79" fmla="*/ 33 h 65"/>
                <a:gd name="T80" fmla="*/ 585 w 585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85" h="65">
                  <a:moveTo>
                    <a:pt x="585" y="33"/>
                  </a:moveTo>
                  <a:lnTo>
                    <a:pt x="585" y="33"/>
                  </a:lnTo>
                  <a:lnTo>
                    <a:pt x="585" y="38"/>
                  </a:lnTo>
                  <a:lnTo>
                    <a:pt x="583" y="45"/>
                  </a:lnTo>
                  <a:lnTo>
                    <a:pt x="579" y="50"/>
                  </a:lnTo>
                  <a:lnTo>
                    <a:pt x="576" y="55"/>
                  </a:lnTo>
                  <a:lnTo>
                    <a:pt x="571" y="59"/>
                  </a:lnTo>
                  <a:lnTo>
                    <a:pt x="565" y="62"/>
                  </a:lnTo>
                  <a:lnTo>
                    <a:pt x="559" y="64"/>
                  </a:lnTo>
                  <a:lnTo>
                    <a:pt x="552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7" y="64"/>
                  </a:lnTo>
                  <a:lnTo>
                    <a:pt x="20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0"/>
                  </a:lnTo>
                  <a:lnTo>
                    <a:pt x="3" y="45"/>
                  </a:lnTo>
                  <a:lnTo>
                    <a:pt x="1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6"/>
                  </a:lnTo>
                  <a:lnTo>
                    <a:pt x="3" y="20"/>
                  </a:lnTo>
                  <a:lnTo>
                    <a:pt x="6" y="14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20" y="2"/>
                  </a:lnTo>
                  <a:lnTo>
                    <a:pt x="27" y="0"/>
                  </a:lnTo>
                  <a:lnTo>
                    <a:pt x="32" y="0"/>
                  </a:lnTo>
                  <a:lnTo>
                    <a:pt x="552" y="0"/>
                  </a:lnTo>
                  <a:lnTo>
                    <a:pt x="552" y="0"/>
                  </a:lnTo>
                  <a:lnTo>
                    <a:pt x="559" y="0"/>
                  </a:lnTo>
                  <a:lnTo>
                    <a:pt x="565" y="2"/>
                  </a:lnTo>
                  <a:lnTo>
                    <a:pt x="571" y="6"/>
                  </a:lnTo>
                  <a:lnTo>
                    <a:pt x="576" y="9"/>
                  </a:lnTo>
                  <a:lnTo>
                    <a:pt x="579" y="14"/>
                  </a:lnTo>
                  <a:lnTo>
                    <a:pt x="583" y="20"/>
                  </a:lnTo>
                  <a:lnTo>
                    <a:pt x="585" y="26"/>
                  </a:lnTo>
                  <a:lnTo>
                    <a:pt x="585" y="33"/>
                  </a:lnTo>
                  <a:lnTo>
                    <a:pt x="585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7" name="Freeform 109"/>
            <p:cNvSpPr>
              <a:spLocks/>
            </p:cNvSpPr>
            <p:nvPr/>
          </p:nvSpPr>
          <p:spPr bwMode="auto">
            <a:xfrm>
              <a:off x="4973638" y="2423468"/>
              <a:ext cx="2066925" cy="50800"/>
            </a:xfrm>
            <a:custGeom>
              <a:avLst/>
              <a:gdLst>
                <a:gd name="T0" fmla="*/ 2605 w 2605"/>
                <a:gd name="T1" fmla="*/ 32 h 64"/>
                <a:gd name="T2" fmla="*/ 2605 w 2605"/>
                <a:gd name="T3" fmla="*/ 32 h 64"/>
                <a:gd name="T4" fmla="*/ 2604 w 2605"/>
                <a:gd name="T5" fmla="*/ 39 h 64"/>
                <a:gd name="T6" fmla="*/ 2601 w 2605"/>
                <a:gd name="T7" fmla="*/ 44 h 64"/>
                <a:gd name="T8" fmla="*/ 2599 w 2605"/>
                <a:gd name="T9" fmla="*/ 50 h 64"/>
                <a:gd name="T10" fmla="*/ 2594 w 2605"/>
                <a:gd name="T11" fmla="*/ 55 h 64"/>
                <a:gd name="T12" fmla="*/ 2590 w 2605"/>
                <a:gd name="T13" fmla="*/ 58 h 64"/>
                <a:gd name="T14" fmla="*/ 2585 w 2605"/>
                <a:gd name="T15" fmla="*/ 62 h 64"/>
                <a:gd name="T16" fmla="*/ 2578 w 2605"/>
                <a:gd name="T17" fmla="*/ 64 h 64"/>
                <a:gd name="T18" fmla="*/ 2572 w 2605"/>
                <a:gd name="T19" fmla="*/ 64 h 64"/>
                <a:gd name="T20" fmla="*/ 32 w 2605"/>
                <a:gd name="T21" fmla="*/ 64 h 64"/>
                <a:gd name="T22" fmla="*/ 32 w 2605"/>
                <a:gd name="T23" fmla="*/ 64 h 64"/>
                <a:gd name="T24" fmla="*/ 25 w 2605"/>
                <a:gd name="T25" fmla="*/ 64 h 64"/>
                <a:gd name="T26" fmla="*/ 19 w 2605"/>
                <a:gd name="T27" fmla="*/ 62 h 64"/>
                <a:gd name="T28" fmla="*/ 15 w 2605"/>
                <a:gd name="T29" fmla="*/ 58 h 64"/>
                <a:gd name="T30" fmla="*/ 9 w 2605"/>
                <a:gd name="T31" fmla="*/ 55 h 64"/>
                <a:gd name="T32" fmla="*/ 5 w 2605"/>
                <a:gd name="T33" fmla="*/ 50 h 64"/>
                <a:gd name="T34" fmla="*/ 2 w 2605"/>
                <a:gd name="T35" fmla="*/ 44 h 64"/>
                <a:gd name="T36" fmla="*/ 1 w 2605"/>
                <a:gd name="T37" fmla="*/ 39 h 64"/>
                <a:gd name="T38" fmla="*/ 0 w 2605"/>
                <a:gd name="T39" fmla="*/ 32 h 64"/>
                <a:gd name="T40" fmla="*/ 0 w 2605"/>
                <a:gd name="T41" fmla="*/ 32 h 64"/>
                <a:gd name="T42" fmla="*/ 0 w 2605"/>
                <a:gd name="T43" fmla="*/ 32 h 64"/>
                <a:gd name="T44" fmla="*/ 1 w 2605"/>
                <a:gd name="T45" fmla="*/ 26 h 64"/>
                <a:gd name="T46" fmla="*/ 2 w 2605"/>
                <a:gd name="T47" fmla="*/ 20 h 64"/>
                <a:gd name="T48" fmla="*/ 5 w 2605"/>
                <a:gd name="T49" fmla="*/ 14 h 64"/>
                <a:gd name="T50" fmla="*/ 9 w 2605"/>
                <a:gd name="T51" fmla="*/ 10 h 64"/>
                <a:gd name="T52" fmla="*/ 15 w 2605"/>
                <a:gd name="T53" fmla="*/ 5 h 64"/>
                <a:gd name="T54" fmla="*/ 19 w 2605"/>
                <a:gd name="T55" fmla="*/ 3 h 64"/>
                <a:gd name="T56" fmla="*/ 25 w 2605"/>
                <a:gd name="T57" fmla="*/ 0 h 64"/>
                <a:gd name="T58" fmla="*/ 32 w 2605"/>
                <a:gd name="T59" fmla="*/ 0 h 64"/>
                <a:gd name="T60" fmla="*/ 2572 w 2605"/>
                <a:gd name="T61" fmla="*/ 0 h 64"/>
                <a:gd name="T62" fmla="*/ 2572 w 2605"/>
                <a:gd name="T63" fmla="*/ 0 h 64"/>
                <a:gd name="T64" fmla="*/ 2578 w 2605"/>
                <a:gd name="T65" fmla="*/ 0 h 64"/>
                <a:gd name="T66" fmla="*/ 2585 w 2605"/>
                <a:gd name="T67" fmla="*/ 3 h 64"/>
                <a:gd name="T68" fmla="*/ 2590 w 2605"/>
                <a:gd name="T69" fmla="*/ 5 h 64"/>
                <a:gd name="T70" fmla="*/ 2594 w 2605"/>
                <a:gd name="T71" fmla="*/ 10 h 64"/>
                <a:gd name="T72" fmla="*/ 2599 w 2605"/>
                <a:gd name="T73" fmla="*/ 14 h 64"/>
                <a:gd name="T74" fmla="*/ 2601 w 2605"/>
                <a:gd name="T75" fmla="*/ 20 h 64"/>
                <a:gd name="T76" fmla="*/ 2604 w 2605"/>
                <a:gd name="T77" fmla="*/ 26 h 64"/>
                <a:gd name="T78" fmla="*/ 2605 w 2605"/>
                <a:gd name="T79" fmla="*/ 32 h 64"/>
                <a:gd name="T80" fmla="*/ 2605 w 260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05" h="64">
                  <a:moveTo>
                    <a:pt x="2605" y="32"/>
                  </a:moveTo>
                  <a:lnTo>
                    <a:pt x="2605" y="32"/>
                  </a:lnTo>
                  <a:lnTo>
                    <a:pt x="2604" y="39"/>
                  </a:lnTo>
                  <a:lnTo>
                    <a:pt x="2601" y="44"/>
                  </a:lnTo>
                  <a:lnTo>
                    <a:pt x="2599" y="50"/>
                  </a:lnTo>
                  <a:lnTo>
                    <a:pt x="2594" y="55"/>
                  </a:lnTo>
                  <a:lnTo>
                    <a:pt x="2590" y="58"/>
                  </a:lnTo>
                  <a:lnTo>
                    <a:pt x="2585" y="62"/>
                  </a:lnTo>
                  <a:lnTo>
                    <a:pt x="2578" y="64"/>
                  </a:lnTo>
                  <a:lnTo>
                    <a:pt x="2572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5" y="58"/>
                  </a:lnTo>
                  <a:lnTo>
                    <a:pt x="9" y="55"/>
                  </a:lnTo>
                  <a:lnTo>
                    <a:pt x="5" y="50"/>
                  </a:lnTo>
                  <a:lnTo>
                    <a:pt x="2" y="44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2572" y="0"/>
                  </a:lnTo>
                  <a:lnTo>
                    <a:pt x="2572" y="0"/>
                  </a:lnTo>
                  <a:lnTo>
                    <a:pt x="2578" y="0"/>
                  </a:lnTo>
                  <a:lnTo>
                    <a:pt x="2585" y="3"/>
                  </a:lnTo>
                  <a:lnTo>
                    <a:pt x="2590" y="5"/>
                  </a:lnTo>
                  <a:lnTo>
                    <a:pt x="2594" y="10"/>
                  </a:lnTo>
                  <a:lnTo>
                    <a:pt x="2599" y="14"/>
                  </a:lnTo>
                  <a:lnTo>
                    <a:pt x="2601" y="20"/>
                  </a:lnTo>
                  <a:lnTo>
                    <a:pt x="2604" y="26"/>
                  </a:lnTo>
                  <a:lnTo>
                    <a:pt x="2605" y="32"/>
                  </a:lnTo>
                  <a:lnTo>
                    <a:pt x="260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8" name="Freeform 110"/>
            <p:cNvSpPr>
              <a:spLocks/>
            </p:cNvSpPr>
            <p:nvPr/>
          </p:nvSpPr>
          <p:spPr bwMode="auto">
            <a:xfrm>
              <a:off x="3621088" y="2109143"/>
              <a:ext cx="150813" cy="50800"/>
            </a:xfrm>
            <a:custGeom>
              <a:avLst/>
              <a:gdLst>
                <a:gd name="T0" fmla="*/ 190 w 190"/>
                <a:gd name="T1" fmla="*/ 33 h 64"/>
                <a:gd name="T2" fmla="*/ 190 w 190"/>
                <a:gd name="T3" fmla="*/ 33 h 64"/>
                <a:gd name="T4" fmla="*/ 190 w 190"/>
                <a:gd name="T5" fmla="*/ 38 h 64"/>
                <a:gd name="T6" fmla="*/ 187 w 190"/>
                <a:gd name="T7" fmla="*/ 44 h 64"/>
                <a:gd name="T8" fmla="*/ 184 w 190"/>
                <a:gd name="T9" fmla="*/ 50 h 64"/>
                <a:gd name="T10" fmla="*/ 180 w 190"/>
                <a:gd name="T11" fmla="*/ 55 h 64"/>
                <a:gd name="T12" fmla="*/ 176 w 190"/>
                <a:gd name="T13" fmla="*/ 59 h 64"/>
                <a:gd name="T14" fmla="*/ 170 w 190"/>
                <a:gd name="T15" fmla="*/ 62 h 64"/>
                <a:gd name="T16" fmla="*/ 164 w 190"/>
                <a:gd name="T17" fmla="*/ 64 h 64"/>
                <a:gd name="T18" fmla="*/ 157 w 190"/>
                <a:gd name="T19" fmla="*/ 64 h 64"/>
                <a:gd name="T20" fmla="*/ 32 w 190"/>
                <a:gd name="T21" fmla="*/ 64 h 64"/>
                <a:gd name="T22" fmla="*/ 32 w 190"/>
                <a:gd name="T23" fmla="*/ 64 h 64"/>
                <a:gd name="T24" fmla="*/ 25 w 190"/>
                <a:gd name="T25" fmla="*/ 64 h 64"/>
                <a:gd name="T26" fmla="*/ 19 w 190"/>
                <a:gd name="T27" fmla="*/ 62 h 64"/>
                <a:gd name="T28" fmla="*/ 14 w 190"/>
                <a:gd name="T29" fmla="*/ 59 h 64"/>
                <a:gd name="T30" fmla="*/ 9 w 190"/>
                <a:gd name="T31" fmla="*/ 55 h 64"/>
                <a:gd name="T32" fmla="*/ 4 w 190"/>
                <a:gd name="T33" fmla="*/ 50 h 64"/>
                <a:gd name="T34" fmla="*/ 2 w 190"/>
                <a:gd name="T35" fmla="*/ 44 h 64"/>
                <a:gd name="T36" fmla="*/ 0 w 190"/>
                <a:gd name="T37" fmla="*/ 38 h 64"/>
                <a:gd name="T38" fmla="*/ 0 w 190"/>
                <a:gd name="T39" fmla="*/ 33 h 64"/>
                <a:gd name="T40" fmla="*/ 0 w 190"/>
                <a:gd name="T41" fmla="*/ 33 h 64"/>
                <a:gd name="T42" fmla="*/ 0 w 190"/>
                <a:gd name="T43" fmla="*/ 33 h 64"/>
                <a:gd name="T44" fmla="*/ 0 w 190"/>
                <a:gd name="T45" fmla="*/ 26 h 64"/>
                <a:gd name="T46" fmla="*/ 2 w 190"/>
                <a:gd name="T47" fmla="*/ 20 h 64"/>
                <a:gd name="T48" fmla="*/ 4 w 190"/>
                <a:gd name="T49" fmla="*/ 14 h 64"/>
                <a:gd name="T50" fmla="*/ 9 w 190"/>
                <a:gd name="T51" fmla="*/ 9 h 64"/>
                <a:gd name="T52" fmla="*/ 14 w 190"/>
                <a:gd name="T53" fmla="*/ 6 h 64"/>
                <a:gd name="T54" fmla="*/ 19 w 190"/>
                <a:gd name="T55" fmla="*/ 3 h 64"/>
                <a:gd name="T56" fmla="*/ 25 w 190"/>
                <a:gd name="T57" fmla="*/ 0 h 64"/>
                <a:gd name="T58" fmla="*/ 32 w 190"/>
                <a:gd name="T59" fmla="*/ 0 h 64"/>
                <a:gd name="T60" fmla="*/ 157 w 190"/>
                <a:gd name="T61" fmla="*/ 0 h 64"/>
                <a:gd name="T62" fmla="*/ 157 w 190"/>
                <a:gd name="T63" fmla="*/ 0 h 64"/>
                <a:gd name="T64" fmla="*/ 164 w 190"/>
                <a:gd name="T65" fmla="*/ 0 h 64"/>
                <a:gd name="T66" fmla="*/ 170 w 190"/>
                <a:gd name="T67" fmla="*/ 3 h 64"/>
                <a:gd name="T68" fmla="*/ 176 w 190"/>
                <a:gd name="T69" fmla="*/ 6 h 64"/>
                <a:gd name="T70" fmla="*/ 180 w 190"/>
                <a:gd name="T71" fmla="*/ 9 h 64"/>
                <a:gd name="T72" fmla="*/ 184 w 190"/>
                <a:gd name="T73" fmla="*/ 14 h 64"/>
                <a:gd name="T74" fmla="*/ 187 w 190"/>
                <a:gd name="T75" fmla="*/ 20 h 64"/>
                <a:gd name="T76" fmla="*/ 190 w 190"/>
                <a:gd name="T77" fmla="*/ 26 h 64"/>
                <a:gd name="T78" fmla="*/ 190 w 190"/>
                <a:gd name="T79" fmla="*/ 33 h 64"/>
                <a:gd name="T80" fmla="*/ 190 w 190"/>
                <a:gd name="T81" fmla="*/ 3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64">
                  <a:moveTo>
                    <a:pt x="190" y="33"/>
                  </a:moveTo>
                  <a:lnTo>
                    <a:pt x="190" y="33"/>
                  </a:lnTo>
                  <a:lnTo>
                    <a:pt x="190" y="38"/>
                  </a:lnTo>
                  <a:lnTo>
                    <a:pt x="187" y="44"/>
                  </a:lnTo>
                  <a:lnTo>
                    <a:pt x="184" y="50"/>
                  </a:lnTo>
                  <a:lnTo>
                    <a:pt x="180" y="55"/>
                  </a:lnTo>
                  <a:lnTo>
                    <a:pt x="176" y="59"/>
                  </a:lnTo>
                  <a:lnTo>
                    <a:pt x="170" y="62"/>
                  </a:lnTo>
                  <a:lnTo>
                    <a:pt x="164" y="64"/>
                  </a:lnTo>
                  <a:lnTo>
                    <a:pt x="157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19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4" y="50"/>
                  </a:lnTo>
                  <a:lnTo>
                    <a:pt x="2" y="44"/>
                  </a:lnTo>
                  <a:lnTo>
                    <a:pt x="0" y="38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4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57" y="0"/>
                  </a:lnTo>
                  <a:lnTo>
                    <a:pt x="157" y="0"/>
                  </a:lnTo>
                  <a:lnTo>
                    <a:pt x="164" y="0"/>
                  </a:lnTo>
                  <a:lnTo>
                    <a:pt x="170" y="3"/>
                  </a:lnTo>
                  <a:lnTo>
                    <a:pt x="176" y="6"/>
                  </a:lnTo>
                  <a:lnTo>
                    <a:pt x="180" y="9"/>
                  </a:lnTo>
                  <a:lnTo>
                    <a:pt x="184" y="14"/>
                  </a:lnTo>
                  <a:lnTo>
                    <a:pt x="187" y="20"/>
                  </a:lnTo>
                  <a:lnTo>
                    <a:pt x="190" y="26"/>
                  </a:lnTo>
                  <a:lnTo>
                    <a:pt x="190" y="33"/>
                  </a:lnTo>
                  <a:lnTo>
                    <a:pt x="190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39" name="Freeform 111"/>
            <p:cNvSpPr>
              <a:spLocks/>
            </p:cNvSpPr>
            <p:nvPr/>
          </p:nvSpPr>
          <p:spPr bwMode="auto">
            <a:xfrm>
              <a:off x="3444876" y="2344093"/>
              <a:ext cx="377825" cy="50800"/>
            </a:xfrm>
            <a:custGeom>
              <a:avLst/>
              <a:gdLst>
                <a:gd name="T0" fmla="*/ 476 w 476"/>
                <a:gd name="T1" fmla="*/ 31 h 63"/>
                <a:gd name="T2" fmla="*/ 476 w 476"/>
                <a:gd name="T3" fmla="*/ 31 h 63"/>
                <a:gd name="T4" fmla="*/ 474 w 476"/>
                <a:gd name="T5" fmla="*/ 38 h 63"/>
                <a:gd name="T6" fmla="*/ 472 w 476"/>
                <a:gd name="T7" fmla="*/ 44 h 63"/>
                <a:gd name="T8" fmla="*/ 470 w 476"/>
                <a:gd name="T9" fmla="*/ 49 h 63"/>
                <a:gd name="T10" fmla="*/ 465 w 476"/>
                <a:gd name="T11" fmla="*/ 54 h 63"/>
                <a:gd name="T12" fmla="*/ 461 w 476"/>
                <a:gd name="T13" fmla="*/ 58 h 63"/>
                <a:gd name="T14" fmla="*/ 456 w 476"/>
                <a:gd name="T15" fmla="*/ 61 h 63"/>
                <a:gd name="T16" fmla="*/ 449 w 476"/>
                <a:gd name="T17" fmla="*/ 63 h 63"/>
                <a:gd name="T18" fmla="*/ 443 w 476"/>
                <a:gd name="T19" fmla="*/ 63 h 63"/>
                <a:gd name="T20" fmla="*/ 32 w 476"/>
                <a:gd name="T21" fmla="*/ 63 h 63"/>
                <a:gd name="T22" fmla="*/ 32 w 476"/>
                <a:gd name="T23" fmla="*/ 63 h 63"/>
                <a:gd name="T24" fmla="*/ 26 w 476"/>
                <a:gd name="T25" fmla="*/ 63 h 63"/>
                <a:gd name="T26" fmla="*/ 19 w 476"/>
                <a:gd name="T27" fmla="*/ 61 h 63"/>
                <a:gd name="T28" fmla="*/ 15 w 476"/>
                <a:gd name="T29" fmla="*/ 58 h 63"/>
                <a:gd name="T30" fmla="*/ 10 w 476"/>
                <a:gd name="T31" fmla="*/ 54 h 63"/>
                <a:gd name="T32" fmla="*/ 5 w 476"/>
                <a:gd name="T33" fmla="*/ 49 h 63"/>
                <a:gd name="T34" fmla="*/ 3 w 476"/>
                <a:gd name="T35" fmla="*/ 44 h 63"/>
                <a:gd name="T36" fmla="*/ 1 w 476"/>
                <a:gd name="T37" fmla="*/ 38 h 63"/>
                <a:gd name="T38" fmla="*/ 0 w 476"/>
                <a:gd name="T39" fmla="*/ 31 h 63"/>
                <a:gd name="T40" fmla="*/ 0 w 476"/>
                <a:gd name="T41" fmla="*/ 31 h 63"/>
                <a:gd name="T42" fmla="*/ 0 w 476"/>
                <a:gd name="T43" fmla="*/ 31 h 63"/>
                <a:gd name="T44" fmla="*/ 1 w 476"/>
                <a:gd name="T45" fmla="*/ 25 h 63"/>
                <a:gd name="T46" fmla="*/ 3 w 476"/>
                <a:gd name="T47" fmla="*/ 19 h 63"/>
                <a:gd name="T48" fmla="*/ 5 w 476"/>
                <a:gd name="T49" fmla="*/ 14 h 63"/>
                <a:gd name="T50" fmla="*/ 10 w 476"/>
                <a:gd name="T51" fmla="*/ 9 h 63"/>
                <a:gd name="T52" fmla="*/ 15 w 476"/>
                <a:gd name="T53" fmla="*/ 4 h 63"/>
                <a:gd name="T54" fmla="*/ 19 w 476"/>
                <a:gd name="T55" fmla="*/ 2 h 63"/>
                <a:gd name="T56" fmla="*/ 26 w 476"/>
                <a:gd name="T57" fmla="*/ 0 h 63"/>
                <a:gd name="T58" fmla="*/ 32 w 476"/>
                <a:gd name="T59" fmla="*/ 0 h 63"/>
                <a:gd name="T60" fmla="*/ 443 w 476"/>
                <a:gd name="T61" fmla="*/ 0 h 63"/>
                <a:gd name="T62" fmla="*/ 443 w 476"/>
                <a:gd name="T63" fmla="*/ 0 h 63"/>
                <a:gd name="T64" fmla="*/ 449 w 476"/>
                <a:gd name="T65" fmla="*/ 0 h 63"/>
                <a:gd name="T66" fmla="*/ 456 w 476"/>
                <a:gd name="T67" fmla="*/ 2 h 63"/>
                <a:gd name="T68" fmla="*/ 461 w 476"/>
                <a:gd name="T69" fmla="*/ 4 h 63"/>
                <a:gd name="T70" fmla="*/ 465 w 476"/>
                <a:gd name="T71" fmla="*/ 9 h 63"/>
                <a:gd name="T72" fmla="*/ 470 w 476"/>
                <a:gd name="T73" fmla="*/ 14 h 63"/>
                <a:gd name="T74" fmla="*/ 472 w 476"/>
                <a:gd name="T75" fmla="*/ 19 h 63"/>
                <a:gd name="T76" fmla="*/ 474 w 476"/>
                <a:gd name="T77" fmla="*/ 25 h 63"/>
                <a:gd name="T78" fmla="*/ 476 w 476"/>
                <a:gd name="T79" fmla="*/ 31 h 63"/>
                <a:gd name="T80" fmla="*/ 476 w 476"/>
                <a:gd name="T81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6" h="63">
                  <a:moveTo>
                    <a:pt x="476" y="31"/>
                  </a:moveTo>
                  <a:lnTo>
                    <a:pt x="476" y="31"/>
                  </a:lnTo>
                  <a:lnTo>
                    <a:pt x="474" y="38"/>
                  </a:lnTo>
                  <a:lnTo>
                    <a:pt x="472" y="44"/>
                  </a:lnTo>
                  <a:lnTo>
                    <a:pt x="470" y="49"/>
                  </a:lnTo>
                  <a:lnTo>
                    <a:pt x="465" y="54"/>
                  </a:lnTo>
                  <a:lnTo>
                    <a:pt x="461" y="58"/>
                  </a:lnTo>
                  <a:lnTo>
                    <a:pt x="456" y="61"/>
                  </a:lnTo>
                  <a:lnTo>
                    <a:pt x="449" y="63"/>
                  </a:lnTo>
                  <a:lnTo>
                    <a:pt x="443" y="63"/>
                  </a:lnTo>
                  <a:lnTo>
                    <a:pt x="32" y="63"/>
                  </a:lnTo>
                  <a:lnTo>
                    <a:pt x="32" y="63"/>
                  </a:lnTo>
                  <a:lnTo>
                    <a:pt x="26" y="63"/>
                  </a:lnTo>
                  <a:lnTo>
                    <a:pt x="19" y="61"/>
                  </a:lnTo>
                  <a:lnTo>
                    <a:pt x="15" y="58"/>
                  </a:lnTo>
                  <a:lnTo>
                    <a:pt x="10" y="54"/>
                  </a:lnTo>
                  <a:lnTo>
                    <a:pt x="5" y="49"/>
                  </a:lnTo>
                  <a:lnTo>
                    <a:pt x="3" y="44"/>
                  </a:lnTo>
                  <a:lnTo>
                    <a:pt x="1" y="38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0" y="31"/>
                  </a:lnTo>
                  <a:lnTo>
                    <a:pt x="1" y="25"/>
                  </a:lnTo>
                  <a:lnTo>
                    <a:pt x="3" y="19"/>
                  </a:lnTo>
                  <a:lnTo>
                    <a:pt x="5" y="14"/>
                  </a:lnTo>
                  <a:lnTo>
                    <a:pt x="10" y="9"/>
                  </a:lnTo>
                  <a:lnTo>
                    <a:pt x="15" y="4"/>
                  </a:lnTo>
                  <a:lnTo>
                    <a:pt x="19" y="2"/>
                  </a:lnTo>
                  <a:lnTo>
                    <a:pt x="26" y="0"/>
                  </a:lnTo>
                  <a:lnTo>
                    <a:pt x="32" y="0"/>
                  </a:lnTo>
                  <a:lnTo>
                    <a:pt x="443" y="0"/>
                  </a:lnTo>
                  <a:lnTo>
                    <a:pt x="443" y="0"/>
                  </a:lnTo>
                  <a:lnTo>
                    <a:pt x="449" y="0"/>
                  </a:lnTo>
                  <a:lnTo>
                    <a:pt x="456" y="2"/>
                  </a:lnTo>
                  <a:lnTo>
                    <a:pt x="461" y="4"/>
                  </a:lnTo>
                  <a:lnTo>
                    <a:pt x="465" y="9"/>
                  </a:lnTo>
                  <a:lnTo>
                    <a:pt x="470" y="14"/>
                  </a:lnTo>
                  <a:lnTo>
                    <a:pt x="472" y="19"/>
                  </a:lnTo>
                  <a:lnTo>
                    <a:pt x="474" y="25"/>
                  </a:lnTo>
                  <a:lnTo>
                    <a:pt x="476" y="31"/>
                  </a:lnTo>
                  <a:lnTo>
                    <a:pt x="476" y="3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0" name="Freeform 112"/>
            <p:cNvSpPr>
              <a:spLocks/>
            </p:cNvSpPr>
            <p:nvPr/>
          </p:nvSpPr>
          <p:spPr bwMode="auto">
            <a:xfrm>
              <a:off x="3802063" y="2907655"/>
              <a:ext cx="130175" cy="50800"/>
            </a:xfrm>
            <a:custGeom>
              <a:avLst/>
              <a:gdLst>
                <a:gd name="T0" fmla="*/ 163 w 163"/>
                <a:gd name="T1" fmla="*/ 32 h 64"/>
                <a:gd name="T2" fmla="*/ 163 w 163"/>
                <a:gd name="T3" fmla="*/ 32 h 64"/>
                <a:gd name="T4" fmla="*/ 162 w 163"/>
                <a:gd name="T5" fmla="*/ 38 h 64"/>
                <a:gd name="T6" fmla="*/ 161 w 163"/>
                <a:gd name="T7" fmla="*/ 44 h 64"/>
                <a:gd name="T8" fmla="*/ 157 w 163"/>
                <a:gd name="T9" fmla="*/ 50 h 64"/>
                <a:gd name="T10" fmla="*/ 154 w 163"/>
                <a:gd name="T11" fmla="*/ 54 h 64"/>
                <a:gd name="T12" fmla="*/ 149 w 163"/>
                <a:gd name="T13" fmla="*/ 59 h 64"/>
                <a:gd name="T14" fmla="*/ 144 w 163"/>
                <a:gd name="T15" fmla="*/ 61 h 64"/>
                <a:gd name="T16" fmla="*/ 138 w 163"/>
                <a:gd name="T17" fmla="*/ 64 h 64"/>
                <a:gd name="T18" fmla="*/ 131 w 163"/>
                <a:gd name="T19" fmla="*/ 64 h 64"/>
                <a:gd name="T20" fmla="*/ 32 w 163"/>
                <a:gd name="T21" fmla="*/ 64 h 64"/>
                <a:gd name="T22" fmla="*/ 32 w 163"/>
                <a:gd name="T23" fmla="*/ 64 h 64"/>
                <a:gd name="T24" fmla="*/ 25 w 163"/>
                <a:gd name="T25" fmla="*/ 64 h 64"/>
                <a:gd name="T26" fmla="*/ 20 w 163"/>
                <a:gd name="T27" fmla="*/ 61 h 64"/>
                <a:gd name="T28" fmla="*/ 14 w 163"/>
                <a:gd name="T29" fmla="*/ 59 h 64"/>
                <a:gd name="T30" fmla="*/ 9 w 163"/>
                <a:gd name="T31" fmla="*/ 54 h 64"/>
                <a:gd name="T32" fmla="*/ 6 w 163"/>
                <a:gd name="T33" fmla="*/ 50 h 64"/>
                <a:gd name="T34" fmla="*/ 2 w 163"/>
                <a:gd name="T35" fmla="*/ 44 h 64"/>
                <a:gd name="T36" fmla="*/ 1 w 163"/>
                <a:gd name="T37" fmla="*/ 38 h 64"/>
                <a:gd name="T38" fmla="*/ 0 w 163"/>
                <a:gd name="T39" fmla="*/ 32 h 64"/>
                <a:gd name="T40" fmla="*/ 0 w 163"/>
                <a:gd name="T41" fmla="*/ 32 h 64"/>
                <a:gd name="T42" fmla="*/ 0 w 163"/>
                <a:gd name="T43" fmla="*/ 32 h 64"/>
                <a:gd name="T44" fmla="*/ 1 w 163"/>
                <a:gd name="T45" fmla="*/ 25 h 64"/>
                <a:gd name="T46" fmla="*/ 2 w 163"/>
                <a:gd name="T47" fmla="*/ 20 h 64"/>
                <a:gd name="T48" fmla="*/ 6 w 163"/>
                <a:gd name="T49" fmla="*/ 14 h 64"/>
                <a:gd name="T50" fmla="*/ 9 w 163"/>
                <a:gd name="T51" fmla="*/ 9 h 64"/>
                <a:gd name="T52" fmla="*/ 14 w 163"/>
                <a:gd name="T53" fmla="*/ 5 h 64"/>
                <a:gd name="T54" fmla="*/ 20 w 163"/>
                <a:gd name="T55" fmla="*/ 2 h 64"/>
                <a:gd name="T56" fmla="*/ 25 w 163"/>
                <a:gd name="T57" fmla="*/ 0 h 64"/>
                <a:gd name="T58" fmla="*/ 32 w 163"/>
                <a:gd name="T59" fmla="*/ 0 h 64"/>
                <a:gd name="T60" fmla="*/ 131 w 163"/>
                <a:gd name="T61" fmla="*/ 0 h 64"/>
                <a:gd name="T62" fmla="*/ 131 w 163"/>
                <a:gd name="T63" fmla="*/ 0 h 64"/>
                <a:gd name="T64" fmla="*/ 138 w 163"/>
                <a:gd name="T65" fmla="*/ 0 h 64"/>
                <a:gd name="T66" fmla="*/ 144 w 163"/>
                <a:gd name="T67" fmla="*/ 2 h 64"/>
                <a:gd name="T68" fmla="*/ 149 w 163"/>
                <a:gd name="T69" fmla="*/ 5 h 64"/>
                <a:gd name="T70" fmla="*/ 154 w 163"/>
                <a:gd name="T71" fmla="*/ 9 h 64"/>
                <a:gd name="T72" fmla="*/ 157 w 163"/>
                <a:gd name="T73" fmla="*/ 14 h 64"/>
                <a:gd name="T74" fmla="*/ 161 w 163"/>
                <a:gd name="T75" fmla="*/ 20 h 64"/>
                <a:gd name="T76" fmla="*/ 162 w 163"/>
                <a:gd name="T77" fmla="*/ 25 h 64"/>
                <a:gd name="T78" fmla="*/ 163 w 163"/>
                <a:gd name="T79" fmla="*/ 32 h 64"/>
                <a:gd name="T80" fmla="*/ 163 w 163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3" h="64">
                  <a:moveTo>
                    <a:pt x="163" y="32"/>
                  </a:moveTo>
                  <a:lnTo>
                    <a:pt x="163" y="32"/>
                  </a:lnTo>
                  <a:lnTo>
                    <a:pt x="162" y="38"/>
                  </a:lnTo>
                  <a:lnTo>
                    <a:pt x="161" y="44"/>
                  </a:lnTo>
                  <a:lnTo>
                    <a:pt x="157" y="50"/>
                  </a:lnTo>
                  <a:lnTo>
                    <a:pt x="154" y="54"/>
                  </a:lnTo>
                  <a:lnTo>
                    <a:pt x="149" y="59"/>
                  </a:lnTo>
                  <a:lnTo>
                    <a:pt x="144" y="61"/>
                  </a:lnTo>
                  <a:lnTo>
                    <a:pt x="138" y="64"/>
                  </a:lnTo>
                  <a:lnTo>
                    <a:pt x="131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5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31" y="0"/>
                  </a:lnTo>
                  <a:lnTo>
                    <a:pt x="131" y="0"/>
                  </a:lnTo>
                  <a:lnTo>
                    <a:pt x="138" y="0"/>
                  </a:lnTo>
                  <a:lnTo>
                    <a:pt x="144" y="2"/>
                  </a:lnTo>
                  <a:lnTo>
                    <a:pt x="149" y="5"/>
                  </a:lnTo>
                  <a:lnTo>
                    <a:pt x="154" y="9"/>
                  </a:lnTo>
                  <a:lnTo>
                    <a:pt x="157" y="14"/>
                  </a:lnTo>
                  <a:lnTo>
                    <a:pt x="161" y="20"/>
                  </a:lnTo>
                  <a:lnTo>
                    <a:pt x="162" y="25"/>
                  </a:lnTo>
                  <a:lnTo>
                    <a:pt x="163" y="32"/>
                  </a:lnTo>
                  <a:lnTo>
                    <a:pt x="16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1" name="Freeform 113"/>
            <p:cNvSpPr>
              <a:spLocks/>
            </p:cNvSpPr>
            <p:nvPr/>
          </p:nvSpPr>
          <p:spPr bwMode="auto">
            <a:xfrm>
              <a:off x="3262313" y="3074343"/>
              <a:ext cx="1677988" cy="50800"/>
            </a:xfrm>
            <a:custGeom>
              <a:avLst/>
              <a:gdLst>
                <a:gd name="T0" fmla="*/ 2114 w 2114"/>
                <a:gd name="T1" fmla="*/ 32 h 65"/>
                <a:gd name="T2" fmla="*/ 2114 w 2114"/>
                <a:gd name="T3" fmla="*/ 32 h 65"/>
                <a:gd name="T4" fmla="*/ 2114 w 2114"/>
                <a:gd name="T5" fmla="*/ 39 h 65"/>
                <a:gd name="T6" fmla="*/ 2112 w 2114"/>
                <a:gd name="T7" fmla="*/ 45 h 65"/>
                <a:gd name="T8" fmla="*/ 2108 w 2114"/>
                <a:gd name="T9" fmla="*/ 51 h 65"/>
                <a:gd name="T10" fmla="*/ 2105 w 2114"/>
                <a:gd name="T11" fmla="*/ 55 h 65"/>
                <a:gd name="T12" fmla="*/ 2100 w 2114"/>
                <a:gd name="T13" fmla="*/ 59 h 65"/>
                <a:gd name="T14" fmla="*/ 2094 w 2114"/>
                <a:gd name="T15" fmla="*/ 62 h 65"/>
                <a:gd name="T16" fmla="*/ 2088 w 2114"/>
                <a:gd name="T17" fmla="*/ 63 h 65"/>
                <a:gd name="T18" fmla="*/ 2082 w 2114"/>
                <a:gd name="T19" fmla="*/ 65 h 65"/>
                <a:gd name="T20" fmla="*/ 31 w 2114"/>
                <a:gd name="T21" fmla="*/ 65 h 65"/>
                <a:gd name="T22" fmla="*/ 31 w 2114"/>
                <a:gd name="T23" fmla="*/ 65 h 65"/>
                <a:gd name="T24" fmla="*/ 25 w 2114"/>
                <a:gd name="T25" fmla="*/ 63 h 65"/>
                <a:gd name="T26" fmla="*/ 20 w 2114"/>
                <a:gd name="T27" fmla="*/ 62 h 65"/>
                <a:gd name="T28" fmla="*/ 14 w 2114"/>
                <a:gd name="T29" fmla="*/ 59 h 65"/>
                <a:gd name="T30" fmla="*/ 9 w 2114"/>
                <a:gd name="T31" fmla="*/ 55 h 65"/>
                <a:gd name="T32" fmla="*/ 5 w 2114"/>
                <a:gd name="T33" fmla="*/ 51 h 65"/>
                <a:gd name="T34" fmla="*/ 2 w 2114"/>
                <a:gd name="T35" fmla="*/ 45 h 65"/>
                <a:gd name="T36" fmla="*/ 0 w 2114"/>
                <a:gd name="T37" fmla="*/ 39 h 65"/>
                <a:gd name="T38" fmla="*/ 0 w 2114"/>
                <a:gd name="T39" fmla="*/ 32 h 65"/>
                <a:gd name="T40" fmla="*/ 0 w 2114"/>
                <a:gd name="T41" fmla="*/ 32 h 65"/>
                <a:gd name="T42" fmla="*/ 0 w 2114"/>
                <a:gd name="T43" fmla="*/ 32 h 65"/>
                <a:gd name="T44" fmla="*/ 0 w 2114"/>
                <a:gd name="T45" fmla="*/ 25 h 65"/>
                <a:gd name="T46" fmla="*/ 2 w 2114"/>
                <a:gd name="T47" fmla="*/ 19 h 65"/>
                <a:gd name="T48" fmla="*/ 5 w 2114"/>
                <a:gd name="T49" fmla="*/ 14 h 65"/>
                <a:gd name="T50" fmla="*/ 9 w 2114"/>
                <a:gd name="T51" fmla="*/ 9 h 65"/>
                <a:gd name="T52" fmla="*/ 14 w 2114"/>
                <a:gd name="T53" fmla="*/ 5 h 65"/>
                <a:gd name="T54" fmla="*/ 20 w 2114"/>
                <a:gd name="T55" fmla="*/ 2 h 65"/>
                <a:gd name="T56" fmla="*/ 25 w 2114"/>
                <a:gd name="T57" fmla="*/ 1 h 65"/>
                <a:gd name="T58" fmla="*/ 31 w 2114"/>
                <a:gd name="T59" fmla="*/ 0 h 65"/>
                <a:gd name="T60" fmla="*/ 2082 w 2114"/>
                <a:gd name="T61" fmla="*/ 0 h 65"/>
                <a:gd name="T62" fmla="*/ 2082 w 2114"/>
                <a:gd name="T63" fmla="*/ 0 h 65"/>
                <a:gd name="T64" fmla="*/ 2088 w 2114"/>
                <a:gd name="T65" fmla="*/ 1 h 65"/>
                <a:gd name="T66" fmla="*/ 2094 w 2114"/>
                <a:gd name="T67" fmla="*/ 2 h 65"/>
                <a:gd name="T68" fmla="*/ 2100 w 2114"/>
                <a:gd name="T69" fmla="*/ 5 h 65"/>
                <a:gd name="T70" fmla="*/ 2105 w 2114"/>
                <a:gd name="T71" fmla="*/ 9 h 65"/>
                <a:gd name="T72" fmla="*/ 2108 w 2114"/>
                <a:gd name="T73" fmla="*/ 14 h 65"/>
                <a:gd name="T74" fmla="*/ 2112 w 2114"/>
                <a:gd name="T75" fmla="*/ 19 h 65"/>
                <a:gd name="T76" fmla="*/ 2114 w 2114"/>
                <a:gd name="T77" fmla="*/ 25 h 65"/>
                <a:gd name="T78" fmla="*/ 2114 w 2114"/>
                <a:gd name="T79" fmla="*/ 32 h 65"/>
                <a:gd name="T80" fmla="*/ 2114 w 211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14" h="65">
                  <a:moveTo>
                    <a:pt x="2114" y="32"/>
                  </a:moveTo>
                  <a:lnTo>
                    <a:pt x="2114" y="32"/>
                  </a:lnTo>
                  <a:lnTo>
                    <a:pt x="2114" y="39"/>
                  </a:lnTo>
                  <a:lnTo>
                    <a:pt x="2112" y="45"/>
                  </a:lnTo>
                  <a:lnTo>
                    <a:pt x="2108" y="51"/>
                  </a:lnTo>
                  <a:lnTo>
                    <a:pt x="2105" y="55"/>
                  </a:lnTo>
                  <a:lnTo>
                    <a:pt x="2100" y="59"/>
                  </a:lnTo>
                  <a:lnTo>
                    <a:pt x="2094" y="62"/>
                  </a:lnTo>
                  <a:lnTo>
                    <a:pt x="2088" y="63"/>
                  </a:lnTo>
                  <a:lnTo>
                    <a:pt x="2082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3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5"/>
                  </a:lnTo>
                  <a:lnTo>
                    <a:pt x="2" y="19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2082" y="0"/>
                  </a:lnTo>
                  <a:lnTo>
                    <a:pt x="2082" y="0"/>
                  </a:lnTo>
                  <a:lnTo>
                    <a:pt x="2088" y="1"/>
                  </a:lnTo>
                  <a:lnTo>
                    <a:pt x="2094" y="2"/>
                  </a:lnTo>
                  <a:lnTo>
                    <a:pt x="2100" y="5"/>
                  </a:lnTo>
                  <a:lnTo>
                    <a:pt x="2105" y="9"/>
                  </a:lnTo>
                  <a:lnTo>
                    <a:pt x="2108" y="14"/>
                  </a:lnTo>
                  <a:lnTo>
                    <a:pt x="2112" y="19"/>
                  </a:lnTo>
                  <a:lnTo>
                    <a:pt x="2114" y="25"/>
                  </a:lnTo>
                  <a:lnTo>
                    <a:pt x="2114" y="32"/>
                  </a:lnTo>
                  <a:lnTo>
                    <a:pt x="211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2" name="Freeform 114"/>
            <p:cNvSpPr>
              <a:spLocks/>
            </p:cNvSpPr>
            <p:nvPr/>
          </p:nvSpPr>
          <p:spPr bwMode="auto">
            <a:xfrm>
              <a:off x="4833938" y="3256905"/>
              <a:ext cx="106363" cy="52388"/>
            </a:xfrm>
            <a:custGeom>
              <a:avLst/>
              <a:gdLst>
                <a:gd name="T0" fmla="*/ 133 w 133"/>
                <a:gd name="T1" fmla="*/ 33 h 65"/>
                <a:gd name="T2" fmla="*/ 133 w 133"/>
                <a:gd name="T3" fmla="*/ 33 h 65"/>
                <a:gd name="T4" fmla="*/ 133 w 133"/>
                <a:gd name="T5" fmla="*/ 40 h 65"/>
                <a:gd name="T6" fmla="*/ 131 w 133"/>
                <a:gd name="T7" fmla="*/ 45 h 65"/>
                <a:gd name="T8" fmla="*/ 127 w 133"/>
                <a:gd name="T9" fmla="*/ 51 h 65"/>
                <a:gd name="T10" fmla="*/ 124 w 133"/>
                <a:gd name="T11" fmla="*/ 56 h 65"/>
                <a:gd name="T12" fmla="*/ 119 w 133"/>
                <a:gd name="T13" fmla="*/ 59 h 65"/>
                <a:gd name="T14" fmla="*/ 113 w 133"/>
                <a:gd name="T15" fmla="*/ 63 h 65"/>
                <a:gd name="T16" fmla="*/ 107 w 133"/>
                <a:gd name="T17" fmla="*/ 64 h 65"/>
                <a:gd name="T18" fmla="*/ 101 w 133"/>
                <a:gd name="T19" fmla="*/ 65 h 65"/>
                <a:gd name="T20" fmla="*/ 32 w 133"/>
                <a:gd name="T21" fmla="*/ 65 h 65"/>
                <a:gd name="T22" fmla="*/ 32 w 133"/>
                <a:gd name="T23" fmla="*/ 65 h 65"/>
                <a:gd name="T24" fmla="*/ 26 w 133"/>
                <a:gd name="T25" fmla="*/ 64 h 65"/>
                <a:gd name="T26" fmla="*/ 19 w 133"/>
                <a:gd name="T27" fmla="*/ 63 h 65"/>
                <a:gd name="T28" fmla="*/ 15 w 133"/>
                <a:gd name="T29" fmla="*/ 59 h 65"/>
                <a:gd name="T30" fmla="*/ 10 w 133"/>
                <a:gd name="T31" fmla="*/ 56 h 65"/>
                <a:gd name="T32" fmla="*/ 6 w 133"/>
                <a:gd name="T33" fmla="*/ 51 h 65"/>
                <a:gd name="T34" fmla="*/ 3 w 133"/>
                <a:gd name="T35" fmla="*/ 45 h 65"/>
                <a:gd name="T36" fmla="*/ 1 w 133"/>
                <a:gd name="T37" fmla="*/ 40 h 65"/>
                <a:gd name="T38" fmla="*/ 0 w 133"/>
                <a:gd name="T39" fmla="*/ 33 h 65"/>
                <a:gd name="T40" fmla="*/ 0 w 133"/>
                <a:gd name="T41" fmla="*/ 33 h 65"/>
                <a:gd name="T42" fmla="*/ 0 w 133"/>
                <a:gd name="T43" fmla="*/ 33 h 65"/>
                <a:gd name="T44" fmla="*/ 1 w 133"/>
                <a:gd name="T45" fmla="*/ 27 h 65"/>
                <a:gd name="T46" fmla="*/ 3 w 133"/>
                <a:gd name="T47" fmla="*/ 20 h 65"/>
                <a:gd name="T48" fmla="*/ 6 w 133"/>
                <a:gd name="T49" fmla="*/ 15 h 65"/>
                <a:gd name="T50" fmla="*/ 10 w 133"/>
                <a:gd name="T51" fmla="*/ 9 h 65"/>
                <a:gd name="T52" fmla="*/ 15 w 133"/>
                <a:gd name="T53" fmla="*/ 6 h 65"/>
                <a:gd name="T54" fmla="*/ 19 w 133"/>
                <a:gd name="T55" fmla="*/ 3 h 65"/>
                <a:gd name="T56" fmla="*/ 26 w 133"/>
                <a:gd name="T57" fmla="*/ 1 h 65"/>
                <a:gd name="T58" fmla="*/ 32 w 133"/>
                <a:gd name="T59" fmla="*/ 0 h 65"/>
                <a:gd name="T60" fmla="*/ 101 w 133"/>
                <a:gd name="T61" fmla="*/ 0 h 65"/>
                <a:gd name="T62" fmla="*/ 101 w 133"/>
                <a:gd name="T63" fmla="*/ 0 h 65"/>
                <a:gd name="T64" fmla="*/ 107 w 133"/>
                <a:gd name="T65" fmla="*/ 1 h 65"/>
                <a:gd name="T66" fmla="*/ 113 w 133"/>
                <a:gd name="T67" fmla="*/ 3 h 65"/>
                <a:gd name="T68" fmla="*/ 119 w 133"/>
                <a:gd name="T69" fmla="*/ 6 h 65"/>
                <a:gd name="T70" fmla="*/ 124 w 133"/>
                <a:gd name="T71" fmla="*/ 9 h 65"/>
                <a:gd name="T72" fmla="*/ 127 w 133"/>
                <a:gd name="T73" fmla="*/ 15 h 65"/>
                <a:gd name="T74" fmla="*/ 131 w 133"/>
                <a:gd name="T75" fmla="*/ 20 h 65"/>
                <a:gd name="T76" fmla="*/ 133 w 133"/>
                <a:gd name="T77" fmla="*/ 27 h 65"/>
                <a:gd name="T78" fmla="*/ 133 w 133"/>
                <a:gd name="T79" fmla="*/ 33 h 65"/>
                <a:gd name="T80" fmla="*/ 133 w 13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3" h="65">
                  <a:moveTo>
                    <a:pt x="133" y="33"/>
                  </a:moveTo>
                  <a:lnTo>
                    <a:pt x="133" y="33"/>
                  </a:lnTo>
                  <a:lnTo>
                    <a:pt x="133" y="40"/>
                  </a:lnTo>
                  <a:lnTo>
                    <a:pt x="131" y="45"/>
                  </a:lnTo>
                  <a:lnTo>
                    <a:pt x="127" y="51"/>
                  </a:lnTo>
                  <a:lnTo>
                    <a:pt x="124" y="56"/>
                  </a:lnTo>
                  <a:lnTo>
                    <a:pt x="119" y="59"/>
                  </a:lnTo>
                  <a:lnTo>
                    <a:pt x="113" y="63"/>
                  </a:lnTo>
                  <a:lnTo>
                    <a:pt x="107" y="64"/>
                  </a:lnTo>
                  <a:lnTo>
                    <a:pt x="10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6" y="64"/>
                  </a:lnTo>
                  <a:lnTo>
                    <a:pt x="19" y="63"/>
                  </a:lnTo>
                  <a:lnTo>
                    <a:pt x="15" y="59"/>
                  </a:lnTo>
                  <a:lnTo>
                    <a:pt x="10" y="56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3" y="20"/>
                  </a:lnTo>
                  <a:lnTo>
                    <a:pt x="6" y="15"/>
                  </a:lnTo>
                  <a:lnTo>
                    <a:pt x="10" y="9"/>
                  </a:lnTo>
                  <a:lnTo>
                    <a:pt x="15" y="6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1" y="0"/>
                  </a:lnTo>
                  <a:lnTo>
                    <a:pt x="101" y="0"/>
                  </a:lnTo>
                  <a:lnTo>
                    <a:pt x="107" y="1"/>
                  </a:lnTo>
                  <a:lnTo>
                    <a:pt x="113" y="3"/>
                  </a:lnTo>
                  <a:lnTo>
                    <a:pt x="119" y="6"/>
                  </a:lnTo>
                  <a:lnTo>
                    <a:pt x="124" y="9"/>
                  </a:lnTo>
                  <a:lnTo>
                    <a:pt x="127" y="15"/>
                  </a:lnTo>
                  <a:lnTo>
                    <a:pt x="131" y="20"/>
                  </a:lnTo>
                  <a:lnTo>
                    <a:pt x="133" y="27"/>
                  </a:lnTo>
                  <a:lnTo>
                    <a:pt x="133" y="33"/>
                  </a:lnTo>
                  <a:lnTo>
                    <a:pt x="13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3" name="Freeform 115"/>
            <p:cNvSpPr>
              <a:spLocks/>
            </p:cNvSpPr>
            <p:nvPr/>
          </p:nvSpPr>
          <p:spPr bwMode="auto">
            <a:xfrm>
              <a:off x="3527426" y="3256905"/>
              <a:ext cx="550863" cy="52388"/>
            </a:xfrm>
            <a:custGeom>
              <a:avLst/>
              <a:gdLst>
                <a:gd name="T0" fmla="*/ 693 w 693"/>
                <a:gd name="T1" fmla="*/ 33 h 65"/>
                <a:gd name="T2" fmla="*/ 693 w 693"/>
                <a:gd name="T3" fmla="*/ 33 h 65"/>
                <a:gd name="T4" fmla="*/ 693 w 693"/>
                <a:gd name="T5" fmla="*/ 40 h 65"/>
                <a:gd name="T6" fmla="*/ 691 w 693"/>
                <a:gd name="T7" fmla="*/ 45 h 65"/>
                <a:gd name="T8" fmla="*/ 688 w 693"/>
                <a:gd name="T9" fmla="*/ 51 h 65"/>
                <a:gd name="T10" fmla="*/ 684 w 693"/>
                <a:gd name="T11" fmla="*/ 56 h 65"/>
                <a:gd name="T12" fmla="*/ 680 w 693"/>
                <a:gd name="T13" fmla="*/ 59 h 65"/>
                <a:gd name="T14" fmla="*/ 674 w 693"/>
                <a:gd name="T15" fmla="*/ 63 h 65"/>
                <a:gd name="T16" fmla="*/ 668 w 693"/>
                <a:gd name="T17" fmla="*/ 64 h 65"/>
                <a:gd name="T18" fmla="*/ 661 w 693"/>
                <a:gd name="T19" fmla="*/ 65 h 65"/>
                <a:gd name="T20" fmla="*/ 32 w 693"/>
                <a:gd name="T21" fmla="*/ 65 h 65"/>
                <a:gd name="T22" fmla="*/ 32 w 693"/>
                <a:gd name="T23" fmla="*/ 65 h 65"/>
                <a:gd name="T24" fmla="*/ 25 w 693"/>
                <a:gd name="T25" fmla="*/ 64 h 65"/>
                <a:gd name="T26" fmla="*/ 19 w 693"/>
                <a:gd name="T27" fmla="*/ 63 h 65"/>
                <a:gd name="T28" fmla="*/ 14 w 693"/>
                <a:gd name="T29" fmla="*/ 59 h 65"/>
                <a:gd name="T30" fmla="*/ 9 w 693"/>
                <a:gd name="T31" fmla="*/ 56 h 65"/>
                <a:gd name="T32" fmla="*/ 5 w 693"/>
                <a:gd name="T33" fmla="*/ 51 h 65"/>
                <a:gd name="T34" fmla="*/ 2 w 693"/>
                <a:gd name="T35" fmla="*/ 45 h 65"/>
                <a:gd name="T36" fmla="*/ 1 w 693"/>
                <a:gd name="T37" fmla="*/ 40 h 65"/>
                <a:gd name="T38" fmla="*/ 0 w 693"/>
                <a:gd name="T39" fmla="*/ 33 h 65"/>
                <a:gd name="T40" fmla="*/ 0 w 693"/>
                <a:gd name="T41" fmla="*/ 33 h 65"/>
                <a:gd name="T42" fmla="*/ 0 w 693"/>
                <a:gd name="T43" fmla="*/ 33 h 65"/>
                <a:gd name="T44" fmla="*/ 1 w 693"/>
                <a:gd name="T45" fmla="*/ 27 h 65"/>
                <a:gd name="T46" fmla="*/ 2 w 693"/>
                <a:gd name="T47" fmla="*/ 20 h 65"/>
                <a:gd name="T48" fmla="*/ 5 w 693"/>
                <a:gd name="T49" fmla="*/ 15 h 65"/>
                <a:gd name="T50" fmla="*/ 9 w 693"/>
                <a:gd name="T51" fmla="*/ 9 h 65"/>
                <a:gd name="T52" fmla="*/ 14 w 693"/>
                <a:gd name="T53" fmla="*/ 6 h 65"/>
                <a:gd name="T54" fmla="*/ 19 w 693"/>
                <a:gd name="T55" fmla="*/ 3 h 65"/>
                <a:gd name="T56" fmla="*/ 25 w 693"/>
                <a:gd name="T57" fmla="*/ 1 h 65"/>
                <a:gd name="T58" fmla="*/ 32 w 693"/>
                <a:gd name="T59" fmla="*/ 0 h 65"/>
                <a:gd name="T60" fmla="*/ 661 w 693"/>
                <a:gd name="T61" fmla="*/ 0 h 65"/>
                <a:gd name="T62" fmla="*/ 661 w 693"/>
                <a:gd name="T63" fmla="*/ 0 h 65"/>
                <a:gd name="T64" fmla="*/ 668 w 693"/>
                <a:gd name="T65" fmla="*/ 1 h 65"/>
                <a:gd name="T66" fmla="*/ 674 w 693"/>
                <a:gd name="T67" fmla="*/ 3 h 65"/>
                <a:gd name="T68" fmla="*/ 680 w 693"/>
                <a:gd name="T69" fmla="*/ 6 h 65"/>
                <a:gd name="T70" fmla="*/ 684 w 693"/>
                <a:gd name="T71" fmla="*/ 9 h 65"/>
                <a:gd name="T72" fmla="*/ 688 w 693"/>
                <a:gd name="T73" fmla="*/ 15 h 65"/>
                <a:gd name="T74" fmla="*/ 691 w 693"/>
                <a:gd name="T75" fmla="*/ 20 h 65"/>
                <a:gd name="T76" fmla="*/ 693 w 693"/>
                <a:gd name="T77" fmla="*/ 27 h 65"/>
                <a:gd name="T78" fmla="*/ 693 w 693"/>
                <a:gd name="T79" fmla="*/ 33 h 65"/>
                <a:gd name="T80" fmla="*/ 693 w 693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93" h="65">
                  <a:moveTo>
                    <a:pt x="693" y="33"/>
                  </a:moveTo>
                  <a:lnTo>
                    <a:pt x="693" y="33"/>
                  </a:lnTo>
                  <a:lnTo>
                    <a:pt x="693" y="40"/>
                  </a:lnTo>
                  <a:lnTo>
                    <a:pt x="691" y="45"/>
                  </a:lnTo>
                  <a:lnTo>
                    <a:pt x="688" y="51"/>
                  </a:lnTo>
                  <a:lnTo>
                    <a:pt x="684" y="56"/>
                  </a:lnTo>
                  <a:lnTo>
                    <a:pt x="680" y="59"/>
                  </a:lnTo>
                  <a:lnTo>
                    <a:pt x="674" y="63"/>
                  </a:lnTo>
                  <a:lnTo>
                    <a:pt x="668" y="64"/>
                  </a:lnTo>
                  <a:lnTo>
                    <a:pt x="661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4"/>
                  </a:lnTo>
                  <a:lnTo>
                    <a:pt x="19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5" y="15"/>
                  </a:lnTo>
                  <a:lnTo>
                    <a:pt x="9" y="9"/>
                  </a:lnTo>
                  <a:lnTo>
                    <a:pt x="14" y="6"/>
                  </a:lnTo>
                  <a:lnTo>
                    <a:pt x="19" y="3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661" y="0"/>
                  </a:lnTo>
                  <a:lnTo>
                    <a:pt x="661" y="0"/>
                  </a:lnTo>
                  <a:lnTo>
                    <a:pt x="668" y="1"/>
                  </a:lnTo>
                  <a:lnTo>
                    <a:pt x="674" y="3"/>
                  </a:lnTo>
                  <a:lnTo>
                    <a:pt x="680" y="6"/>
                  </a:lnTo>
                  <a:lnTo>
                    <a:pt x="684" y="9"/>
                  </a:lnTo>
                  <a:lnTo>
                    <a:pt x="688" y="15"/>
                  </a:lnTo>
                  <a:lnTo>
                    <a:pt x="691" y="20"/>
                  </a:lnTo>
                  <a:lnTo>
                    <a:pt x="693" y="27"/>
                  </a:lnTo>
                  <a:lnTo>
                    <a:pt x="693" y="33"/>
                  </a:lnTo>
                  <a:lnTo>
                    <a:pt x="693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4" name="Freeform 116"/>
            <p:cNvSpPr>
              <a:spLocks/>
            </p:cNvSpPr>
            <p:nvPr/>
          </p:nvSpPr>
          <p:spPr bwMode="auto">
            <a:xfrm>
              <a:off x="3441701" y="3947468"/>
              <a:ext cx="636588" cy="50800"/>
            </a:xfrm>
            <a:custGeom>
              <a:avLst/>
              <a:gdLst>
                <a:gd name="T0" fmla="*/ 801 w 801"/>
                <a:gd name="T1" fmla="*/ 33 h 65"/>
                <a:gd name="T2" fmla="*/ 801 w 801"/>
                <a:gd name="T3" fmla="*/ 33 h 65"/>
                <a:gd name="T4" fmla="*/ 801 w 801"/>
                <a:gd name="T5" fmla="*/ 40 h 65"/>
                <a:gd name="T6" fmla="*/ 799 w 801"/>
                <a:gd name="T7" fmla="*/ 45 h 65"/>
                <a:gd name="T8" fmla="*/ 796 w 801"/>
                <a:gd name="T9" fmla="*/ 51 h 65"/>
                <a:gd name="T10" fmla="*/ 792 w 801"/>
                <a:gd name="T11" fmla="*/ 56 h 65"/>
                <a:gd name="T12" fmla="*/ 788 w 801"/>
                <a:gd name="T13" fmla="*/ 59 h 65"/>
                <a:gd name="T14" fmla="*/ 782 w 801"/>
                <a:gd name="T15" fmla="*/ 63 h 65"/>
                <a:gd name="T16" fmla="*/ 776 w 801"/>
                <a:gd name="T17" fmla="*/ 64 h 65"/>
                <a:gd name="T18" fmla="*/ 769 w 801"/>
                <a:gd name="T19" fmla="*/ 65 h 65"/>
                <a:gd name="T20" fmla="*/ 31 w 801"/>
                <a:gd name="T21" fmla="*/ 65 h 65"/>
                <a:gd name="T22" fmla="*/ 31 w 801"/>
                <a:gd name="T23" fmla="*/ 65 h 65"/>
                <a:gd name="T24" fmla="*/ 25 w 801"/>
                <a:gd name="T25" fmla="*/ 64 h 65"/>
                <a:gd name="T26" fmla="*/ 20 w 801"/>
                <a:gd name="T27" fmla="*/ 63 h 65"/>
                <a:gd name="T28" fmla="*/ 14 w 801"/>
                <a:gd name="T29" fmla="*/ 59 h 65"/>
                <a:gd name="T30" fmla="*/ 9 w 801"/>
                <a:gd name="T31" fmla="*/ 56 h 65"/>
                <a:gd name="T32" fmla="*/ 5 w 801"/>
                <a:gd name="T33" fmla="*/ 51 h 65"/>
                <a:gd name="T34" fmla="*/ 2 w 801"/>
                <a:gd name="T35" fmla="*/ 45 h 65"/>
                <a:gd name="T36" fmla="*/ 0 w 801"/>
                <a:gd name="T37" fmla="*/ 40 h 65"/>
                <a:gd name="T38" fmla="*/ 0 w 801"/>
                <a:gd name="T39" fmla="*/ 33 h 65"/>
                <a:gd name="T40" fmla="*/ 0 w 801"/>
                <a:gd name="T41" fmla="*/ 33 h 65"/>
                <a:gd name="T42" fmla="*/ 0 w 801"/>
                <a:gd name="T43" fmla="*/ 33 h 65"/>
                <a:gd name="T44" fmla="*/ 0 w 801"/>
                <a:gd name="T45" fmla="*/ 26 h 65"/>
                <a:gd name="T46" fmla="*/ 2 w 801"/>
                <a:gd name="T47" fmla="*/ 20 h 65"/>
                <a:gd name="T48" fmla="*/ 5 w 801"/>
                <a:gd name="T49" fmla="*/ 14 h 65"/>
                <a:gd name="T50" fmla="*/ 9 w 801"/>
                <a:gd name="T51" fmla="*/ 9 h 65"/>
                <a:gd name="T52" fmla="*/ 14 w 801"/>
                <a:gd name="T53" fmla="*/ 6 h 65"/>
                <a:gd name="T54" fmla="*/ 20 w 801"/>
                <a:gd name="T55" fmla="*/ 2 h 65"/>
                <a:gd name="T56" fmla="*/ 25 w 801"/>
                <a:gd name="T57" fmla="*/ 1 h 65"/>
                <a:gd name="T58" fmla="*/ 31 w 801"/>
                <a:gd name="T59" fmla="*/ 0 h 65"/>
                <a:gd name="T60" fmla="*/ 769 w 801"/>
                <a:gd name="T61" fmla="*/ 0 h 65"/>
                <a:gd name="T62" fmla="*/ 769 w 801"/>
                <a:gd name="T63" fmla="*/ 0 h 65"/>
                <a:gd name="T64" fmla="*/ 776 w 801"/>
                <a:gd name="T65" fmla="*/ 1 h 65"/>
                <a:gd name="T66" fmla="*/ 782 w 801"/>
                <a:gd name="T67" fmla="*/ 2 h 65"/>
                <a:gd name="T68" fmla="*/ 788 w 801"/>
                <a:gd name="T69" fmla="*/ 6 h 65"/>
                <a:gd name="T70" fmla="*/ 792 w 801"/>
                <a:gd name="T71" fmla="*/ 9 h 65"/>
                <a:gd name="T72" fmla="*/ 796 w 801"/>
                <a:gd name="T73" fmla="*/ 14 h 65"/>
                <a:gd name="T74" fmla="*/ 799 w 801"/>
                <a:gd name="T75" fmla="*/ 20 h 65"/>
                <a:gd name="T76" fmla="*/ 801 w 801"/>
                <a:gd name="T77" fmla="*/ 26 h 65"/>
                <a:gd name="T78" fmla="*/ 801 w 801"/>
                <a:gd name="T79" fmla="*/ 33 h 65"/>
                <a:gd name="T80" fmla="*/ 801 w 801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01" h="65">
                  <a:moveTo>
                    <a:pt x="801" y="33"/>
                  </a:moveTo>
                  <a:lnTo>
                    <a:pt x="801" y="33"/>
                  </a:lnTo>
                  <a:lnTo>
                    <a:pt x="801" y="40"/>
                  </a:lnTo>
                  <a:lnTo>
                    <a:pt x="799" y="45"/>
                  </a:lnTo>
                  <a:lnTo>
                    <a:pt x="796" y="51"/>
                  </a:lnTo>
                  <a:lnTo>
                    <a:pt x="792" y="56"/>
                  </a:lnTo>
                  <a:lnTo>
                    <a:pt x="788" y="59"/>
                  </a:lnTo>
                  <a:lnTo>
                    <a:pt x="782" y="63"/>
                  </a:lnTo>
                  <a:lnTo>
                    <a:pt x="776" y="64"/>
                  </a:lnTo>
                  <a:lnTo>
                    <a:pt x="769" y="65"/>
                  </a:lnTo>
                  <a:lnTo>
                    <a:pt x="31" y="65"/>
                  </a:lnTo>
                  <a:lnTo>
                    <a:pt x="31" y="65"/>
                  </a:lnTo>
                  <a:lnTo>
                    <a:pt x="25" y="64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6"/>
                  </a:lnTo>
                  <a:lnTo>
                    <a:pt x="2" y="20"/>
                  </a:lnTo>
                  <a:lnTo>
                    <a:pt x="5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5" y="1"/>
                  </a:lnTo>
                  <a:lnTo>
                    <a:pt x="31" y="0"/>
                  </a:lnTo>
                  <a:lnTo>
                    <a:pt x="769" y="0"/>
                  </a:lnTo>
                  <a:lnTo>
                    <a:pt x="769" y="0"/>
                  </a:lnTo>
                  <a:lnTo>
                    <a:pt x="776" y="1"/>
                  </a:lnTo>
                  <a:lnTo>
                    <a:pt x="782" y="2"/>
                  </a:lnTo>
                  <a:lnTo>
                    <a:pt x="788" y="6"/>
                  </a:lnTo>
                  <a:lnTo>
                    <a:pt x="792" y="9"/>
                  </a:lnTo>
                  <a:lnTo>
                    <a:pt x="796" y="14"/>
                  </a:lnTo>
                  <a:lnTo>
                    <a:pt x="799" y="20"/>
                  </a:lnTo>
                  <a:lnTo>
                    <a:pt x="801" y="26"/>
                  </a:lnTo>
                  <a:lnTo>
                    <a:pt x="801" y="33"/>
                  </a:lnTo>
                  <a:lnTo>
                    <a:pt x="801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5" name="Freeform 117"/>
            <p:cNvSpPr>
              <a:spLocks/>
            </p:cNvSpPr>
            <p:nvPr/>
          </p:nvSpPr>
          <p:spPr bwMode="auto">
            <a:xfrm>
              <a:off x="4833938" y="3983980"/>
              <a:ext cx="107950" cy="50800"/>
            </a:xfrm>
            <a:custGeom>
              <a:avLst/>
              <a:gdLst>
                <a:gd name="T0" fmla="*/ 135 w 135"/>
                <a:gd name="T1" fmla="*/ 32 h 64"/>
                <a:gd name="T2" fmla="*/ 135 w 135"/>
                <a:gd name="T3" fmla="*/ 32 h 64"/>
                <a:gd name="T4" fmla="*/ 135 w 135"/>
                <a:gd name="T5" fmla="*/ 39 h 64"/>
                <a:gd name="T6" fmla="*/ 133 w 135"/>
                <a:gd name="T7" fmla="*/ 45 h 64"/>
                <a:gd name="T8" fmla="*/ 131 w 135"/>
                <a:gd name="T9" fmla="*/ 51 h 64"/>
                <a:gd name="T10" fmla="*/ 126 w 135"/>
                <a:gd name="T11" fmla="*/ 55 h 64"/>
                <a:gd name="T12" fmla="*/ 121 w 135"/>
                <a:gd name="T13" fmla="*/ 59 h 64"/>
                <a:gd name="T14" fmla="*/ 116 w 135"/>
                <a:gd name="T15" fmla="*/ 62 h 64"/>
                <a:gd name="T16" fmla="*/ 110 w 135"/>
                <a:gd name="T17" fmla="*/ 64 h 64"/>
                <a:gd name="T18" fmla="*/ 104 w 135"/>
                <a:gd name="T19" fmla="*/ 64 h 64"/>
                <a:gd name="T20" fmla="*/ 32 w 135"/>
                <a:gd name="T21" fmla="*/ 64 h 64"/>
                <a:gd name="T22" fmla="*/ 32 w 135"/>
                <a:gd name="T23" fmla="*/ 64 h 64"/>
                <a:gd name="T24" fmla="*/ 26 w 135"/>
                <a:gd name="T25" fmla="*/ 64 h 64"/>
                <a:gd name="T26" fmla="*/ 19 w 135"/>
                <a:gd name="T27" fmla="*/ 62 h 64"/>
                <a:gd name="T28" fmla="*/ 15 w 135"/>
                <a:gd name="T29" fmla="*/ 59 h 64"/>
                <a:gd name="T30" fmla="*/ 10 w 135"/>
                <a:gd name="T31" fmla="*/ 55 h 64"/>
                <a:gd name="T32" fmla="*/ 6 w 135"/>
                <a:gd name="T33" fmla="*/ 51 h 64"/>
                <a:gd name="T34" fmla="*/ 3 w 135"/>
                <a:gd name="T35" fmla="*/ 45 h 64"/>
                <a:gd name="T36" fmla="*/ 1 w 135"/>
                <a:gd name="T37" fmla="*/ 39 h 64"/>
                <a:gd name="T38" fmla="*/ 0 w 135"/>
                <a:gd name="T39" fmla="*/ 32 h 64"/>
                <a:gd name="T40" fmla="*/ 0 w 135"/>
                <a:gd name="T41" fmla="*/ 32 h 64"/>
                <a:gd name="T42" fmla="*/ 0 w 135"/>
                <a:gd name="T43" fmla="*/ 32 h 64"/>
                <a:gd name="T44" fmla="*/ 1 w 135"/>
                <a:gd name="T45" fmla="*/ 26 h 64"/>
                <a:gd name="T46" fmla="*/ 3 w 135"/>
                <a:gd name="T47" fmla="*/ 19 h 64"/>
                <a:gd name="T48" fmla="*/ 6 w 135"/>
                <a:gd name="T49" fmla="*/ 15 h 64"/>
                <a:gd name="T50" fmla="*/ 10 w 135"/>
                <a:gd name="T51" fmla="*/ 10 h 64"/>
                <a:gd name="T52" fmla="*/ 15 w 135"/>
                <a:gd name="T53" fmla="*/ 5 h 64"/>
                <a:gd name="T54" fmla="*/ 19 w 135"/>
                <a:gd name="T55" fmla="*/ 3 h 64"/>
                <a:gd name="T56" fmla="*/ 26 w 135"/>
                <a:gd name="T57" fmla="*/ 1 h 64"/>
                <a:gd name="T58" fmla="*/ 32 w 135"/>
                <a:gd name="T59" fmla="*/ 0 h 64"/>
                <a:gd name="T60" fmla="*/ 104 w 135"/>
                <a:gd name="T61" fmla="*/ 0 h 64"/>
                <a:gd name="T62" fmla="*/ 104 w 135"/>
                <a:gd name="T63" fmla="*/ 0 h 64"/>
                <a:gd name="T64" fmla="*/ 110 w 135"/>
                <a:gd name="T65" fmla="*/ 1 h 64"/>
                <a:gd name="T66" fmla="*/ 116 w 135"/>
                <a:gd name="T67" fmla="*/ 3 h 64"/>
                <a:gd name="T68" fmla="*/ 121 w 135"/>
                <a:gd name="T69" fmla="*/ 5 h 64"/>
                <a:gd name="T70" fmla="*/ 126 w 135"/>
                <a:gd name="T71" fmla="*/ 10 h 64"/>
                <a:gd name="T72" fmla="*/ 131 w 135"/>
                <a:gd name="T73" fmla="*/ 15 h 64"/>
                <a:gd name="T74" fmla="*/ 133 w 135"/>
                <a:gd name="T75" fmla="*/ 19 h 64"/>
                <a:gd name="T76" fmla="*/ 135 w 135"/>
                <a:gd name="T77" fmla="*/ 26 h 64"/>
                <a:gd name="T78" fmla="*/ 135 w 135"/>
                <a:gd name="T79" fmla="*/ 32 h 64"/>
                <a:gd name="T80" fmla="*/ 135 w 135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5" h="64">
                  <a:moveTo>
                    <a:pt x="135" y="32"/>
                  </a:moveTo>
                  <a:lnTo>
                    <a:pt x="135" y="32"/>
                  </a:lnTo>
                  <a:lnTo>
                    <a:pt x="135" y="39"/>
                  </a:lnTo>
                  <a:lnTo>
                    <a:pt x="133" y="45"/>
                  </a:lnTo>
                  <a:lnTo>
                    <a:pt x="131" y="51"/>
                  </a:lnTo>
                  <a:lnTo>
                    <a:pt x="126" y="55"/>
                  </a:lnTo>
                  <a:lnTo>
                    <a:pt x="121" y="59"/>
                  </a:lnTo>
                  <a:lnTo>
                    <a:pt x="116" y="62"/>
                  </a:lnTo>
                  <a:lnTo>
                    <a:pt x="110" y="64"/>
                  </a:lnTo>
                  <a:lnTo>
                    <a:pt x="104" y="64"/>
                  </a:lnTo>
                  <a:lnTo>
                    <a:pt x="32" y="64"/>
                  </a:lnTo>
                  <a:lnTo>
                    <a:pt x="32" y="64"/>
                  </a:lnTo>
                  <a:lnTo>
                    <a:pt x="26" y="64"/>
                  </a:lnTo>
                  <a:lnTo>
                    <a:pt x="19" y="62"/>
                  </a:lnTo>
                  <a:lnTo>
                    <a:pt x="15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1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5" y="5"/>
                  </a:lnTo>
                  <a:lnTo>
                    <a:pt x="19" y="3"/>
                  </a:lnTo>
                  <a:lnTo>
                    <a:pt x="26" y="1"/>
                  </a:lnTo>
                  <a:lnTo>
                    <a:pt x="32" y="0"/>
                  </a:lnTo>
                  <a:lnTo>
                    <a:pt x="104" y="0"/>
                  </a:lnTo>
                  <a:lnTo>
                    <a:pt x="104" y="0"/>
                  </a:lnTo>
                  <a:lnTo>
                    <a:pt x="110" y="1"/>
                  </a:lnTo>
                  <a:lnTo>
                    <a:pt x="116" y="3"/>
                  </a:lnTo>
                  <a:lnTo>
                    <a:pt x="121" y="5"/>
                  </a:lnTo>
                  <a:lnTo>
                    <a:pt x="126" y="10"/>
                  </a:lnTo>
                  <a:lnTo>
                    <a:pt x="131" y="15"/>
                  </a:lnTo>
                  <a:lnTo>
                    <a:pt x="133" y="19"/>
                  </a:lnTo>
                  <a:lnTo>
                    <a:pt x="135" y="26"/>
                  </a:lnTo>
                  <a:lnTo>
                    <a:pt x="135" y="32"/>
                  </a:lnTo>
                  <a:lnTo>
                    <a:pt x="135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6" name="Freeform 118"/>
            <p:cNvSpPr>
              <a:spLocks/>
            </p:cNvSpPr>
            <p:nvPr/>
          </p:nvSpPr>
          <p:spPr bwMode="auto">
            <a:xfrm>
              <a:off x="3635376" y="4123680"/>
              <a:ext cx="2701925" cy="52388"/>
            </a:xfrm>
            <a:custGeom>
              <a:avLst/>
              <a:gdLst>
                <a:gd name="T0" fmla="*/ 3404 w 3404"/>
                <a:gd name="T1" fmla="*/ 32 h 65"/>
                <a:gd name="T2" fmla="*/ 3404 w 3404"/>
                <a:gd name="T3" fmla="*/ 32 h 65"/>
                <a:gd name="T4" fmla="*/ 3403 w 3404"/>
                <a:gd name="T5" fmla="*/ 39 h 65"/>
                <a:gd name="T6" fmla="*/ 3402 w 3404"/>
                <a:gd name="T7" fmla="*/ 45 h 65"/>
                <a:gd name="T8" fmla="*/ 3399 w 3404"/>
                <a:gd name="T9" fmla="*/ 51 h 65"/>
                <a:gd name="T10" fmla="*/ 3395 w 3404"/>
                <a:gd name="T11" fmla="*/ 55 h 65"/>
                <a:gd name="T12" fmla="*/ 3389 w 3404"/>
                <a:gd name="T13" fmla="*/ 59 h 65"/>
                <a:gd name="T14" fmla="*/ 3385 w 3404"/>
                <a:gd name="T15" fmla="*/ 62 h 65"/>
                <a:gd name="T16" fmla="*/ 3378 w 3404"/>
                <a:gd name="T17" fmla="*/ 65 h 65"/>
                <a:gd name="T18" fmla="*/ 3372 w 3404"/>
                <a:gd name="T19" fmla="*/ 65 h 65"/>
                <a:gd name="T20" fmla="*/ 33 w 3404"/>
                <a:gd name="T21" fmla="*/ 65 h 65"/>
                <a:gd name="T22" fmla="*/ 33 w 3404"/>
                <a:gd name="T23" fmla="*/ 65 h 65"/>
                <a:gd name="T24" fmla="*/ 26 w 3404"/>
                <a:gd name="T25" fmla="*/ 65 h 65"/>
                <a:gd name="T26" fmla="*/ 20 w 3404"/>
                <a:gd name="T27" fmla="*/ 62 h 65"/>
                <a:gd name="T28" fmla="*/ 14 w 3404"/>
                <a:gd name="T29" fmla="*/ 59 h 65"/>
                <a:gd name="T30" fmla="*/ 9 w 3404"/>
                <a:gd name="T31" fmla="*/ 55 h 65"/>
                <a:gd name="T32" fmla="*/ 5 w 3404"/>
                <a:gd name="T33" fmla="*/ 51 h 65"/>
                <a:gd name="T34" fmla="*/ 2 w 3404"/>
                <a:gd name="T35" fmla="*/ 45 h 65"/>
                <a:gd name="T36" fmla="*/ 0 w 3404"/>
                <a:gd name="T37" fmla="*/ 39 h 65"/>
                <a:gd name="T38" fmla="*/ 0 w 3404"/>
                <a:gd name="T39" fmla="*/ 32 h 65"/>
                <a:gd name="T40" fmla="*/ 0 w 3404"/>
                <a:gd name="T41" fmla="*/ 32 h 65"/>
                <a:gd name="T42" fmla="*/ 0 w 3404"/>
                <a:gd name="T43" fmla="*/ 32 h 65"/>
                <a:gd name="T44" fmla="*/ 0 w 3404"/>
                <a:gd name="T45" fmla="*/ 26 h 65"/>
                <a:gd name="T46" fmla="*/ 2 w 3404"/>
                <a:gd name="T47" fmla="*/ 19 h 65"/>
                <a:gd name="T48" fmla="*/ 5 w 3404"/>
                <a:gd name="T49" fmla="*/ 15 h 65"/>
                <a:gd name="T50" fmla="*/ 9 w 3404"/>
                <a:gd name="T51" fmla="*/ 10 h 65"/>
                <a:gd name="T52" fmla="*/ 14 w 3404"/>
                <a:gd name="T53" fmla="*/ 6 h 65"/>
                <a:gd name="T54" fmla="*/ 20 w 3404"/>
                <a:gd name="T55" fmla="*/ 3 h 65"/>
                <a:gd name="T56" fmla="*/ 26 w 3404"/>
                <a:gd name="T57" fmla="*/ 1 h 65"/>
                <a:gd name="T58" fmla="*/ 33 w 3404"/>
                <a:gd name="T59" fmla="*/ 0 h 65"/>
                <a:gd name="T60" fmla="*/ 3372 w 3404"/>
                <a:gd name="T61" fmla="*/ 0 h 65"/>
                <a:gd name="T62" fmla="*/ 3372 w 3404"/>
                <a:gd name="T63" fmla="*/ 0 h 65"/>
                <a:gd name="T64" fmla="*/ 3378 w 3404"/>
                <a:gd name="T65" fmla="*/ 1 h 65"/>
                <a:gd name="T66" fmla="*/ 3385 w 3404"/>
                <a:gd name="T67" fmla="*/ 3 h 65"/>
                <a:gd name="T68" fmla="*/ 3389 w 3404"/>
                <a:gd name="T69" fmla="*/ 6 h 65"/>
                <a:gd name="T70" fmla="*/ 3395 w 3404"/>
                <a:gd name="T71" fmla="*/ 10 h 65"/>
                <a:gd name="T72" fmla="*/ 3399 w 3404"/>
                <a:gd name="T73" fmla="*/ 15 h 65"/>
                <a:gd name="T74" fmla="*/ 3402 w 3404"/>
                <a:gd name="T75" fmla="*/ 19 h 65"/>
                <a:gd name="T76" fmla="*/ 3403 w 3404"/>
                <a:gd name="T77" fmla="*/ 26 h 65"/>
                <a:gd name="T78" fmla="*/ 3404 w 3404"/>
                <a:gd name="T79" fmla="*/ 32 h 65"/>
                <a:gd name="T80" fmla="*/ 3404 w 3404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404" h="65">
                  <a:moveTo>
                    <a:pt x="3404" y="32"/>
                  </a:moveTo>
                  <a:lnTo>
                    <a:pt x="3404" y="32"/>
                  </a:lnTo>
                  <a:lnTo>
                    <a:pt x="3403" y="39"/>
                  </a:lnTo>
                  <a:lnTo>
                    <a:pt x="3402" y="45"/>
                  </a:lnTo>
                  <a:lnTo>
                    <a:pt x="3399" y="51"/>
                  </a:lnTo>
                  <a:lnTo>
                    <a:pt x="3395" y="55"/>
                  </a:lnTo>
                  <a:lnTo>
                    <a:pt x="3389" y="59"/>
                  </a:lnTo>
                  <a:lnTo>
                    <a:pt x="3385" y="62"/>
                  </a:lnTo>
                  <a:lnTo>
                    <a:pt x="3378" y="65"/>
                  </a:lnTo>
                  <a:lnTo>
                    <a:pt x="3372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9" y="55"/>
                  </a:lnTo>
                  <a:lnTo>
                    <a:pt x="5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26"/>
                  </a:lnTo>
                  <a:lnTo>
                    <a:pt x="2" y="19"/>
                  </a:lnTo>
                  <a:lnTo>
                    <a:pt x="5" y="15"/>
                  </a:lnTo>
                  <a:lnTo>
                    <a:pt x="9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3372" y="0"/>
                  </a:lnTo>
                  <a:lnTo>
                    <a:pt x="3372" y="0"/>
                  </a:lnTo>
                  <a:lnTo>
                    <a:pt x="3378" y="1"/>
                  </a:lnTo>
                  <a:lnTo>
                    <a:pt x="3385" y="3"/>
                  </a:lnTo>
                  <a:lnTo>
                    <a:pt x="3389" y="6"/>
                  </a:lnTo>
                  <a:lnTo>
                    <a:pt x="3395" y="10"/>
                  </a:lnTo>
                  <a:lnTo>
                    <a:pt x="3399" y="15"/>
                  </a:lnTo>
                  <a:lnTo>
                    <a:pt x="3402" y="19"/>
                  </a:lnTo>
                  <a:lnTo>
                    <a:pt x="3403" y="26"/>
                  </a:lnTo>
                  <a:lnTo>
                    <a:pt x="3404" y="32"/>
                  </a:lnTo>
                  <a:lnTo>
                    <a:pt x="3404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7" name="Freeform 119"/>
            <p:cNvSpPr>
              <a:spLocks/>
            </p:cNvSpPr>
            <p:nvPr/>
          </p:nvSpPr>
          <p:spPr bwMode="auto">
            <a:xfrm>
              <a:off x="7339013" y="2820343"/>
              <a:ext cx="171450" cy="50800"/>
            </a:xfrm>
            <a:custGeom>
              <a:avLst/>
              <a:gdLst>
                <a:gd name="T0" fmla="*/ 217 w 217"/>
                <a:gd name="T1" fmla="*/ 32 h 64"/>
                <a:gd name="T2" fmla="*/ 217 w 217"/>
                <a:gd name="T3" fmla="*/ 32 h 64"/>
                <a:gd name="T4" fmla="*/ 217 w 217"/>
                <a:gd name="T5" fmla="*/ 38 h 64"/>
                <a:gd name="T6" fmla="*/ 214 w 217"/>
                <a:gd name="T7" fmla="*/ 44 h 64"/>
                <a:gd name="T8" fmla="*/ 211 w 217"/>
                <a:gd name="T9" fmla="*/ 50 h 64"/>
                <a:gd name="T10" fmla="*/ 207 w 217"/>
                <a:gd name="T11" fmla="*/ 54 h 64"/>
                <a:gd name="T12" fmla="*/ 203 w 217"/>
                <a:gd name="T13" fmla="*/ 59 h 64"/>
                <a:gd name="T14" fmla="*/ 197 w 217"/>
                <a:gd name="T15" fmla="*/ 61 h 64"/>
                <a:gd name="T16" fmla="*/ 191 w 217"/>
                <a:gd name="T17" fmla="*/ 64 h 64"/>
                <a:gd name="T18" fmla="*/ 184 w 217"/>
                <a:gd name="T19" fmla="*/ 64 h 64"/>
                <a:gd name="T20" fmla="*/ 33 w 217"/>
                <a:gd name="T21" fmla="*/ 64 h 64"/>
                <a:gd name="T22" fmla="*/ 33 w 217"/>
                <a:gd name="T23" fmla="*/ 64 h 64"/>
                <a:gd name="T24" fmla="*/ 26 w 217"/>
                <a:gd name="T25" fmla="*/ 64 h 64"/>
                <a:gd name="T26" fmla="*/ 20 w 217"/>
                <a:gd name="T27" fmla="*/ 61 h 64"/>
                <a:gd name="T28" fmla="*/ 14 w 217"/>
                <a:gd name="T29" fmla="*/ 59 h 64"/>
                <a:gd name="T30" fmla="*/ 9 w 217"/>
                <a:gd name="T31" fmla="*/ 54 h 64"/>
                <a:gd name="T32" fmla="*/ 6 w 217"/>
                <a:gd name="T33" fmla="*/ 50 h 64"/>
                <a:gd name="T34" fmla="*/ 2 w 217"/>
                <a:gd name="T35" fmla="*/ 44 h 64"/>
                <a:gd name="T36" fmla="*/ 1 w 217"/>
                <a:gd name="T37" fmla="*/ 38 h 64"/>
                <a:gd name="T38" fmla="*/ 0 w 217"/>
                <a:gd name="T39" fmla="*/ 32 h 64"/>
                <a:gd name="T40" fmla="*/ 0 w 217"/>
                <a:gd name="T41" fmla="*/ 32 h 64"/>
                <a:gd name="T42" fmla="*/ 0 w 217"/>
                <a:gd name="T43" fmla="*/ 32 h 64"/>
                <a:gd name="T44" fmla="*/ 1 w 217"/>
                <a:gd name="T45" fmla="*/ 25 h 64"/>
                <a:gd name="T46" fmla="*/ 2 w 217"/>
                <a:gd name="T47" fmla="*/ 20 h 64"/>
                <a:gd name="T48" fmla="*/ 6 w 217"/>
                <a:gd name="T49" fmla="*/ 14 h 64"/>
                <a:gd name="T50" fmla="*/ 9 w 217"/>
                <a:gd name="T51" fmla="*/ 9 h 64"/>
                <a:gd name="T52" fmla="*/ 14 w 217"/>
                <a:gd name="T53" fmla="*/ 6 h 64"/>
                <a:gd name="T54" fmla="*/ 20 w 217"/>
                <a:gd name="T55" fmla="*/ 2 h 64"/>
                <a:gd name="T56" fmla="*/ 26 w 217"/>
                <a:gd name="T57" fmla="*/ 0 h 64"/>
                <a:gd name="T58" fmla="*/ 33 w 217"/>
                <a:gd name="T59" fmla="*/ 0 h 64"/>
                <a:gd name="T60" fmla="*/ 184 w 217"/>
                <a:gd name="T61" fmla="*/ 0 h 64"/>
                <a:gd name="T62" fmla="*/ 184 w 217"/>
                <a:gd name="T63" fmla="*/ 0 h 64"/>
                <a:gd name="T64" fmla="*/ 191 w 217"/>
                <a:gd name="T65" fmla="*/ 0 h 64"/>
                <a:gd name="T66" fmla="*/ 197 w 217"/>
                <a:gd name="T67" fmla="*/ 2 h 64"/>
                <a:gd name="T68" fmla="*/ 203 w 217"/>
                <a:gd name="T69" fmla="*/ 6 h 64"/>
                <a:gd name="T70" fmla="*/ 207 w 217"/>
                <a:gd name="T71" fmla="*/ 9 h 64"/>
                <a:gd name="T72" fmla="*/ 211 w 217"/>
                <a:gd name="T73" fmla="*/ 14 h 64"/>
                <a:gd name="T74" fmla="*/ 214 w 217"/>
                <a:gd name="T75" fmla="*/ 20 h 64"/>
                <a:gd name="T76" fmla="*/ 217 w 217"/>
                <a:gd name="T77" fmla="*/ 25 h 64"/>
                <a:gd name="T78" fmla="*/ 217 w 217"/>
                <a:gd name="T79" fmla="*/ 32 h 64"/>
                <a:gd name="T80" fmla="*/ 217 w 217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7" h="64">
                  <a:moveTo>
                    <a:pt x="217" y="32"/>
                  </a:moveTo>
                  <a:lnTo>
                    <a:pt x="217" y="32"/>
                  </a:lnTo>
                  <a:lnTo>
                    <a:pt x="217" y="38"/>
                  </a:lnTo>
                  <a:lnTo>
                    <a:pt x="214" y="44"/>
                  </a:lnTo>
                  <a:lnTo>
                    <a:pt x="211" y="50"/>
                  </a:lnTo>
                  <a:lnTo>
                    <a:pt x="207" y="54"/>
                  </a:lnTo>
                  <a:lnTo>
                    <a:pt x="203" y="59"/>
                  </a:lnTo>
                  <a:lnTo>
                    <a:pt x="197" y="61"/>
                  </a:lnTo>
                  <a:lnTo>
                    <a:pt x="191" y="64"/>
                  </a:lnTo>
                  <a:lnTo>
                    <a:pt x="184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4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50"/>
                  </a:lnTo>
                  <a:lnTo>
                    <a:pt x="2" y="44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20"/>
                  </a:lnTo>
                  <a:lnTo>
                    <a:pt x="6" y="14"/>
                  </a:lnTo>
                  <a:lnTo>
                    <a:pt x="9" y="9"/>
                  </a:lnTo>
                  <a:lnTo>
                    <a:pt x="14" y="6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184" y="0"/>
                  </a:lnTo>
                  <a:lnTo>
                    <a:pt x="184" y="0"/>
                  </a:lnTo>
                  <a:lnTo>
                    <a:pt x="191" y="0"/>
                  </a:lnTo>
                  <a:lnTo>
                    <a:pt x="197" y="2"/>
                  </a:lnTo>
                  <a:lnTo>
                    <a:pt x="203" y="6"/>
                  </a:lnTo>
                  <a:lnTo>
                    <a:pt x="207" y="9"/>
                  </a:lnTo>
                  <a:lnTo>
                    <a:pt x="211" y="14"/>
                  </a:lnTo>
                  <a:lnTo>
                    <a:pt x="214" y="20"/>
                  </a:lnTo>
                  <a:lnTo>
                    <a:pt x="217" y="25"/>
                  </a:lnTo>
                  <a:lnTo>
                    <a:pt x="217" y="32"/>
                  </a:lnTo>
                  <a:lnTo>
                    <a:pt x="217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8" name="Freeform 120"/>
            <p:cNvSpPr>
              <a:spLocks/>
            </p:cNvSpPr>
            <p:nvPr/>
          </p:nvSpPr>
          <p:spPr bwMode="auto">
            <a:xfrm>
              <a:off x="8489951" y="2945755"/>
              <a:ext cx="258763" cy="52388"/>
            </a:xfrm>
            <a:custGeom>
              <a:avLst/>
              <a:gdLst>
                <a:gd name="T0" fmla="*/ 328 w 328"/>
                <a:gd name="T1" fmla="*/ 32 h 64"/>
                <a:gd name="T2" fmla="*/ 328 w 328"/>
                <a:gd name="T3" fmla="*/ 32 h 64"/>
                <a:gd name="T4" fmla="*/ 327 w 328"/>
                <a:gd name="T5" fmla="*/ 38 h 64"/>
                <a:gd name="T6" fmla="*/ 326 w 328"/>
                <a:gd name="T7" fmla="*/ 45 h 64"/>
                <a:gd name="T8" fmla="*/ 322 w 328"/>
                <a:gd name="T9" fmla="*/ 49 h 64"/>
                <a:gd name="T10" fmla="*/ 319 w 328"/>
                <a:gd name="T11" fmla="*/ 54 h 64"/>
                <a:gd name="T12" fmla="*/ 313 w 328"/>
                <a:gd name="T13" fmla="*/ 59 h 64"/>
                <a:gd name="T14" fmla="*/ 308 w 328"/>
                <a:gd name="T15" fmla="*/ 61 h 64"/>
                <a:gd name="T16" fmla="*/ 302 w 328"/>
                <a:gd name="T17" fmla="*/ 63 h 64"/>
                <a:gd name="T18" fmla="*/ 296 w 328"/>
                <a:gd name="T19" fmla="*/ 64 h 64"/>
                <a:gd name="T20" fmla="*/ 33 w 328"/>
                <a:gd name="T21" fmla="*/ 64 h 64"/>
                <a:gd name="T22" fmla="*/ 33 w 328"/>
                <a:gd name="T23" fmla="*/ 64 h 64"/>
                <a:gd name="T24" fmla="*/ 26 w 328"/>
                <a:gd name="T25" fmla="*/ 63 h 64"/>
                <a:gd name="T26" fmla="*/ 20 w 328"/>
                <a:gd name="T27" fmla="*/ 61 h 64"/>
                <a:gd name="T28" fmla="*/ 14 w 328"/>
                <a:gd name="T29" fmla="*/ 59 h 64"/>
                <a:gd name="T30" fmla="*/ 9 w 328"/>
                <a:gd name="T31" fmla="*/ 54 h 64"/>
                <a:gd name="T32" fmla="*/ 6 w 328"/>
                <a:gd name="T33" fmla="*/ 49 h 64"/>
                <a:gd name="T34" fmla="*/ 2 w 328"/>
                <a:gd name="T35" fmla="*/ 45 h 64"/>
                <a:gd name="T36" fmla="*/ 1 w 328"/>
                <a:gd name="T37" fmla="*/ 38 h 64"/>
                <a:gd name="T38" fmla="*/ 0 w 328"/>
                <a:gd name="T39" fmla="*/ 32 h 64"/>
                <a:gd name="T40" fmla="*/ 0 w 328"/>
                <a:gd name="T41" fmla="*/ 32 h 64"/>
                <a:gd name="T42" fmla="*/ 0 w 328"/>
                <a:gd name="T43" fmla="*/ 32 h 64"/>
                <a:gd name="T44" fmla="*/ 1 w 328"/>
                <a:gd name="T45" fmla="*/ 25 h 64"/>
                <a:gd name="T46" fmla="*/ 2 w 328"/>
                <a:gd name="T47" fmla="*/ 19 h 64"/>
                <a:gd name="T48" fmla="*/ 6 w 328"/>
                <a:gd name="T49" fmla="*/ 13 h 64"/>
                <a:gd name="T50" fmla="*/ 9 w 328"/>
                <a:gd name="T51" fmla="*/ 9 h 64"/>
                <a:gd name="T52" fmla="*/ 14 w 328"/>
                <a:gd name="T53" fmla="*/ 5 h 64"/>
                <a:gd name="T54" fmla="*/ 20 w 328"/>
                <a:gd name="T55" fmla="*/ 2 h 64"/>
                <a:gd name="T56" fmla="*/ 26 w 328"/>
                <a:gd name="T57" fmla="*/ 0 h 64"/>
                <a:gd name="T58" fmla="*/ 33 w 328"/>
                <a:gd name="T59" fmla="*/ 0 h 64"/>
                <a:gd name="T60" fmla="*/ 296 w 328"/>
                <a:gd name="T61" fmla="*/ 0 h 64"/>
                <a:gd name="T62" fmla="*/ 296 w 328"/>
                <a:gd name="T63" fmla="*/ 0 h 64"/>
                <a:gd name="T64" fmla="*/ 302 w 328"/>
                <a:gd name="T65" fmla="*/ 0 h 64"/>
                <a:gd name="T66" fmla="*/ 308 w 328"/>
                <a:gd name="T67" fmla="*/ 2 h 64"/>
                <a:gd name="T68" fmla="*/ 313 w 328"/>
                <a:gd name="T69" fmla="*/ 5 h 64"/>
                <a:gd name="T70" fmla="*/ 319 w 328"/>
                <a:gd name="T71" fmla="*/ 9 h 64"/>
                <a:gd name="T72" fmla="*/ 322 w 328"/>
                <a:gd name="T73" fmla="*/ 13 h 64"/>
                <a:gd name="T74" fmla="*/ 326 w 328"/>
                <a:gd name="T75" fmla="*/ 19 h 64"/>
                <a:gd name="T76" fmla="*/ 327 w 328"/>
                <a:gd name="T77" fmla="*/ 25 h 64"/>
                <a:gd name="T78" fmla="*/ 328 w 328"/>
                <a:gd name="T79" fmla="*/ 32 h 64"/>
                <a:gd name="T80" fmla="*/ 328 w 328"/>
                <a:gd name="T81" fmla="*/ 3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8" h="64">
                  <a:moveTo>
                    <a:pt x="328" y="32"/>
                  </a:moveTo>
                  <a:lnTo>
                    <a:pt x="328" y="32"/>
                  </a:lnTo>
                  <a:lnTo>
                    <a:pt x="327" y="38"/>
                  </a:lnTo>
                  <a:lnTo>
                    <a:pt x="326" y="45"/>
                  </a:lnTo>
                  <a:lnTo>
                    <a:pt x="322" y="49"/>
                  </a:lnTo>
                  <a:lnTo>
                    <a:pt x="319" y="54"/>
                  </a:lnTo>
                  <a:lnTo>
                    <a:pt x="313" y="59"/>
                  </a:lnTo>
                  <a:lnTo>
                    <a:pt x="308" y="61"/>
                  </a:lnTo>
                  <a:lnTo>
                    <a:pt x="302" y="63"/>
                  </a:lnTo>
                  <a:lnTo>
                    <a:pt x="296" y="64"/>
                  </a:lnTo>
                  <a:lnTo>
                    <a:pt x="33" y="64"/>
                  </a:lnTo>
                  <a:lnTo>
                    <a:pt x="33" y="64"/>
                  </a:lnTo>
                  <a:lnTo>
                    <a:pt x="26" y="63"/>
                  </a:lnTo>
                  <a:lnTo>
                    <a:pt x="20" y="61"/>
                  </a:lnTo>
                  <a:lnTo>
                    <a:pt x="14" y="59"/>
                  </a:lnTo>
                  <a:lnTo>
                    <a:pt x="9" y="54"/>
                  </a:lnTo>
                  <a:lnTo>
                    <a:pt x="6" y="49"/>
                  </a:lnTo>
                  <a:lnTo>
                    <a:pt x="2" y="45"/>
                  </a:lnTo>
                  <a:lnTo>
                    <a:pt x="1" y="38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1" y="25"/>
                  </a:lnTo>
                  <a:lnTo>
                    <a:pt x="2" y="19"/>
                  </a:lnTo>
                  <a:lnTo>
                    <a:pt x="6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6" y="0"/>
                  </a:lnTo>
                  <a:lnTo>
                    <a:pt x="33" y="0"/>
                  </a:lnTo>
                  <a:lnTo>
                    <a:pt x="296" y="0"/>
                  </a:lnTo>
                  <a:lnTo>
                    <a:pt x="296" y="0"/>
                  </a:lnTo>
                  <a:lnTo>
                    <a:pt x="302" y="0"/>
                  </a:lnTo>
                  <a:lnTo>
                    <a:pt x="308" y="2"/>
                  </a:lnTo>
                  <a:lnTo>
                    <a:pt x="313" y="5"/>
                  </a:lnTo>
                  <a:lnTo>
                    <a:pt x="319" y="9"/>
                  </a:lnTo>
                  <a:lnTo>
                    <a:pt x="322" y="13"/>
                  </a:lnTo>
                  <a:lnTo>
                    <a:pt x="326" y="19"/>
                  </a:lnTo>
                  <a:lnTo>
                    <a:pt x="327" y="25"/>
                  </a:lnTo>
                  <a:lnTo>
                    <a:pt x="328" y="32"/>
                  </a:lnTo>
                  <a:lnTo>
                    <a:pt x="328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49" name="Freeform 121"/>
            <p:cNvSpPr>
              <a:spLocks/>
            </p:cNvSpPr>
            <p:nvPr/>
          </p:nvSpPr>
          <p:spPr bwMode="auto">
            <a:xfrm>
              <a:off x="7339013" y="3094980"/>
              <a:ext cx="1590675" cy="52388"/>
            </a:xfrm>
            <a:custGeom>
              <a:avLst/>
              <a:gdLst>
                <a:gd name="T0" fmla="*/ 2004 w 2004"/>
                <a:gd name="T1" fmla="*/ 33 h 65"/>
                <a:gd name="T2" fmla="*/ 2004 w 2004"/>
                <a:gd name="T3" fmla="*/ 33 h 65"/>
                <a:gd name="T4" fmla="*/ 2004 w 2004"/>
                <a:gd name="T5" fmla="*/ 40 h 65"/>
                <a:gd name="T6" fmla="*/ 2002 w 2004"/>
                <a:gd name="T7" fmla="*/ 45 h 65"/>
                <a:gd name="T8" fmla="*/ 1999 w 2004"/>
                <a:gd name="T9" fmla="*/ 51 h 65"/>
                <a:gd name="T10" fmla="*/ 1995 w 2004"/>
                <a:gd name="T11" fmla="*/ 56 h 65"/>
                <a:gd name="T12" fmla="*/ 1990 w 2004"/>
                <a:gd name="T13" fmla="*/ 59 h 65"/>
                <a:gd name="T14" fmla="*/ 1984 w 2004"/>
                <a:gd name="T15" fmla="*/ 63 h 65"/>
                <a:gd name="T16" fmla="*/ 1979 w 2004"/>
                <a:gd name="T17" fmla="*/ 65 h 65"/>
                <a:gd name="T18" fmla="*/ 1973 w 2004"/>
                <a:gd name="T19" fmla="*/ 65 h 65"/>
                <a:gd name="T20" fmla="*/ 33 w 2004"/>
                <a:gd name="T21" fmla="*/ 65 h 65"/>
                <a:gd name="T22" fmla="*/ 33 w 2004"/>
                <a:gd name="T23" fmla="*/ 65 h 65"/>
                <a:gd name="T24" fmla="*/ 26 w 2004"/>
                <a:gd name="T25" fmla="*/ 65 h 65"/>
                <a:gd name="T26" fmla="*/ 20 w 2004"/>
                <a:gd name="T27" fmla="*/ 63 h 65"/>
                <a:gd name="T28" fmla="*/ 14 w 2004"/>
                <a:gd name="T29" fmla="*/ 59 h 65"/>
                <a:gd name="T30" fmla="*/ 9 w 2004"/>
                <a:gd name="T31" fmla="*/ 56 h 65"/>
                <a:gd name="T32" fmla="*/ 6 w 2004"/>
                <a:gd name="T33" fmla="*/ 51 h 65"/>
                <a:gd name="T34" fmla="*/ 2 w 2004"/>
                <a:gd name="T35" fmla="*/ 45 h 65"/>
                <a:gd name="T36" fmla="*/ 1 w 2004"/>
                <a:gd name="T37" fmla="*/ 40 h 65"/>
                <a:gd name="T38" fmla="*/ 0 w 2004"/>
                <a:gd name="T39" fmla="*/ 33 h 65"/>
                <a:gd name="T40" fmla="*/ 0 w 2004"/>
                <a:gd name="T41" fmla="*/ 33 h 65"/>
                <a:gd name="T42" fmla="*/ 0 w 2004"/>
                <a:gd name="T43" fmla="*/ 33 h 65"/>
                <a:gd name="T44" fmla="*/ 1 w 2004"/>
                <a:gd name="T45" fmla="*/ 27 h 65"/>
                <a:gd name="T46" fmla="*/ 2 w 2004"/>
                <a:gd name="T47" fmla="*/ 20 h 65"/>
                <a:gd name="T48" fmla="*/ 6 w 2004"/>
                <a:gd name="T49" fmla="*/ 15 h 65"/>
                <a:gd name="T50" fmla="*/ 9 w 2004"/>
                <a:gd name="T51" fmla="*/ 11 h 65"/>
                <a:gd name="T52" fmla="*/ 14 w 2004"/>
                <a:gd name="T53" fmla="*/ 6 h 65"/>
                <a:gd name="T54" fmla="*/ 20 w 2004"/>
                <a:gd name="T55" fmla="*/ 4 h 65"/>
                <a:gd name="T56" fmla="*/ 26 w 2004"/>
                <a:gd name="T57" fmla="*/ 1 h 65"/>
                <a:gd name="T58" fmla="*/ 33 w 2004"/>
                <a:gd name="T59" fmla="*/ 0 h 65"/>
                <a:gd name="T60" fmla="*/ 1973 w 2004"/>
                <a:gd name="T61" fmla="*/ 0 h 65"/>
                <a:gd name="T62" fmla="*/ 1973 w 2004"/>
                <a:gd name="T63" fmla="*/ 0 h 65"/>
                <a:gd name="T64" fmla="*/ 1979 w 2004"/>
                <a:gd name="T65" fmla="*/ 1 h 65"/>
                <a:gd name="T66" fmla="*/ 1984 w 2004"/>
                <a:gd name="T67" fmla="*/ 4 h 65"/>
                <a:gd name="T68" fmla="*/ 1990 w 2004"/>
                <a:gd name="T69" fmla="*/ 6 h 65"/>
                <a:gd name="T70" fmla="*/ 1995 w 2004"/>
                <a:gd name="T71" fmla="*/ 11 h 65"/>
                <a:gd name="T72" fmla="*/ 1999 w 2004"/>
                <a:gd name="T73" fmla="*/ 15 h 65"/>
                <a:gd name="T74" fmla="*/ 2002 w 2004"/>
                <a:gd name="T75" fmla="*/ 20 h 65"/>
                <a:gd name="T76" fmla="*/ 2004 w 2004"/>
                <a:gd name="T77" fmla="*/ 27 h 65"/>
                <a:gd name="T78" fmla="*/ 2004 w 2004"/>
                <a:gd name="T79" fmla="*/ 33 h 65"/>
                <a:gd name="T80" fmla="*/ 2004 w 2004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04" h="65">
                  <a:moveTo>
                    <a:pt x="2004" y="33"/>
                  </a:moveTo>
                  <a:lnTo>
                    <a:pt x="2004" y="33"/>
                  </a:lnTo>
                  <a:lnTo>
                    <a:pt x="2004" y="40"/>
                  </a:lnTo>
                  <a:lnTo>
                    <a:pt x="2002" y="45"/>
                  </a:lnTo>
                  <a:lnTo>
                    <a:pt x="1999" y="51"/>
                  </a:lnTo>
                  <a:lnTo>
                    <a:pt x="1995" y="56"/>
                  </a:lnTo>
                  <a:lnTo>
                    <a:pt x="1990" y="59"/>
                  </a:lnTo>
                  <a:lnTo>
                    <a:pt x="1984" y="63"/>
                  </a:lnTo>
                  <a:lnTo>
                    <a:pt x="1979" y="65"/>
                  </a:lnTo>
                  <a:lnTo>
                    <a:pt x="1973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1" y="40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1" y="27"/>
                  </a:lnTo>
                  <a:lnTo>
                    <a:pt x="2" y="20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1973" y="0"/>
                  </a:lnTo>
                  <a:lnTo>
                    <a:pt x="1973" y="0"/>
                  </a:lnTo>
                  <a:lnTo>
                    <a:pt x="1979" y="1"/>
                  </a:lnTo>
                  <a:lnTo>
                    <a:pt x="1984" y="4"/>
                  </a:lnTo>
                  <a:lnTo>
                    <a:pt x="1990" y="6"/>
                  </a:lnTo>
                  <a:lnTo>
                    <a:pt x="1995" y="11"/>
                  </a:lnTo>
                  <a:lnTo>
                    <a:pt x="1999" y="15"/>
                  </a:lnTo>
                  <a:lnTo>
                    <a:pt x="2002" y="20"/>
                  </a:lnTo>
                  <a:lnTo>
                    <a:pt x="2004" y="27"/>
                  </a:lnTo>
                  <a:lnTo>
                    <a:pt x="2004" y="33"/>
                  </a:lnTo>
                  <a:lnTo>
                    <a:pt x="2004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0" name="Freeform 122"/>
            <p:cNvSpPr>
              <a:spLocks/>
            </p:cNvSpPr>
            <p:nvPr/>
          </p:nvSpPr>
          <p:spPr bwMode="auto">
            <a:xfrm>
              <a:off x="8580438" y="3709343"/>
              <a:ext cx="200025" cy="50800"/>
            </a:xfrm>
            <a:custGeom>
              <a:avLst/>
              <a:gdLst>
                <a:gd name="T0" fmla="*/ 252 w 252"/>
                <a:gd name="T1" fmla="*/ 33 h 65"/>
                <a:gd name="T2" fmla="*/ 252 w 252"/>
                <a:gd name="T3" fmla="*/ 33 h 65"/>
                <a:gd name="T4" fmla="*/ 251 w 252"/>
                <a:gd name="T5" fmla="*/ 39 h 65"/>
                <a:gd name="T6" fmla="*/ 249 w 252"/>
                <a:gd name="T7" fmla="*/ 45 h 65"/>
                <a:gd name="T8" fmla="*/ 247 w 252"/>
                <a:gd name="T9" fmla="*/ 51 h 65"/>
                <a:gd name="T10" fmla="*/ 243 w 252"/>
                <a:gd name="T11" fmla="*/ 56 h 65"/>
                <a:gd name="T12" fmla="*/ 237 w 252"/>
                <a:gd name="T13" fmla="*/ 59 h 65"/>
                <a:gd name="T14" fmla="*/ 233 w 252"/>
                <a:gd name="T15" fmla="*/ 63 h 65"/>
                <a:gd name="T16" fmla="*/ 226 w 252"/>
                <a:gd name="T17" fmla="*/ 65 h 65"/>
                <a:gd name="T18" fmla="*/ 220 w 252"/>
                <a:gd name="T19" fmla="*/ 65 h 65"/>
                <a:gd name="T20" fmla="*/ 32 w 252"/>
                <a:gd name="T21" fmla="*/ 65 h 65"/>
                <a:gd name="T22" fmla="*/ 32 w 252"/>
                <a:gd name="T23" fmla="*/ 65 h 65"/>
                <a:gd name="T24" fmla="*/ 25 w 252"/>
                <a:gd name="T25" fmla="*/ 65 h 65"/>
                <a:gd name="T26" fmla="*/ 20 w 252"/>
                <a:gd name="T27" fmla="*/ 63 h 65"/>
                <a:gd name="T28" fmla="*/ 14 w 252"/>
                <a:gd name="T29" fmla="*/ 59 h 65"/>
                <a:gd name="T30" fmla="*/ 9 w 252"/>
                <a:gd name="T31" fmla="*/ 56 h 65"/>
                <a:gd name="T32" fmla="*/ 6 w 252"/>
                <a:gd name="T33" fmla="*/ 51 h 65"/>
                <a:gd name="T34" fmla="*/ 2 w 252"/>
                <a:gd name="T35" fmla="*/ 45 h 65"/>
                <a:gd name="T36" fmla="*/ 0 w 252"/>
                <a:gd name="T37" fmla="*/ 39 h 65"/>
                <a:gd name="T38" fmla="*/ 0 w 252"/>
                <a:gd name="T39" fmla="*/ 33 h 65"/>
                <a:gd name="T40" fmla="*/ 0 w 252"/>
                <a:gd name="T41" fmla="*/ 33 h 65"/>
                <a:gd name="T42" fmla="*/ 0 w 252"/>
                <a:gd name="T43" fmla="*/ 33 h 65"/>
                <a:gd name="T44" fmla="*/ 0 w 252"/>
                <a:gd name="T45" fmla="*/ 27 h 65"/>
                <a:gd name="T46" fmla="*/ 2 w 252"/>
                <a:gd name="T47" fmla="*/ 21 h 65"/>
                <a:gd name="T48" fmla="*/ 6 w 252"/>
                <a:gd name="T49" fmla="*/ 15 h 65"/>
                <a:gd name="T50" fmla="*/ 9 w 252"/>
                <a:gd name="T51" fmla="*/ 11 h 65"/>
                <a:gd name="T52" fmla="*/ 14 w 252"/>
                <a:gd name="T53" fmla="*/ 6 h 65"/>
                <a:gd name="T54" fmla="*/ 20 w 252"/>
                <a:gd name="T55" fmla="*/ 4 h 65"/>
                <a:gd name="T56" fmla="*/ 25 w 252"/>
                <a:gd name="T57" fmla="*/ 1 h 65"/>
                <a:gd name="T58" fmla="*/ 32 w 252"/>
                <a:gd name="T59" fmla="*/ 0 h 65"/>
                <a:gd name="T60" fmla="*/ 220 w 252"/>
                <a:gd name="T61" fmla="*/ 0 h 65"/>
                <a:gd name="T62" fmla="*/ 220 w 252"/>
                <a:gd name="T63" fmla="*/ 0 h 65"/>
                <a:gd name="T64" fmla="*/ 226 w 252"/>
                <a:gd name="T65" fmla="*/ 1 h 65"/>
                <a:gd name="T66" fmla="*/ 233 w 252"/>
                <a:gd name="T67" fmla="*/ 4 h 65"/>
                <a:gd name="T68" fmla="*/ 237 w 252"/>
                <a:gd name="T69" fmla="*/ 6 h 65"/>
                <a:gd name="T70" fmla="*/ 243 w 252"/>
                <a:gd name="T71" fmla="*/ 11 h 65"/>
                <a:gd name="T72" fmla="*/ 247 w 252"/>
                <a:gd name="T73" fmla="*/ 15 h 65"/>
                <a:gd name="T74" fmla="*/ 249 w 252"/>
                <a:gd name="T75" fmla="*/ 21 h 65"/>
                <a:gd name="T76" fmla="*/ 251 w 252"/>
                <a:gd name="T77" fmla="*/ 27 h 65"/>
                <a:gd name="T78" fmla="*/ 252 w 252"/>
                <a:gd name="T79" fmla="*/ 33 h 65"/>
                <a:gd name="T80" fmla="*/ 252 w 252"/>
                <a:gd name="T81" fmla="*/ 33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2" h="65">
                  <a:moveTo>
                    <a:pt x="252" y="33"/>
                  </a:moveTo>
                  <a:lnTo>
                    <a:pt x="252" y="33"/>
                  </a:lnTo>
                  <a:lnTo>
                    <a:pt x="251" y="39"/>
                  </a:lnTo>
                  <a:lnTo>
                    <a:pt x="249" y="45"/>
                  </a:lnTo>
                  <a:lnTo>
                    <a:pt x="247" y="51"/>
                  </a:lnTo>
                  <a:lnTo>
                    <a:pt x="243" y="56"/>
                  </a:lnTo>
                  <a:lnTo>
                    <a:pt x="237" y="59"/>
                  </a:lnTo>
                  <a:lnTo>
                    <a:pt x="233" y="63"/>
                  </a:lnTo>
                  <a:lnTo>
                    <a:pt x="226" y="65"/>
                  </a:lnTo>
                  <a:lnTo>
                    <a:pt x="220" y="65"/>
                  </a:lnTo>
                  <a:lnTo>
                    <a:pt x="32" y="65"/>
                  </a:lnTo>
                  <a:lnTo>
                    <a:pt x="32" y="65"/>
                  </a:lnTo>
                  <a:lnTo>
                    <a:pt x="25" y="65"/>
                  </a:lnTo>
                  <a:lnTo>
                    <a:pt x="20" y="63"/>
                  </a:lnTo>
                  <a:lnTo>
                    <a:pt x="14" y="59"/>
                  </a:lnTo>
                  <a:lnTo>
                    <a:pt x="9" y="56"/>
                  </a:lnTo>
                  <a:lnTo>
                    <a:pt x="6" y="51"/>
                  </a:lnTo>
                  <a:lnTo>
                    <a:pt x="2" y="45"/>
                  </a:lnTo>
                  <a:lnTo>
                    <a:pt x="0" y="39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33"/>
                  </a:lnTo>
                  <a:lnTo>
                    <a:pt x="0" y="27"/>
                  </a:lnTo>
                  <a:lnTo>
                    <a:pt x="2" y="21"/>
                  </a:lnTo>
                  <a:lnTo>
                    <a:pt x="6" y="15"/>
                  </a:lnTo>
                  <a:lnTo>
                    <a:pt x="9" y="11"/>
                  </a:lnTo>
                  <a:lnTo>
                    <a:pt x="14" y="6"/>
                  </a:lnTo>
                  <a:lnTo>
                    <a:pt x="20" y="4"/>
                  </a:lnTo>
                  <a:lnTo>
                    <a:pt x="25" y="1"/>
                  </a:lnTo>
                  <a:lnTo>
                    <a:pt x="32" y="0"/>
                  </a:lnTo>
                  <a:lnTo>
                    <a:pt x="220" y="0"/>
                  </a:lnTo>
                  <a:lnTo>
                    <a:pt x="220" y="0"/>
                  </a:lnTo>
                  <a:lnTo>
                    <a:pt x="226" y="1"/>
                  </a:lnTo>
                  <a:lnTo>
                    <a:pt x="233" y="4"/>
                  </a:lnTo>
                  <a:lnTo>
                    <a:pt x="237" y="6"/>
                  </a:lnTo>
                  <a:lnTo>
                    <a:pt x="243" y="11"/>
                  </a:lnTo>
                  <a:lnTo>
                    <a:pt x="247" y="15"/>
                  </a:lnTo>
                  <a:lnTo>
                    <a:pt x="249" y="21"/>
                  </a:lnTo>
                  <a:lnTo>
                    <a:pt x="251" y="27"/>
                  </a:lnTo>
                  <a:lnTo>
                    <a:pt x="252" y="33"/>
                  </a:lnTo>
                  <a:lnTo>
                    <a:pt x="252" y="3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1" name="Freeform 123"/>
            <p:cNvSpPr>
              <a:spLocks/>
            </p:cNvSpPr>
            <p:nvPr/>
          </p:nvSpPr>
          <p:spPr bwMode="auto">
            <a:xfrm>
              <a:off x="6940551" y="4123680"/>
              <a:ext cx="541338" cy="52388"/>
            </a:xfrm>
            <a:custGeom>
              <a:avLst/>
              <a:gdLst>
                <a:gd name="T0" fmla="*/ 683 w 683"/>
                <a:gd name="T1" fmla="*/ 32 h 65"/>
                <a:gd name="T2" fmla="*/ 683 w 683"/>
                <a:gd name="T3" fmla="*/ 32 h 65"/>
                <a:gd name="T4" fmla="*/ 681 w 683"/>
                <a:gd name="T5" fmla="*/ 39 h 65"/>
                <a:gd name="T6" fmla="*/ 679 w 683"/>
                <a:gd name="T7" fmla="*/ 45 h 65"/>
                <a:gd name="T8" fmla="*/ 677 w 683"/>
                <a:gd name="T9" fmla="*/ 51 h 65"/>
                <a:gd name="T10" fmla="*/ 672 w 683"/>
                <a:gd name="T11" fmla="*/ 55 h 65"/>
                <a:gd name="T12" fmla="*/ 668 w 683"/>
                <a:gd name="T13" fmla="*/ 59 h 65"/>
                <a:gd name="T14" fmla="*/ 663 w 683"/>
                <a:gd name="T15" fmla="*/ 62 h 65"/>
                <a:gd name="T16" fmla="*/ 656 w 683"/>
                <a:gd name="T17" fmla="*/ 65 h 65"/>
                <a:gd name="T18" fmla="*/ 650 w 683"/>
                <a:gd name="T19" fmla="*/ 65 h 65"/>
                <a:gd name="T20" fmla="*/ 33 w 683"/>
                <a:gd name="T21" fmla="*/ 65 h 65"/>
                <a:gd name="T22" fmla="*/ 33 w 683"/>
                <a:gd name="T23" fmla="*/ 65 h 65"/>
                <a:gd name="T24" fmla="*/ 26 w 683"/>
                <a:gd name="T25" fmla="*/ 65 h 65"/>
                <a:gd name="T26" fmla="*/ 20 w 683"/>
                <a:gd name="T27" fmla="*/ 62 h 65"/>
                <a:gd name="T28" fmla="*/ 14 w 683"/>
                <a:gd name="T29" fmla="*/ 59 h 65"/>
                <a:gd name="T30" fmla="*/ 10 w 683"/>
                <a:gd name="T31" fmla="*/ 55 h 65"/>
                <a:gd name="T32" fmla="*/ 6 w 683"/>
                <a:gd name="T33" fmla="*/ 51 h 65"/>
                <a:gd name="T34" fmla="*/ 3 w 683"/>
                <a:gd name="T35" fmla="*/ 45 h 65"/>
                <a:gd name="T36" fmla="*/ 2 w 683"/>
                <a:gd name="T37" fmla="*/ 39 h 65"/>
                <a:gd name="T38" fmla="*/ 0 w 683"/>
                <a:gd name="T39" fmla="*/ 32 h 65"/>
                <a:gd name="T40" fmla="*/ 0 w 683"/>
                <a:gd name="T41" fmla="*/ 32 h 65"/>
                <a:gd name="T42" fmla="*/ 0 w 683"/>
                <a:gd name="T43" fmla="*/ 32 h 65"/>
                <a:gd name="T44" fmla="*/ 2 w 683"/>
                <a:gd name="T45" fmla="*/ 26 h 65"/>
                <a:gd name="T46" fmla="*/ 3 w 683"/>
                <a:gd name="T47" fmla="*/ 19 h 65"/>
                <a:gd name="T48" fmla="*/ 6 w 683"/>
                <a:gd name="T49" fmla="*/ 15 h 65"/>
                <a:gd name="T50" fmla="*/ 10 w 683"/>
                <a:gd name="T51" fmla="*/ 10 h 65"/>
                <a:gd name="T52" fmla="*/ 14 w 683"/>
                <a:gd name="T53" fmla="*/ 6 h 65"/>
                <a:gd name="T54" fmla="*/ 20 w 683"/>
                <a:gd name="T55" fmla="*/ 3 h 65"/>
                <a:gd name="T56" fmla="*/ 26 w 683"/>
                <a:gd name="T57" fmla="*/ 1 h 65"/>
                <a:gd name="T58" fmla="*/ 33 w 683"/>
                <a:gd name="T59" fmla="*/ 0 h 65"/>
                <a:gd name="T60" fmla="*/ 650 w 683"/>
                <a:gd name="T61" fmla="*/ 0 h 65"/>
                <a:gd name="T62" fmla="*/ 650 w 683"/>
                <a:gd name="T63" fmla="*/ 0 h 65"/>
                <a:gd name="T64" fmla="*/ 656 w 683"/>
                <a:gd name="T65" fmla="*/ 1 h 65"/>
                <a:gd name="T66" fmla="*/ 663 w 683"/>
                <a:gd name="T67" fmla="*/ 3 h 65"/>
                <a:gd name="T68" fmla="*/ 668 w 683"/>
                <a:gd name="T69" fmla="*/ 6 h 65"/>
                <a:gd name="T70" fmla="*/ 672 w 683"/>
                <a:gd name="T71" fmla="*/ 10 h 65"/>
                <a:gd name="T72" fmla="*/ 677 w 683"/>
                <a:gd name="T73" fmla="*/ 15 h 65"/>
                <a:gd name="T74" fmla="*/ 679 w 683"/>
                <a:gd name="T75" fmla="*/ 19 h 65"/>
                <a:gd name="T76" fmla="*/ 681 w 683"/>
                <a:gd name="T77" fmla="*/ 26 h 65"/>
                <a:gd name="T78" fmla="*/ 683 w 683"/>
                <a:gd name="T79" fmla="*/ 32 h 65"/>
                <a:gd name="T80" fmla="*/ 683 w 683"/>
                <a:gd name="T81" fmla="*/ 3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83" h="65">
                  <a:moveTo>
                    <a:pt x="683" y="32"/>
                  </a:moveTo>
                  <a:lnTo>
                    <a:pt x="683" y="32"/>
                  </a:lnTo>
                  <a:lnTo>
                    <a:pt x="681" y="39"/>
                  </a:lnTo>
                  <a:lnTo>
                    <a:pt x="679" y="45"/>
                  </a:lnTo>
                  <a:lnTo>
                    <a:pt x="677" y="51"/>
                  </a:lnTo>
                  <a:lnTo>
                    <a:pt x="672" y="55"/>
                  </a:lnTo>
                  <a:lnTo>
                    <a:pt x="668" y="59"/>
                  </a:lnTo>
                  <a:lnTo>
                    <a:pt x="663" y="62"/>
                  </a:lnTo>
                  <a:lnTo>
                    <a:pt x="656" y="65"/>
                  </a:lnTo>
                  <a:lnTo>
                    <a:pt x="650" y="65"/>
                  </a:lnTo>
                  <a:lnTo>
                    <a:pt x="33" y="65"/>
                  </a:lnTo>
                  <a:lnTo>
                    <a:pt x="33" y="65"/>
                  </a:lnTo>
                  <a:lnTo>
                    <a:pt x="26" y="65"/>
                  </a:lnTo>
                  <a:lnTo>
                    <a:pt x="20" y="62"/>
                  </a:lnTo>
                  <a:lnTo>
                    <a:pt x="14" y="59"/>
                  </a:lnTo>
                  <a:lnTo>
                    <a:pt x="10" y="55"/>
                  </a:lnTo>
                  <a:lnTo>
                    <a:pt x="6" y="51"/>
                  </a:lnTo>
                  <a:lnTo>
                    <a:pt x="3" y="45"/>
                  </a:lnTo>
                  <a:lnTo>
                    <a:pt x="2" y="39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2" y="26"/>
                  </a:lnTo>
                  <a:lnTo>
                    <a:pt x="3" y="19"/>
                  </a:lnTo>
                  <a:lnTo>
                    <a:pt x="6" y="15"/>
                  </a:lnTo>
                  <a:lnTo>
                    <a:pt x="10" y="10"/>
                  </a:lnTo>
                  <a:lnTo>
                    <a:pt x="14" y="6"/>
                  </a:lnTo>
                  <a:lnTo>
                    <a:pt x="20" y="3"/>
                  </a:lnTo>
                  <a:lnTo>
                    <a:pt x="26" y="1"/>
                  </a:lnTo>
                  <a:lnTo>
                    <a:pt x="33" y="0"/>
                  </a:lnTo>
                  <a:lnTo>
                    <a:pt x="650" y="0"/>
                  </a:lnTo>
                  <a:lnTo>
                    <a:pt x="650" y="0"/>
                  </a:lnTo>
                  <a:lnTo>
                    <a:pt x="656" y="1"/>
                  </a:lnTo>
                  <a:lnTo>
                    <a:pt x="663" y="3"/>
                  </a:lnTo>
                  <a:lnTo>
                    <a:pt x="668" y="6"/>
                  </a:lnTo>
                  <a:lnTo>
                    <a:pt x="672" y="10"/>
                  </a:lnTo>
                  <a:lnTo>
                    <a:pt x="677" y="15"/>
                  </a:lnTo>
                  <a:lnTo>
                    <a:pt x="679" y="19"/>
                  </a:lnTo>
                  <a:lnTo>
                    <a:pt x="681" y="26"/>
                  </a:lnTo>
                  <a:lnTo>
                    <a:pt x="683" y="32"/>
                  </a:lnTo>
                  <a:lnTo>
                    <a:pt x="683" y="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2" name="Freeform 124"/>
            <p:cNvSpPr>
              <a:spLocks noEditPoints="1"/>
            </p:cNvSpPr>
            <p:nvPr/>
          </p:nvSpPr>
          <p:spPr bwMode="auto">
            <a:xfrm>
              <a:off x="6511926" y="3845868"/>
              <a:ext cx="231775" cy="260350"/>
            </a:xfrm>
            <a:custGeom>
              <a:avLst/>
              <a:gdLst>
                <a:gd name="T0" fmla="*/ 259 w 290"/>
                <a:gd name="T1" fmla="*/ 0 h 327"/>
                <a:gd name="T2" fmla="*/ 31 w 290"/>
                <a:gd name="T3" fmla="*/ 0 h 327"/>
                <a:gd name="T4" fmla="*/ 0 w 290"/>
                <a:gd name="T5" fmla="*/ 0 h 327"/>
                <a:gd name="T6" fmla="*/ 0 w 290"/>
                <a:gd name="T7" fmla="*/ 31 h 327"/>
                <a:gd name="T8" fmla="*/ 0 w 290"/>
                <a:gd name="T9" fmla="*/ 62 h 327"/>
                <a:gd name="T10" fmla="*/ 0 w 290"/>
                <a:gd name="T11" fmla="*/ 295 h 327"/>
                <a:gd name="T12" fmla="*/ 0 w 290"/>
                <a:gd name="T13" fmla="*/ 295 h 327"/>
                <a:gd name="T14" fmla="*/ 1 w 290"/>
                <a:gd name="T15" fmla="*/ 302 h 327"/>
                <a:gd name="T16" fmla="*/ 3 w 290"/>
                <a:gd name="T17" fmla="*/ 309 h 327"/>
                <a:gd name="T18" fmla="*/ 8 w 290"/>
                <a:gd name="T19" fmla="*/ 315 h 327"/>
                <a:gd name="T20" fmla="*/ 12 w 290"/>
                <a:gd name="T21" fmla="*/ 321 h 327"/>
                <a:gd name="T22" fmla="*/ 12 w 290"/>
                <a:gd name="T23" fmla="*/ 321 h 327"/>
                <a:gd name="T24" fmla="*/ 19 w 290"/>
                <a:gd name="T25" fmla="*/ 324 h 327"/>
                <a:gd name="T26" fmla="*/ 26 w 290"/>
                <a:gd name="T27" fmla="*/ 327 h 327"/>
                <a:gd name="T28" fmla="*/ 33 w 290"/>
                <a:gd name="T29" fmla="*/ 327 h 327"/>
                <a:gd name="T30" fmla="*/ 40 w 290"/>
                <a:gd name="T31" fmla="*/ 325 h 327"/>
                <a:gd name="T32" fmla="*/ 145 w 290"/>
                <a:gd name="T33" fmla="*/ 295 h 327"/>
                <a:gd name="T34" fmla="*/ 250 w 290"/>
                <a:gd name="T35" fmla="*/ 325 h 327"/>
                <a:gd name="T36" fmla="*/ 250 w 290"/>
                <a:gd name="T37" fmla="*/ 325 h 327"/>
                <a:gd name="T38" fmla="*/ 259 w 290"/>
                <a:gd name="T39" fmla="*/ 327 h 327"/>
                <a:gd name="T40" fmla="*/ 259 w 290"/>
                <a:gd name="T41" fmla="*/ 327 h 327"/>
                <a:gd name="T42" fmla="*/ 264 w 290"/>
                <a:gd name="T43" fmla="*/ 327 h 327"/>
                <a:gd name="T44" fmla="*/ 268 w 290"/>
                <a:gd name="T45" fmla="*/ 325 h 327"/>
                <a:gd name="T46" fmla="*/ 273 w 290"/>
                <a:gd name="T47" fmla="*/ 323 h 327"/>
                <a:gd name="T48" fmla="*/ 278 w 290"/>
                <a:gd name="T49" fmla="*/ 321 h 327"/>
                <a:gd name="T50" fmla="*/ 278 w 290"/>
                <a:gd name="T51" fmla="*/ 321 h 327"/>
                <a:gd name="T52" fmla="*/ 282 w 290"/>
                <a:gd name="T53" fmla="*/ 315 h 327"/>
                <a:gd name="T54" fmla="*/ 287 w 290"/>
                <a:gd name="T55" fmla="*/ 309 h 327"/>
                <a:gd name="T56" fmla="*/ 289 w 290"/>
                <a:gd name="T57" fmla="*/ 302 h 327"/>
                <a:gd name="T58" fmla="*/ 290 w 290"/>
                <a:gd name="T59" fmla="*/ 295 h 327"/>
                <a:gd name="T60" fmla="*/ 290 w 290"/>
                <a:gd name="T61" fmla="*/ 62 h 327"/>
                <a:gd name="T62" fmla="*/ 290 w 290"/>
                <a:gd name="T63" fmla="*/ 31 h 327"/>
                <a:gd name="T64" fmla="*/ 290 w 290"/>
                <a:gd name="T65" fmla="*/ 0 h 327"/>
                <a:gd name="T66" fmla="*/ 259 w 290"/>
                <a:gd name="T67" fmla="*/ 0 h 327"/>
                <a:gd name="T68" fmla="*/ 228 w 290"/>
                <a:gd name="T69" fmla="*/ 254 h 327"/>
                <a:gd name="T70" fmla="*/ 154 w 290"/>
                <a:gd name="T71" fmla="*/ 232 h 327"/>
                <a:gd name="T72" fmla="*/ 154 w 290"/>
                <a:gd name="T73" fmla="*/ 232 h 327"/>
                <a:gd name="T74" fmla="*/ 145 w 290"/>
                <a:gd name="T75" fmla="*/ 230 h 327"/>
                <a:gd name="T76" fmla="*/ 145 w 290"/>
                <a:gd name="T77" fmla="*/ 230 h 327"/>
                <a:gd name="T78" fmla="*/ 136 w 290"/>
                <a:gd name="T79" fmla="*/ 232 h 327"/>
                <a:gd name="T80" fmla="*/ 62 w 290"/>
                <a:gd name="T81" fmla="*/ 254 h 327"/>
                <a:gd name="T82" fmla="*/ 62 w 290"/>
                <a:gd name="T83" fmla="*/ 62 h 327"/>
                <a:gd name="T84" fmla="*/ 228 w 290"/>
                <a:gd name="T85" fmla="*/ 62 h 327"/>
                <a:gd name="T86" fmla="*/ 228 w 290"/>
                <a:gd name="T87" fmla="*/ 254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90" h="327">
                  <a:moveTo>
                    <a:pt x="259" y="0"/>
                  </a:moveTo>
                  <a:lnTo>
                    <a:pt x="31" y="0"/>
                  </a:lnTo>
                  <a:lnTo>
                    <a:pt x="0" y="0"/>
                  </a:lnTo>
                  <a:lnTo>
                    <a:pt x="0" y="31"/>
                  </a:lnTo>
                  <a:lnTo>
                    <a:pt x="0" y="62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1" y="302"/>
                  </a:lnTo>
                  <a:lnTo>
                    <a:pt x="3" y="309"/>
                  </a:lnTo>
                  <a:lnTo>
                    <a:pt x="8" y="315"/>
                  </a:lnTo>
                  <a:lnTo>
                    <a:pt x="12" y="321"/>
                  </a:lnTo>
                  <a:lnTo>
                    <a:pt x="12" y="321"/>
                  </a:lnTo>
                  <a:lnTo>
                    <a:pt x="19" y="324"/>
                  </a:lnTo>
                  <a:lnTo>
                    <a:pt x="26" y="327"/>
                  </a:lnTo>
                  <a:lnTo>
                    <a:pt x="33" y="327"/>
                  </a:lnTo>
                  <a:lnTo>
                    <a:pt x="40" y="325"/>
                  </a:lnTo>
                  <a:lnTo>
                    <a:pt x="145" y="295"/>
                  </a:lnTo>
                  <a:lnTo>
                    <a:pt x="250" y="325"/>
                  </a:lnTo>
                  <a:lnTo>
                    <a:pt x="250" y="325"/>
                  </a:lnTo>
                  <a:lnTo>
                    <a:pt x="259" y="327"/>
                  </a:lnTo>
                  <a:lnTo>
                    <a:pt x="259" y="327"/>
                  </a:lnTo>
                  <a:lnTo>
                    <a:pt x="264" y="327"/>
                  </a:lnTo>
                  <a:lnTo>
                    <a:pt x="268" y="325"/>
                  </a:lnTo>
                  <a:lnTo>
                    <a:pt x="273" y="323"/>
                  </a:lnTo>
                  <a:lnTo>
                    <a:pt x="278" y="321"/>
                  </a:lnTo>
                  <a:lnTo>
                    <a:pt x="278" y="321"/>
                  </a:lnTo>
                  <a:lnTo>
                    <a:pt x="282" y="315"/>
                  </a:lnTo>
                  <a:lnTo>
                    <a:pt x="287" y="309"/>
                  </a:lnTo>
                  <a:lnTo>
                    <a:pt x="289" y="302"/>
                  </a:lnTo>
                  <a:lnTo>
                    <a:pt x="290" y="295"/>
                  </a:lnTo>
                  <a:lnTo>
                    <a:pt x="290" y="62"/>
                  </a:lnTo>
                  <a:lnTo>
                    <a:pt x="290" y="31"/>
                  </a:lnTo>
                  <a:lnTo>
                    <a:pt x="290" y="0"/>
                  </a:lnTo>
                  <a:lnTo>
                    <a:pt x="259" y="0"/>
                  </a:lnTo>
                  <a:close/>
                  <a:moveTo>
                    <a:pt x="228" y="254"/>
                  </a:moveTo>
                  <a:lnTo>
                    <a:pt x="154" y="232"/>
                  </a:lnTo>
                  <a:lnTo>
                    <a:pt x="154" y="232"/>
                  </a:lnTo>
                  <a:lnTo>
                    <a:pt x="145" y="230"/>
                  </a:lnTo>
                  <a:lnTo>
                    <a:pt x="145" y="230"/>
                  </a:lnTo>
                  <a:lnTo>
                    <a:pt x="136" y="232"/>
                  </a:lnTo>
                  <a:lnTo>
                    <a:pt x="62" y="254"/>
                  </a:lnTo>
                  <a:lnTo>
                    <a:pt x="62" y="62"/>
                  </a:lnTo>
                  <a:lnTo>
                    <a:pt x="228" y="62"/>
                  </a:lnTo>
                  <a:lnTo>
                    <a:pt x="228" y="25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3" name="Freeform 125"/>
            <p:cNvSpPr>
              <a:spLocks/>
            </p:cNvSpPr>
            <p:nvPr/>
          </p:nvSpPr>
          <p:spPr bwMode="auto">
            <a:xfrm>
              <a:off x="8023226" y="3891905"/>
              <a:ext cx="588963" cy="285750"/>
            </a:xfrm>
            <a:custGeom>
              <a:avLst/>
              <a:gdLst>
                <a:gd name="T0" fmla="*/ 145 w 741"/>
                <a:gd name="T1" fmla="*/ 0 h 359"/>
                <a:gd name="T2" fmla="*/ 123 w 741"/>
                <a:gd name="T3" fmla="*/ 10 h 359"/>
                <a:gd name="T4" fmla="*/ 112 w 741"/>
                <a:gd name="T5" fmla="*/ 32 h 359"/>
                <a:gd name="T6" fmla="*/ 118 w 741"/>
                <a:gd name="T7" fmla="*/ 51 h 359"/>
                <a:gd name="T8" fmla="*/ 139 w 741"/>
                <a:gd name="T9" fmla="*/ 65 h 359"/>
                <a:gd name="T10" fmla="*/ 563 w 741"/>
                <a:gd name="T11" fmla="*/ 65 h 359"/>
                <a:gd name="T12" fmla="*/ 607 w 741"/>
                <a:gd name="T13" fmla="*/ 74 h 359"/>
                <a:gd name="T14" fmla="*/ 643 w 741"/>
                <a:gd name="T15" fmla="*/ 98 h 359"/>
                <a:gd name="T16" fmla="*/ 668 w 741"/>
                <a:gd name="T17" fmla="*/ 135 h 359"/>
                <a:gd name="T18" fmla="*/ 678 w 741"/>
                <a:gd name="T19" fmla="*/ 179 h 359"/>
                <a:gd name="T20" fmla="*/ 672 w 741"/>
                <a:gd name="T21" fmla="*/ 213 h 359"/>
                <a:gd name="T22" fmla="*/ 651 w 741"/>
                <a:gd name="T23" fmla="*/ 252 h 359"/>
                <a:gd name="T24" fmla="*/ 617 w 741"/>
                <a:gd name="T25" fmla="*/ 280 h 359"/>
                <a:gd name="T26" fmla="*/ 574 w 741"/>
                <a:gd name="T27" fmla="*/ 294 h 359"/>
                <a:gd name="T28" fmla="*/ 126 w 741"/>
                <a:gd name="T29" fmla="*/ 294 h 359"/>
                <a:gd name="T30" fmla="*/ 84 w 741"/>
                <a:gd name="T31" fmla="*/ 274 h 359"/>
                <a:gd name="T32" fmla="*/ 65 w 741"/>
                <a:gd name="T33" fmla="*/ 233 h 359"/>
                <a:gd name="T34" fmla="*/ 66 w 741"/>
                <a:gd name="T35" fmla="*/ 212 h 359"/>
                <a:gd name="T36" fmla="*/ 95 w 741"/>
                <a:gd name="T37" fmla="*/ 168 h 359"/>
                <a:gd name="T38" fmla="*/ 133 w 741"/>
                <a:gd name="T39" fmla="*/ 156 h 359"/>
                <a:gd name="T40" fmla="*/ 571 w 741"/>
                <a:gd name="T41" fmla="*/ 159 h 359"/>
                <a:gd name="T42" fmla="*/ 584 w 741"/>
                <a:gd name="T43" fmla="*/ 170 h 359"/>
                <a:gd name="T44" fmla="*/ 585 w 741"/>
                <a:gd name="T45" fmla="*/ 184 h 359"/>
                <a:gd name="T46" fmla="*/ 576 w 741"/>
                <a:gd name="T47" fmla="*/ 199 h 359"/>
                <a:gd name="T48" fmla="*/ 204 w 741"/>
                <a:gd name="T49" fmla="*/ 203 h 359"/>
                <a:gd name="T50" fmla="*/ 145 w 741"/>
                <a:gd name="T51" fmla="*/ 203 h 359"/>
                <a:gd name="T52" fmla="*/ 123 w 741"/>
                <a:gd name="T53" fmla="*/ 212 h 359"/>
                <a:gd name="T54" fmla="*/ 112 w 741"/>
                <a:gd name="T55" fmla="*/ 235 h 359"/>
                <a:gd name="T56" fmla="*/ 118 w 741"/>
                <a:gd name="T57" fmla="*/ 254 h 359"/>
                <a:gd name="T58" fmla="*/ 139 w 741"/>
                <a:gd name="T59" fmla="*/ 266 h 359"/>
                <a:gd name="T60" fmla="*/ 563 w 741"/>
                <a:gd name="T61" fmla="*/ 267 h 359"/>
                <a:gd name="T62" fmla="*/ 596 w 741"/>
                <a:gd name="T63" fmla="*/ 261 h 359"/>
                <a:gd name="T64" fmla="*/ 624 w 741"/>
                <a:gd name="T65" fmla="*/ 242 h 359"/>
                <a:gd name="T66" fmla="*/ 643 w 741"/>
                <a:gd name="T67" fmla="*/ 214 h 359"/>
                <a:gd name="T68" fmla="*/ 650 w 741"/>
                <a:gd name="T69" fmla="*/ 179 h 359"/>
                <a:gd name="T70" fmla="*/ 646 w 741"/>
                <a:gd name="T71" fmla="*/ 154 h 359"/>
                <a:gd name="T72" fmla="*/ 630 w 741"/>
                <a:gd name="T73" fmla="*/ 124 h 359"/>
                <a:gd name="T74" fmla="*/ 605 w 741"/>
                <a:gd name="T75" fmla="*/ 103 h 359"/>
                <a:gd name="T76" fmla="*/ 571 w 741"/>
                <a:gd name="T77" fmla="*/ 93 h 359"/>
                <a:gd name="T78" fmla="*/ 120 w 741"/>
                <a:gd name="T79" fmla="*/ 93 h 359"/>
                <a:gd name="T80" fmla="*/ 69 w 741"/>
                <a:gd name="T81" fmla="*/ 108 h 359"/>
                <a:gd name="T82" fmla="*/ 30 w 741"/>
                <a:gd name="T83" fmla="*/ 140 h 359"/>
                <a:gd name="T84" fmla="*/ 6 w 741"/>
                <a:gd name="T85" fmla="*/ 185 h 359"/>
                <a:gd name="T86" fmla="*/ 0 w 741"/>
                <a:gd name="T87" fmla="*/ 226 h 359"/>
                <a:gd name="T88" fmla="*/ 10 w 741"/>
                <a:gd name="T89" fmla="*/ 277 h 359"/>
                <a:gd name="T90" fmla="*/ 39 w 741"/>
                <a:gd name="T91" fmla="*/ 320 h 359"/>
                <a:gd name="T92" fmla="*/ 82 w 741"/>
                <a:gd name="T93" fmla="*/ 349 h 359"/>
                <a:gd name="T94" fmla="*/ 133 w 741"/>
                <a:gd name="T95" fmla="*/ 359 h 359"/>
                <a:gd name="T96" fmla="*/ 599 w 741"/>
                <a:gd name="T97" fmla="*/ 356 h 359"/>
                <a:gd name="T98" fmla="*/ 662 w 741"/>
                <a:gd name="T99" fmla="*/ 328 h 359"/>
                <a:gd name="T100" fmla="*/ 711 w 741"/>
                <a:gd name="T101" fmla="*/ 280 h 359"/>
                <a:gd name="T102" fmla="*/ 738 w 741"/>
                <a:gd name="T103" fmla="*/ 215 h 359"/>
                <a:gd name="T104" fmla="*/ 740 w 741"/>
                <a:gd name="T105" fmla="*/ 161 h 359"/>
                <a:gd name="T106" fmla="*/ 720 w 741"/>
                <a:gd name="T107" fmla="*/ 94 h 359"/>
                <a:gd name="T108" fmla="*/ 676 w 741"/>
                <a:gd name="T109" fmla="*/ 42 h 359"/>
                <a:gd name="T110" fmla="*/ 616 w 741"/>
                <a:gd name="T111" fmla="*/ 8 h 359"/>
                <a:gd name="T112" fmla="*/ 563 w 741"/>
                <a:gd name="T113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41" h="359">
                  <a:moveTo>
                    <a:pt x="563" y="0"/>
                  </a:moveTo>
                  <a:lnTo>
                    <a:pt x="204" y="0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39" y="1"/>
                  </a:lnTo>
                  <a:lnTo>
                    <a:pt x="132" y="3"/>
                  </a:lnTo>
                  <a:lnTo>
                    <a:pt x="127" y="6"/>
                  </a:lnTo>
                  <a:lnTo>
                    <a:pt x="123" y="10"/>
                  </a:lnTo>
                  <a:lnTo>
                    <a:pt x="118" y="15"/>
                  </a:lnTo>
                  <a:lnTo>
                    <a:pt x="116" y="20"/>
                  </a:lnTo>
                  <a:lnTo>
                    <a:pt x="113" y="26"/>
                  </a:lnTo>
                  <a:lnTo>
                    <a:pt x="112" y="32"/>
                  </a:lnTo>
                  <a:lnTo>
                    <a:pt x="112" y="32"/>
                  </a:lnTo>
                  <a:lnTo>
                    <a:pt x="113" y="39"/>
                  </a:lnTo>
                  <a:lnTo>
                    <a:pt x="116" y="45"/>
                  </a:lnTo>
                  <a:lnTo>
                    <a:pt x="118" y="51"/>
                  </a:lnTo>
                  <a:lnTo>
                    <a:pt x="123" y="55"/>
                  </a:lnTo>
                  <a:lnTo>
                    <a:pt x="127" y="59"/>
                  </a:lnTo>
                  <a:lnTo>
                    <a:pt x="132" y="62"/>
                  </a:lnTo>
                  <a:lnTo>
                    <a:pt x="139" y="65"/>
                  </a:lnTo>
                  <a:lnTo>
                    <a:pt x="145" y="65"/>
                  </a:lnTo>
                  <a:lnTo>
                    <a:pt x="204" y="65"/>
                  </a:lnTo>
                  <a:lnTo>
                    <a:pt x="563" y="65"/>
                  </a:lnTo>
                  <a:lnTo>
                    <a:pt x="563" y="65"/>
                  </a:lnTo>
                  <a:lnTo>
                    <a:pt x="574" y="66"/>
                  </a:lnTo>
                  <a:lnTo>
                    <a:pt x="585" y="67"/>
                  </a:lnTo>
                  <a:lnTo>
                    <a:pt x="596" y="70"/>
                  </a:lnTo>
                  <a:lnTo>
                    <a:pt x="607" y="74"/>
                  </a:lnTo>
                  <a:lnTo>
                    <a:pt x="617" y="79"/>
                  </a:lnTo>
                  <a:lnTo>
                    <a:pt x="627" y="84"/>
                  </a:lnTo>
                  <a:lnTo>
                    <a:pt x="635" y="91"/>
                  </a:lnTo>
                  <a:lnTo>
                    <a:pt x="643" y="98"/>
                  </a:lnTo>
                  <a:lnTo>
                    <a:pt x="651" y="106"/>
                  </a:lnTo>
                  <a:lnTo>
                    <a:pt x="658" y="116"/>
                  </a:lnTo>
                  <a:lnTo>
                    <a:pt x="664" y="125"/>
                  </a:lnTo>
                  <a:lnTo>
                    <a:pt x="668" y="135"/>
                  </a:lnTo>
                  <a:lnTo>
                    <a:pt x="672" y="146"/>
                  </a:lnTo>
                  <a:lnTo>
                    <a:pt x="674" y="156"/>
                  </a:lnTo>
                  <a:lnTo>
                    <a:pt x="676" y="168"/>
                  </a:lnTo>
                  <a:lnTo>
                    <a:pt x="678" y="179"/>
                  </a:lnTo>
                  <a:lnTo>
                    <a:pt x="678" y="179"/>
                  </a:lnTo>
                  <a:lnTo>
                    <a:pt x="676" y="191"/>
                  </a:lnTo>
                  <a:lnTo>
                    <a:pt x="674" y="203"/>
                  </a:lnTo>
                  <a:lnTo>
                    <a:pt x="672" y="213"/>
                  </a:lnTo>
                  <a:lnTo>
                    <a:pt x="668" y="225"/>
                  </a:lnTo>
                  <a:lnTo>
                    <a:pt x="664" y="234"/>
                  </a:lnTo>
                  <a:lnTo>
                    <a:pt x="658" y="243"/>
                  </a:lnTo>
                  <a:lnTo>
                    <a:pt x="651" y="252"/>
                  </a:lnTo>
                  <a:lnTo>
                    <a:pt x="643" y="261"/>
                  </a:lnTo>
                  <a:lnTo>
                    <a:pt x="635" y="267"/>
                  </a:lnTo>
                  <a:lnTo>
                    <a:pt x="627" y="274"/>
                  </a:lnTo>
                  <a:lnTo>
                    <a:pt x="617" y="280"/>
                  </a:lnTo>
                  <a:lnTo>
                    <a:pt x="607" y="285"/>
                  </a:lnTo>
                  <a:lnTo>
                    <a:pt x="596" y="289"/>
                  </a:lnTo>
                  <a:lnTo>
                    <a:pt x="585" y="292"/>
                  </a:lnTo>
                  <a:lnTo>
                    <a:pt x="574" y="294"/>
                  </a:lnTo>
                  <a:lnTo>
                    <a:pt x="563" y="294"/>
                  </a:lnTo>
                  <a:lnTo>
                    <a:pt x="133" y="294"/>
                  </a:lnTo>
                  <a:lnTo>
                    <a:pt x="133" y="294"/>
                  </a:lnTo>
                  <a:lnTo>
                    <a:pt x="126" y="294"/>
                  </a:lnTo>
                  <a:lnTo>
                    <a:pt x="119" y="293"/>
                  </a:lnTo>
                  <a:lnTo>
                    <a:pt x="106" y="288"/>
                  </a:lnTo>
                  <a:lnTo>
                    <a:pt x="95" y="283"/>
                  </a:lnTo>
                  <a:lnTo>
                    <a:pt x="84" y="274"/>
                  </a:lnTo>
                  <a:lnTo>
                    <a:pt x="76" y="264"/>
                  </a:lnTo>
                  <a:lnTo>
                    <a:pt x="71" y="252"/>
                  </a:lnTo>
                  <a:lnTo>
                    <a:pt x="66" y="240"/>
                  </a:lnTo>
                  <a:lnTo>
                    <a:pt x="65" y="233"/>
                  </a:lnTo>
                  <a:lnTo>
                    <a:pt x="65" y="226"/>
                  </a:lnTo>
                  <a:lnTo>
                    <a:pt x="65" y="226"/>
                  </a:lnTo>
                  <a:lnTo>
                    <a:pt x="65" y="219"/>
                  </a:lnTo>
                  <a:lnTo>
                    <a:pt x="66" y="212"/>
                  </a:lnTo>
                  <a:lnTo>
                    <a:pt x="71" y="198"/>
                  </a:lnTo>
                  <a:lnTo>
                    <a:pt x="76" y="186"/>
                  </a:lnTo>
                  <a:lnTo>
                    <a:pt x="84" y="177"/>
                  </a:lnTo>
                  <a:lnTo>
                    <a:pt x="95" y="168"/>
                  </a:lnTo>
                  <a:lnTo>
                    <a:pt x="106" y="162"/>
                  </a:lnTo>
                  <a:lnTo>
                    <a:pt x="119" y="157"/>
                  </a:lnTo>
                  <a:lnTo>
                    <a:pt x="126" y="156"/>
                  </a:lnTo>
                  <a:lnTo>
                    <a:pt x="133" y="156"/>
                  </a:lnTo>
                  <a:lnTo>
                    <a:pt x="563" y="156"/>
                  </a:lnTo>
                  <a:lnTo>
                    <a:pt x="563" y="156"/>
                  </a:lnTo>
                  <a:lnTo>
                    <a:pt x="567" y="156"/>
                  </a:lnTo>
                  <a:lnTo>
                    <a:pt x="571" y="159"/>
                  </a:lnTo>
                  <a:lnTo>
                    <a:pt x="576" y="161"/>
                  </a:lnTo>
                  <a:lnTo>
                    <a:pt x="579" y="163"/>
                  </a:lnTo>
                  <a:lnTo>
                    <a:pt x="581" y="167"/>
                  </a:lnTo>
                  <a:lnTo>
                    <a:pt x="584" y="170"/>
                  </a:lnTo>
                  <a:lnTo>
                    <a:pt x="585" y="175"/>
                  </a:lnTo>
                  <a:lnTo>
                    <a:pt x="586" y="179"/>
                  </a:lnTo>
                  <a:lnTo>
                    <a:pt x="586" y="179"/>
                  </a:lnTo>
                  <a:lnTo>
                    <a:pt x="585" y="184"/>
                  </a:lnTo>
                  <a:lnTo>
                    <a:pt x="584" y="189"/>
                  </a:lnTo>
                  <a:lnTo>
                    <a:pt x="581" y="192"/>
                  </a:lnTo>
                  <a:lnTo>
                    <a:pt x="579" y="196"/>
                  </a:lnTo>
                  <a:lnTo>
                    <a:pt x="576" y="199"/>
                  </a:lnTo>
                  <a:lnTo>
                    <a:pt x="571" y="201"/>
                  </a:lnTo>
                  <a:lnTo>
                    <a:pt x="567" y="203"/>
                  </a:lnTo>
                  <a:lnTo>
                    <a:pt x="563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204" y="203"/>
                  </a:lnTo>
                  <a:lnTo>
                    <a:pt x="145" y="203"/>
                  </a:lnTo>
                  <a:lnTo>
                    <a:pt x="145" y="203"/>
                  </a:lnTo>
                  <a:lnTo>
                    <a:pt x="139" y="204"/>
                  </a:lnTo>
                  <a:lnTo>
                    <a:pt x="132" y="206"/>
                  </a:lnTo>
                  <a:lnTo>
                    <a:pt x="127" y="208"/>
                  </a:lnTo>
                  <a:lnTo>
                    <a:pt x="123" y="212"/>
                  </a:lnTo>
                  <a:lnTo>
                    <a:pt x="118" y="218"/>
                  </a:lnTo>
                  <a:lnTo>
                    <a:pt x="116" y="222"/>
                  </a:lnTo>
                  <a:lnTo>
                    <a:pt x="113" y="229"/>
                  </a:lnTo>
                  <a:lnTo>
                    <a:pt x="112" y="235"/>
                  </a:lnTo>
                  <a:lnTo>
                    <a:pt x="112" y="235"/>
                  </a:lnTo>
                  <a:lnTo>
                    <a:pt x="113" y="242"/>
                  </a:lnTo>
                  <a:lnTo>
                    <a:pt x="116" y="248"/>
                  </a:lnTo>
                  <a:lnTo>
                    <a:pt x="118" y="254"/>
                  </a:lnTo>
                  <a:lnTo>
                    <a:pt x="123" y="258"/>
                  </a:lnTo>
                  <a:lnTo>
                    <a:pt x="127" y="262"/>
                  </a:lnTo>
                  <a:lnTo>
                    <a:pt x="132" y="265"/>
                  </a:lnTo>
                  <a:lnTo>
                    <a:pt x="139" y="266"/>
                  </a:lnTo>
                  <a:lnTo>
                    <a:pt x="145" y="267"/>
                  </a:lnTo>
                  <a:lnTo>
                    <a:pt x="145" y="267"/>
                  </a:lnTo>
                  <a:lnTo>
                    <a:pt x="563" y="267"/>
                  </a:lnTo>
                  <a:lnTo>
                    <a:pt x="563" y="267"/>
                  </a:lnTo>
                  <a:lnTo>
                    <a:pt x="571" y="267"/>
                  </a:lnTo>
                  <a:lnTo>
                    <a:pt x="580" y="266"/>
                  </a:lnTo>
                  <a:lnTo>
                    <a:pt x="588" y="264"/>
                  </a:lnTo>
                  <a:lnTo>
                    <a:pt x="596" y="261"/>
                  </a:lnTo>
                  <a:lnTo>
                    <a:pt x="605" y="257"/>
                  </a:lnTo>
                  <a:lnTo>
                    <a:pt x="611" y="252"/>
                  </a:lnTo>
                  <a:lnTo>
                    <a:pt x="618" y="248"/>
                  </a:lnTo>
                  <a:lnTo>
                    <a:pt x="624" y="242"/>
                  </a:lnTo>
                  <a:lnTo>
                    <a:pt x="630" y="235"/>
                  </a:lnTo>
                  <a:lnTo>
                    <a:pt x="635" y="229"/>
                  </a:lnTo>
                  <a:lnTo>
                    <a:pt x="639" y="221"/>
                  </a:lnTo>
                  <a:lnTo>
                    <a:pt x="643" y="214"/>
                  </a:lnTo>
                  <a:lnTo>
                    <a:pt x="646" y="206"/>
                  </a:lnTo>
                  <a:lnTo>
                    <a:pt x="649" y="197"/>
                  </a:lnTo>
                  <a:lnTo>
                    <a:pt x="650" y="189"/>
                  </a:lnTo>
                  <a:lnTo>
                    <a:pt x="650" y="179"/>
                  </a:lnTo>
                  <a:lnTo>
                    <a:pt x="650" y="179"/>
                  </a:lnTo>
                  <a:lnTo>
                    <a:pt x="650" y="170"/>
                  </a:lnTo>
                  <a:lnTo>
                    <a:pt x="649" y="162"/>
                  </a:lnTo>
                  <a:lnTo>
                    <a:pt x="646" y="154"/>
                  </a:lnTo>
                  <a:lnTo>
                    <a:pt x="643" y="146"/>
                  </a:lnTo>
                  <a:lnTo>
                    <a:pt x="639" y="138"/>
                  </a:lnTo>
                  <a:lnTo>
                    <a:pt x="635" y="131"/>
                  </a:lnTo>
                  <a:lnTo>
                    <a:pt x="630" y="124"/>
                  </a:lnTo>
                  <a:lnTo>
                    <a:pt x="624" y="118"/>
                  </a:lnTo>
                  <a:lnTo>
                    <a:pt x="618" y="112"/>
                  </a:lnTo>
                  <a:lnTo>
                    <a:pt x="611" y="106"/>
                  </a:lnTo>
                  <a:lnTo>
                    <a:pt x="605" y="103"/>
                  </a:lnTo>
                  <a:lnTo>
                    <a:pt x="596" y="98"/>
                  </a:lnTo>
                  <a:lnTo>
                    <a:pt x="588" y="96"/>
                  </a:lnTo>
                  <a:lnTo>
                    <a:pt x="580" y="94"/>
                  </a:lnTo>
                  <a:lnTo>
                    <a:pt x="571" y="93"/>
                  </a:lnTo>
                  <a:lnTo>
                    <a:pt x="563" y="91"/>
                  </a:lnTo>
                  <a:lnTo>
                    <a:pt x="133" y="91"/>
                  </a:lnTo>
                  <a:lnTo>
                    <a:pt x="133" y="91"/>
                  </a:lnTo>
                  <a:lnTo>
                    <a:pt x="120" y="93"/>
                  </a:lnTo>
                  <a:lnTo>
                    <a:pt x="106" y="95"/>
                  </a:lnTo>
                  <a:lnTo>
                    <a:pt x="94" y="98"/>
                  </a:lnTo>
                  <a:lnTo>
                    <a:pt x="82" y="102"/>
                  </a:lnTo>
                  <a:lnTo>
                    <a:pt x="69" y="108"/>
                  </a:lnTo>
                  <a:lnTo>
                    <a:pt x="59" y="115"/>
                  </a:lnTo>
                  <a:lnTo>
                    <a:pt x="49" y="123"/>
                  </a:lnTo>
                  <a:lnTo>
                    <a:pt x="39" y="131"/>
                  </a:lnTo>
                  <a:lnTo>
                    <a:pt x="30" y="140"/>
                  </a:lnTo>
                  <a:lnTo>
                    <a:pt x="23" y="150"/>
                  </a:lnTo>
                  <a:lnTo>
                    <a:pt x="16" y="162"/>
                  </a:lnTo>
                  <a:lnTo>
                    <a:pt x="10" y="174"/>
                  </a:lnTo>
                  <a:lnTo>
                    <a:pt x="6" y="185"/>
                  </a:lnTo>
                  <a:lnTo>
                    <a:pt x="2" y="198"/>
                  </a:lnTo>
                  <a:lnTo>
                    <a:pt x="1" y="212"/>
                  </a:lnTo>
                  <a:lnTo>
                    <a:pt x="0" y="226"/>
                  </a:lnTo>
                  <a:lnTo>
                    <a:pt x="0" y="226"/>
                  </a:lnTo>
                  <a:lnTo>
                    <a:pt x="1" y="239"/>
                  </a:lnTo>
                  <a:lnTo>
                    <a:pt x="2" y="252"/>
                  </a:lnTo>
                  <a:lnTo>
                    <a:pt x="6" y="265"/>
                  </a:lnTo>
                  <a:lnTo>
                    <a:pt x="10" y="277"/>
                  </a:lnTo>
                  <a:lnTo>
                    <a:pt x="16" y="288"/>
                  </a:lnTo>
                  <a:lnTo>
                    <a:pt x="23" y="300"/>
                  </a:lnTo>
                  <a:lnTo>
                    <a:pt x="30" y="310"/>
                  </a:lnTo>
                  <a:lnTo>
                    <a:pt x="39" y="320"/>
                  </a:lnTo>
                  <a:lnTo>
                    <a:pt x="49" y="328"/>
                  </a:lnTo>
                  <a:lnTo>
                    <a:pt x="59" y="336"/>
                  </a:lnTo>
                  <a:lnTo>
                    <a:pt x="69" y="343"/>
                  </a:lnTo>
                  <a:lnTo>
                    <a:pt x="82" y="349"/>
                  </a:lnTo>
                  <a:lnTo>
                    <a:pt x="94" y="353"/>
                  </a:lnTo>
                  <a:lnTo>
                    <a:pt x="106" y="356"/>
                  </a:lnTo>
                  <a:lnTo>
                    <a:pt x="120" y="358"/>
                  </a:lnTo>
                  <a:lnTo>
                    <a:pt x="133" y="359"/>
                  </a:lnTo>
                  <a:lnTo>
                    <a:pt x="563" y="359"/>
                  </a:lnTo>
                  <a:lnTo>
                    <a:pt x="563" y="359"/>
                  </a:lnTo>
                  <a:lnTo>
                    <a:pt x="580" y="358"/>
                  </a:lnTo>
                  <a:lnTo>
                    <a:pt x="599" y="356"/>
                  </a:lnTo>
                  <a:lnTo>
                    <a:pt x="616" y="351"/>
                  </a:lnTo>
                  <a:lnTo>
                    <a:pt x="632" y="345"/>
                  </a:lnTo>
                  <a:lnTo>
                    <a:pt x="647" y="337"/>
                  </a:lnTo>
                  <a:lnTo>
                    <a:pt x="662" y="328"/>
                  </a:lnTo>
                  <a:lnTo>
                    <a:pt x="676" y="317"/>
                  </a:lnTo>
                  <a:lnTo>
                    <a:pt x="689" y="306"/>
                  </a:lnTo>
                  <a:lnTo>
                    <a:pt x="701" y="293"/>
                  </a:lnTo>
                  <a:lnTo>
                    <a:pt x="711" y="280"/>
                  </a:lnTo>
                  <a:lnTo>
                    <a:pt x="720" y="265"/>
                  </a:lnTo>
                  <a:lnTo>
                    <a:pt x="727" y="249"/>
                  </a:lnTo>
                  <a:lnTo>
                    <a:pt x="733" y="233"/>
                  </a:lnTo>
                  <a:lnTo>
                    <a:pt x="738" y="215"/>
                  </a:lnTo>
                  <a:lnTo>
                    <a:pt x="740" y="198"/>
                  </a:lnTo>
                  <a:lnTo>
                    <a:pt x="741" y="179"/>
                  </a:lnTo>
                  <a:lnTo>
                    <a:pt x="741" y="179"/>
                  </a:lnTo>
                  <a:lnTo>
                    <a:pt x="740" y="161"/>
                  </a:lnTo>
                  <a:lnTo>
                    <a:pt x="738" y="143"/>
                  </a:lnTo>
                  <a:lnTo>
                    <a:pt x="733" y="126"/>
                  </a:lnTo>
                  <a:lnTo>
                    <a:pt x="727" y="110"/>
                  </a:lnTo>
                  <a:lnTo>
                    <a:pt x="720" y="94"/>
                  </a:lnTo>
                  <a:lnTo>
                    <a:pt x="711" y="80"/>
                  </a:lnTo>
                  <a:lnTo>
                    <a:pt x="701" y="66"/>
                  </a:lnTo>
                  <a:lnTo>
                    <a:pt x="689" y="53"/>
                  </a:lnTo>
                  <a:lnTo>
                    <a:pt x="676" y="42"/>
                  </a:lnTo>
                  <a:lnTo>
                    <a:pt x="662" y="31"/>
                  </a:lnTo>
                  <a:lnTo>
                    <a:pt x="647" y="22"/>
                  </a:lnTo>
                  <a:lnTo>
                    <a:pt x="632" y="15"/>
                  </a:lnTo>
                  <a:lnTo>
                    <a:pt x="616" y="8"/>
                  </a:lnTo>
                  <a:lnTo>
                    <a:pt x="599" y="4"/>
                  </a:lnTo>
                  <a:lnTo>
                    <a:pt x="580" y="1"/>
                  </a:lnTo>
                  <a:lnTo>
                    <a:pt x="563" y="0"/>
                  </a:lnTo>
                  <a:lnTo>
                    <a:pt x="56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4" name="Freeform 126"/>
            <p:cNvSpPr>
              <a:spLocks/>
            </p:cNvSpPr>
            <p:nvPr/>
          </p:nvSpPr>
          <p:spPr bwMode="auto">
            <a:xfrm>
              <a:off x="7554913" y="3971280"/>
              <a:ext cx="269875" cy="174625"/>
            </a:xfrm>
            <a:custGeom>
              <a:avLst/>
              <a:gdLst>
                <a:gd name="T0" fmla="*/ 0 w 341"/>
                <a:gd name="T1" fmla="*/ 0 h 222"/>
                <a:gd name="T2" fmla="*/ 0 w 341"/>
                <a:gd name="T3" fmla="*/ 47 h 222"/>
                <a:gd name="T4" fmla="*/ 0 w 341"/>
                <a:gd name="T5" fmla="*/ 47 h 222"/>
                <a:gd name="T6" fmla="*/ 0 w 341"/>
                <a:gd name="T7" fmla="*/ 59 h 222"/>
                <a:gd name="T8" fmla="*/ 1 w 341"/>
                <a:gd name="T9" fmla="*/ 72 h 222"/>
                <a:gd name="T10" fmla="*/ 5 w 341"/>
                <a:gd name="T11" fmla="*/ 85 h 222"/>
                <a:gd name="T12" fmla="*/ 7 w 341"/>
                <a:gd name="T13" fmla="*/ 98 h 222"/>
                <a:gd name="T14" fmla="*/ 12 w 341"/>
                <a:gd name="T15" fmla="*/ 109 h 222"/>
                <a:gd name="T16" fmla="*/ 16 w 341"/>
                <a:gd name="T17" fmla="*/ 121 h 222"/>
                <a:gd name="T18" fmla="*/ 22 w 341"/>
                <a:gd name="T19" fmla="*/ 131 h 222"/>
                <a:gd name="T20" fmla="*/ 29 w 341"/>
                <a:gd name="T21" fmla="*/ 142 h 222"/>
                <a:gd name="T22" fmla="*/ 36 w 341"/>
                <a:gd name="T23" fmla="*/ 152 h 222"/>
                <a:gd name="T24" fmla="*/ 44 w 341"/>
                <a:gd name="T25" fmla="*/ 161 h 222"/>
                <a:gd name="T26" fmla="*/ 52 w 341"/>
                <a:gd name="T27" fmla="*/ 169 h 222"/>
                <a:gd name="T28" fmla="*/ 62 w 341"/>
                <a:gd name="T29" fmla="*/ 178 h 222"/>
                <a:gd name="T30" fmla="*/ 72 w 341"/>
                <a:gd name="T31" fmla="*/ 186 h 222"/>
                <a:gd name="T32" fmla="*/ 81 w 341"/>
                <a:gd name="T33" fmla="*/ 193 h 222"/>
                <a:gd name="T34" fmla="*/ 93 w 341"/>
                <a:gd name="T35" fmla="*/ 198 h 222"/>
                <a:gd name="T36" fmla="*/ 103 w 341"/>
                <a:gd name="T37" fmla="*/ 203 h 222"/>
                <a:gd name="T38" fmla="*/ 103 w 341"/>
                <a:gd name="T39" fmla="*/ 203 h 222"/>
                <a:gd name="T40" fmla="*/ 118 w 341"/>
                <a:gd name="T41" fmla="*/ 211 h 222"/>
                <a:gd name="T42" fmla="*/ 134 w 341"/>
                <a:gd name="T43" fmla="*/ 217 h 222"/>
                <a:gd name="T44" fmla="*/ 152 w 341"/>
                <a:gd name="T45" fmla="*/ 220 h 222"/>
                <a:gd name="T46" fmla="*/ 170 w 341"/>
                <a:gd name="T47" fmla="*/ 222 h 222"/>
                <a:gd name="T48" fmla="*/ 170 w 341"/>
                <a:gd name="T49" fmla="*/ 222 h 222"/>
                <a:gd name="T50" fmla="*/ 189 w 341"/>
                <a:gd name="T51" fmla="*/ 220 h 222"/>
                <a:gd name="T52" fmla="*/ 206 w 341"/>
                <a:gd name="T53" fmla="*/ 217 h 222"/>
                <a:gd name="T54" fmla="*/ 223 w 341"/>
                <a:gd name="T55" fmla="*/ 211 h 222"/>
                <a:gd name="T56" fmla="*/ 236 w 341"/>
                <a:gd name="T57" fmla="*/ 203 h 222"/>
                <a:gd name="T58" fmla="*/ 236 w 341"/>
                <a:gd name="T59" fmla="*/ 203 h 222"/>
                <a:gd name="T60" fmla="*/ 248 w 341"/>
                <a:gd name="T61" fmla="*/ 198 h 222"/>
                <a:gd name="T62" fmla="*/ 258 w 341"/>
                <a:gd name="T63" fmla="*/ 193 h 222"/>
                <a:gd name="T64" fmla="*/ 269 w 341"/>
                <a:gd name="T65" fmla="*/ 186 h 222"/>
                <a:gd name="T66" fmla="*/ 279 w 341"/>
                <a:gd name="T67" fmla="*/ 178 h 222"/>
                <a:gd name="T68" fmla="*/ 289 w 341"/>
                <a:gd name="T69" fmla="*/ 169 h 222"/>
                <a:gd name="T70" fmla="*/ 297 w 341"/>
                <a:gd name="T71" fmla="*/ 161 h 222"/>
                <a:gd name="T72" fmla="*/ 305 w 341"/>
                <a:gd name="T73" fmla="*/ 152 h 222"/>
                <a:gd name="T74" fmla="*/ 312 w 341"/>
                <a:gd name="T75" fmla="*/ 142 h 222"/>
                <a:gd name="T76" fmla="*/ 319 w 341"/>
                <a:gd name="T77" fmla="*/ 131 h 222"/>
                <a:gd name="T78" fmla="*/ 324 w 341"/>
                <a:gd name="T79" fmla="*/ 121 h 222"/>
                <a:gd name="T80" fmla="*/ 329 w 341"/>
                <a:gd name="T81" fmla="*/ 109 h 222"/>
                <a:gd name="T82" fmla="*/ 333 w 341"/>
                <a:gd name="T83" fmla="*/ 98 h 222"/>
                <a:gd name="T84" fmla="*/ 336 w 341"/>
                <a:gd name="T85" fmla="*/ 85 h 222"/>
                <a:gd name="T86" fmla="*/ 338 w 341"/>
                <a:gd name="T87" fmla="*/ 72 h 222"/>
                <a:gd name="T88" fmla="*/ 341 w 341"/>
                <a:gd name="T89" fmla="*/ 59 h 222"/>
                <a:gd name="T90" fmla="*/ 341 w 341"/>
                <a:gd name="T91" fmla="*/ 47 h 222"/>
                <a:gd name="T92" fmla="*/ 341 w 341"/>
                <a:gd name="T93" fmla="*/ 0 h 222"/>
                <a:gd name="T94" fmla="*/ 0 w 341"/>
                <a:gd name="T9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41" h="222">
                  <a:moveTo>
                    <a:pt x="0" y="0"/>
                  </a:moveTo>
                  <a:lnTo>
                    <a:pt x="0" y="47"/>
                  </a:lnTo>
                  <a:lnTo>
                    <a:pt x="0" y="47"/>
                  </a:lnTo>
                  <a:lnTo>
                    <a:pt x="0" y="59"/>
                  </a:lnTo>
                  <a:lnTo>
                    <a:pt x="1" y="72"/>
                  </a:lnTo>
                  <a:lnTo>
                    <a:pt x="5" y="85"/>
                  </a:lnTo>
                  <a:lnTo>
                    <a:pt x="7" y="98"/>
                  </a:lnTo>
                  <a:lnTo>
                    <a:pt x="12" y="109"/>
                  </a:lnTo>
                  <a:lnTo>
                    <a:pt x="16" y="121"/>
                  </a:lnTo>
                  <a:lnTo>
                    <a:pt x="22" y="131"/>
                  </a:lnTo>
                  <a:lnTo>
                    <a:pt x="29" y="142"/>
                  </a:lnTo>
                  <a:lnTo>
                    <a:pt x="36" y="152"/>
                  </a:lnTo>
                  <a:lnTo>
                    <a:pt x="44" y="161"/>
                  </a:lnTo>
                  <a:lnTo>
                    <a:pt x="52" y="169"/>
                  </a:lnTo>
                  <a:lnTo>
                    <a:pt x="62" y="178"/>
                  </a:lnTo>
                  <a:lnTo>
                    <a:pt x="72" y="186"/>
                  </a:lnTo>
                  <a:lnTo>
                    <a:pt x="81" y="193"/>
                  </a:lnTo>
                  <a:lnTo>
                    <a:pt x="93" y="198"/>
                  </a:lnTo>
                  <a:lnTo>
                    <a:pt x="103" y="203"/>
                  </a:lnTo>
                  <a:lnTo>
                    <a:pt x="103" y="203"/>
                  </a:lnTo>
                  <a:lnTo>
                    <a:pt x="118" y="211"/>
                  </a:lnTo>
                  <a:lnTo>
                    <a:pt x="134" y="217"/>
                  </a:lnTo>
                  <a:lnTo>
                    <a:pt x="152" y="220"/>
                  </a:lnTo>
                  <a:lnTo>
                    <a:pt x="170" y="222"/>
                  </a:lnTo>
                  <a:lnTo>
                    <a:pt x="170" y="222"/>
                  </a:lnTo>
                  <a:lnTo>
                    <a:pt x="189" y="220"/>
                  </a:lnTo>
                  <a:lnTo>
                    <a:pt x="206" y="217"/>
                  </a:lnTo>
                  <a:lnTo>
                    <a:pt x="223" y="211"/>
                  </a:lnTo>
                  <a:lnTo>
                    <a:pt x="236" y="203"/>
                  </a:lnTo>
                  <a:lnTo>
                    <a:pt x="236" y="203"/>
                  </a:lnTo>
                  <a:lnTo>
                    <a:pt x="248" y="198"/>
                  </a:lnTo>
                  <a:lnTo>
                    <a:pt x="258" y="193"/>
                  </a:lnTo>
                  <a:lnTo>
                    <a:pt x="269" y="186"/>
                  </a:lnTo>
                  <a:lnTo>
                    <a:pt x="279" y="178"/>
                  </a:lnTo>
                  <a:lnTo>
                    <a:pt x="289" y="169"/>
                  </a:lnTo>
                  <a:lnTo>
                    <a:pt x="297" y="161"/>
                  </a:lnTo>
                  <a:lnTo>
                    <a:pt x="305" y="152"/>
                  </a:lnTo>
                  <a:lnTo>
                    <a:pt x="312" y="142"/>
                  </a:lnTo>
                  <a:lnTo>
                    <a:pt x="319" y="131"/>
                  </a:lnTo>
                  <a:lnTo>
                    <a:pt x="324" y="121"/>
                  </a:lnTo>
                  <a:lnTo>
                    <a:pt x="329" y="109"/>
                  </a:lnTo>
                  <a:lnTo>
                    <a:pt x="333" y="98"/>
                  </a:lnTo>
                  <a:lnTo>
                    <a:pt x="336" y="85"/>
                  </a:lnTo>
                  <a:lnTo>
                    <a:pt x="338" y="72"/>
                  </a:lnTo>
                  <a:lnTo>
                    <a:pt x="341" y="59"/>
                  </a:lnTo>
                  <a:lnTo>
                    <a:pt x="341" y="47"/>
                  </a:lnTo>
                  <a:lnTo>
                    <a:pt x="3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5" name="Freeform 127"/>
            <p:cNvSpPr>
              <a:spLocks noEditPoints="1"/>
            </p:cNvSpPr>
            <p:nvPr/>
          </p:nvSpPr>
          <p:spPr bwMode="auto">
            <a:xfrm>
              <a:off x="7527926" y="3945880"/>
              <a:ext cx="322263" cy="227013"/>
            </a:xfrm>
            <a:custGeom>
              <a:avLst/>
              <a:gdLst>
                <a:gd name="T0" fmla="*/ 202 w 405"/>
                <a:gd name="T1" fmla="*/ 285 h 285"/>
                <a:gd name="T2" fmla="*/ 179 w 405"/>
                <a:gd name="T3" fmla="*/ 284 h 285"/>
                <a:gd name="T4" fmla="*/ 158 w 405"/>
                <a:gd name="T5" fmla="*/ 279 h 285"/>
                <a:gd name="T6" fmla="*/ 139 w 405"/>
                <a:gd name="T7" fmla="*/ 272 h 285"/>
                <a:gd name="T8" fmla="*/ 120 w 405"/>
                <a:gd name="T9" fmla="*/ 263 h 285"/>
                <a:gd name="T10" fmla="*/ 107 w 405"/>
                <a:gd name="T11" fmla="*/ 256 h 285"/>
                <a:gd name="T12" fmla="*/ 82 w 405"/>
                <a:gd name="T13" fmla="*/ 240 h 285"/>
                <a:gd name="T14" fmla="*/ 60 w 405"/>
                <a:gd name="T15" fmla="*/ 221 h 285"/>
                <a:gd name="T16" fmla="*/ 41 w 405"/>
                <a:gd name="T17" fmla="*/ 199 h 285"/>
                <a:gd name="T18" fmla="*/ 25 w 405"/>
                <a:gd name="T19" fmla="*/ 176 h 285"/>
                <a:gd name="T20" fmla="*/ 14 w 405"/>
                <a:gd name="T21" fmla="*/ 149 h 285"/>
                <a:gd name="T22" fmla="*/ 4 w 405"/>
                <a:gd name="T23" fmla="*/ 122 h 285"/>
                <a:gd name="T24" fmla="*/ 1 w 405"/>
                <a:gd name="T25" fmla="*/ 93 h 285"/>
                <a:gd name="T26" fmla="*/ 0 w 405"/>
                <a:gd name="T27" fmla="*/ 0 h 285"/>
                <a:gd name="T28" fmla="*/ 405 w 405"/>
                <a:gd name="T29" fmla="*/ 78 h 285"/>
                <a:gd name="T30" fmla="*/ 404 w 405"/>
                <a:gd name="T31" fmla="*/ 93 h 285"/>
                <a:gd name="T32" fmla="*/ 399 w 405"/>
                <a:gd name="T33" fmla="*/ 122 h 285"/>
                <a:gd name="T34" fmla="*/ 391 w 405"/>
                <a:gd name="T35" fmla="*/ 149 h 285"/>
                <a:gd name="T36" fmla="*/ 380 w 405"/>
                <a:gd name="T37" fmla="*/ 176 h 285"/>
                <a:gd name="T38" fmla="*/ 363 w 405"/>
                <a:gd name="T39" fmla="*/ 199 h 285"/>
                <a:gd name="T40" fmla="*/ 345 w 405"/>
                <a:gd name="T41" fmla="*/ 221 h 285"/>
                <a:gd name="T42" fmla="*/ 323 w 405"/>
                <a:gd name="T43" fmla="*/ 240 h 285"/>
                <a:gd name="T44" fmla="*/ 297 w 405"/>
                <a:gd name="T45" fmla="*/ 256 h 285"/>
                <a:gd name="T46" fmla="*/ 283 w 405"/>
                <a:gd name="T47" fmla="*/ 263 h 285"/>
                <a:gd name="T48" fmla="*/ 266 w 405"/>
                <a:gd name="T49" fmla="*/ 272 h 285"/>
                <a:gd name="T50" fmla="*/ 246 w 405"/>
                <a:gd name="T51" fmla="*/ 279 h 285"/>
                <a:gd name="T52" fmla="*/ 224 w 405"/>
                <a:gd name="T53" fmla="*/ 284 h 285"/>
                <a:gd name="T54" fmla="*/ 202 w 405"/>
                <a:gd name="T55" fmla="*/ 285 h 285"/>
                <a:gd name="T56" fmla="*/ 63 w 405"/>
                <a:gd name="T57" fmla="*/ 64 h 285"/>
                <a:gd name="T58" fmla="*/ 63 w 405"/>
                <a:gd name="T59" fmla="*/ 78 h 285"/>
                <a:gd name="T60" fmla="*/ 66 w 405"/>
                <a:gd name="T61" fmla="*/ 99 h 285"/>
                <a:gd name="T62" fmla="*/ 69 w 405"/>
                <a:gd name="T63" fmla="*/ 118 h 285"/>
                <a:gd name="T64" fmla="*/ 77 w 405"/>
                <a:gd name="T65" fmla="*/ 137 h 285"/>
                <a:gd name="T66" fmla="*/ 87 w 405"/>
                <a:gd name="T67" fmla="*/ 154 h 285"/>
                <a:gd name="T68" fmla="*/ 99 w 405"/>
                <a:gd name="T69" fmla="*/ 170 h 285"/>
                <a:gd name="T70" fmla="*/ 113 w 405"/>
                <a:gd name="T71" fmla="*/ 184 h 285"/>
                <a:gd name="T72" fmla="*/ 129 w 405"/>
                <a:gd name="T73" fmla="*/ 196 h 285"/>
                <a:gd name="T74" fmla="*/ 148 w 405"/>
                <a:gd name="T75" fmla="*/ 205 h 285"/>
                <a:gd name="T76" fmla="*/ 154 w 405"/>
                <a:gd name="T77" fmla="*/ 207 h 285"/>
                <a:gd name="T78" fmla="*/ 176 w 405"/>
                <a:gd name="T79" fmla="*/ 218 h 285"/>
                <a:gd name="T80" fmla="*/ 202 w 405"/>
                <a:gd name="T81" fmla="*/ 221 h 285"/>
                <a:gd name="T82" fmla="*/ 216 w 405"/>
                <a:gd name="T83" fmla="*/ 220 h 285"/>
                <a:gd name="T84" fmla="*/ 241 w 405"/>
                <a:gd name="T85" fmla="*/ 213 h 285"/>
                <a:gd name="T86" fmla="*/ 257 w 405"/>
                <a:gd name="T87" fmla="*/ 205 h 285"/>
                <a:gd name="T88" fmla="*/ 266 w 405"/>
                <a:gd name="T89" fmla="*/ 200 h 285"/>
                <a:gd name="T90" fmla="*/ 283 w 405"/>
                <a:gd name="T91" fmla="*/ 190 h 285"/>
                <a:gd name="T92" fmla="*/ 299 w 405"/>
                <a:gd name="T93" fmla="*/ 177 h 285"/>
                <a:gd name="T94" fmla="*/ 312 w 405"/>
                <a:gd name="T95" fmla="*/ 162 h 285"/>
                <a:gd name="T96" fmla="*/ 323 w 405"/>
                <a:gd name="T97" fmla="*/ 146 h 285"/>
                <a:gd name="T98" fmla="*/ 332 w 405"/>
                <a:gd name="T99" fmla="*/ 127 h 285"/>
                <a:gd name="T100" fmla="*/ 338 w 405"/>
                <a:gd name="T101" fmla="*/ 108 h 285"/>
                <a:gd name="T102" fmla="*/ 340 w 405"/>
                <a:gd name="T103" fmla="*/ 88 h 285"/>
                <a:gd name="T104" fmla="*/ 341 w 405"/>
                <a:gd name="T105" fmla="*/ 64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05" h="285">
                  <a:moveTo>
                    <a:pt x="202" y="285"/>
                  </a:moveTo>
                  <a:lnTo>
                    <a:pt x="202" y="285"/>
                  </a:lnTo>
                  <a:lnTo>
                    <a:pt x="191" y="284"/>
                  </a:lnTo>
                  <a:lnTo>
                    <a:pt x="179" y="284"/>
                  </a:lnTo>
                  <a:lnTo>
                    <a:pt x="169" y="282"/>
                  </a:lnTo>
                  <a:lnTo>
                    <a:pt x="158" y="279"/>
                  </a:lnTo>
                  <a:lnTo>
                    <a:pt x="149" y="276"/>
                  </a:lnTo>
                  <a:lnTo>
                    <a:pt x="139" y="272"/>
                  </a:lnTo>
                  <a:lnTo>
                    <a:pt x="129" y="268"/>
                  </a:lnTo>
                  <a:lnTo>
                    <a:pt x="120" y="263"/>
                  </a:lnTo>
                  <a:lnTo>
                    <a:pt x="120" y="263"/>
                  </a:lnTo>
                  <a:lnTo>
                    <a:pt x="107" y="256"/>
                  </a:lnTo>
                  <a:lnTo>
                    <a:pt x="95" y="249"/>
                  </a:lnTo>
                  <a:lnTo>
                    <a:pt x="82" y="240"/>
                  </a:lnTo>
                  <a:lnTo>
                    <a:pt x="70" y="232"/>
                  </a:lnTo>
                  <a:lnTo>
                    <a:pt x="60" y="221"/>
                  </a:lnTo>
                  <a:lnTo>
                    <a:pt x="51" y="211"/>
                  </a:lnTo>
                  <a:lnTo>
                    <a:pt x="41" y="199"/>
                  </a:lnTo>
                  <a:lnTo>
                    <a:pt x="33" y="188"/>
                  </a:lnTo>
                  <a:lnTo>
                    <a:pt x="25" y="176"/>
                  </a:lnTo>
                  <a:lnTo>
                    <a:pt x="19" y="162"/>
                  </a:lnTo>
                  <a:lnTo>
                    <a:pt x="14" y="149"/>
                  </a:lnTo>
                  <a:lnTo>
                    <a:pt x="9" y="136"/>
                  </a:lnTo>
                  <a:lnTo>
                    <a:pt x="4" y="122"/>
                  </a:lnTo>
                  <a:lnTo>
                    <a:pt x="2" y="107"/>
                  </a:lnTo>
                  <a:lnTo>
                    <a:pt x="1" y="93"/>
                  </a:lnTo>
                  <a:lnTo>
                    <a:pt x="0" y="78"/>
                  </a:lnTo>
                  <a:lnTo>
                    <a:pt x="0" y="0"/>
                  </a:lnTo>
                  <a:lnTo>
                    <a:pt x="405" y="0"/>
                  </a:lnTo>
                  <a:lnTo>
                    <a:pt x="405" y="78"/>
                  </a:lnTo>
                  <a:lnTo>
                    <a:pt x="405" y="78"/>
                  </a:lnTo>
                  <a:lnTo>
                    <a:pt x="404" y="93"/>
                  </a:lnTo>
                  <a:lnTo>
                    <a:pt x="403" y="107"/>
                  </a:lnTo>
                  <a:lnTo>
                    <a:pt x="399" y="122"/>
                  </a:lnTo>
                  <a:lnTo>
                    <a:pt x="396" y="136"/>
                  </a:lnTo>
                  <a:lnTo>
                    <a:pt x="391" y="149"/>
                  </a:lnTo>
                  <a:lnTo>
                    <a:pt x="385" y="162"/>
                  </a:lnTo>
                  <a:lnTo>
                    <a:pt x="380" y="176"/>
                  </a:lnTo>
                  <a:lnTo>
                    <a:pt x="372" y="188"/>
                  </a:lnTo>
                  <a:lnTo>
                    <a:pt x="363" y="199"/>
                  </a:lnTo>
                  <a:lnTo>
                    <a:pt x="354" y="211"/>
                  </a:lnTo>
                  <a:lnTo>
                    <a:pt x="345" y="221"/>
                  </a:lnTo>
                  <a:lnTo>
                    <a:pt x="333" y="232"/>
                  </a:lnTo>
                  <a:lnTo>
                    <a:pt x="323" y="240"/>
                  </a:lnTo>
                  <a:lnTo>
                    <a:pt x="310" y="249"/>
                  </a:lnTo>
                  <a:lnTo>
                    <a:pt x="297" y="256"/>
                  </a:lnTo>
                  <a:lnTo>
                    <a:pt x="283" y="263"/>
                  </a:lnTo>
                  <a:lnTo>
                    <a:pt x="283" y="263"/>
                  </a:lnTo>
                  <a:lnTo>
                    <a:pt x="275" y="268"/>
                  </a:lnTo>
                  <a:lnTo>
                    <a:pt x="266" y="272"/>
                  </a:lnTo>
                  <a:lnTo>
                    <a:pt x="256" y="276"/>
                  </a:lnTo>
                  <a:lnTo>
                    <a:pt x="246" y="279"/>
                  </a:lnTo>
                  <a:lnTo>
                    <a:pt x="236" y="282"/>
                  </a:lnTo>
                  <a:lnTo>
                    <a:pt x="224" y="284"/>
                  </a:lnTo>
                  <a:lnTo>
                    <a:pt x="214" y="284"/>
                  </a:lnTo>
                  <a:lnTo>
                    <a:pt x="202" y="285"/>
                  </a:lnTo>
                  <a:lnTo>
                    <a:pt x="202" y="285"/>
                  </a:lnTo>
                  <a:close/>
                  <a:moveTo>
                    <a:pt x="63" y="64"/>
                  </a:moveTo>
                  <a:lnTo>
                    <a:pt x="63" y="78"/>
                  </a:lnTo>
                  <a:lnTo>
                    <a:pt x="63" y="78"/>
                  </a:lnTo>
                  <a:lnTo>
                    <a:pt x="65" y="88"/>
                  </a:lnTo>
                  <a:lnTo>
                    <a:pt x="66" y="99"/>
                  </a:lnTo>
                  <a:lnTo>
                    <a:pt x="67" y="108"/>
                  </a:lnTo>
                  <a:lnTo>
                    <a:pt x="69" y="118"/>
                  </a:lnTo>
                  <a:lnTo>
                    <a:pt x="73" y="127"/>
                  </a:lnTo>
                  <a:lnTo>
                    <a:pt x="77" y="137"/>
                  </a:lnTo>
                  <a:lnTo>
                    <a:pt x="82" y="146"/>
                  </a:lnTo>
                  <a:lnTo>
                    <a:pt x="87" y="154"/>
                  </a:lnTo>
                  <a:lnTo>
                    <a:pt x="92" y="162"/>
                  </a:lnTo>
                  <a:lnTo>
                    <a:pt x="99" y="170"/>
                  </a:lnTo>
                  <a:lnTo>
                    <a:pt x="106" y="177"/>
                  </a:lnTo>
                  <a:lnTo>
                    <a:pt x="113" y="184"/>
                  </a:lnTo>
                  <a:lnTo>
                    <a:pt x="121" y="190"/>
                  </a:lnTo>
                  <a:lnTo>
                    <a:pt x="129" y="196"/>
                  </a:lnTo>
                  <a:lnTo>
                    <a:pt x="139" y="200"/>
                  </a:lnTo>
                  <a:lnTo>
                    <a:pt x="148" y="205"/>
                  </a:lnTo>
                  <a:lnTo>
                    <a:pt x="154" y="207"/>
                  </a:lnTo>
                  <a:lnTo>
                    <a:pt x="154" y="207"/>
                  </a:lnTo>
                  <a:lnTo>
                    <a:pt x="164" y="213"/>
                  </a:lnTo>
                  <a:lnTo>
                    <a:pt x="176" y="218"/>
                  </a:lnTo>
                  <a:lnTo>
                    <a:pt x="189" y="220"/>
                  </a:lnTo>
                  <a:lnTo>
                    <a:pt x="202" y="221"/>
                  </a:lnTo>
                  <a:lnTo>
                    <a:pt x="202" y="221"/>
                  </a:lnTo>
                  <a:lnTo>
                    <a:pt x="216" y="220"/>
                  </a:lnTo>
                  <a:lnTo>
                    <a:pt x="229" y="218"/>
                  </a:lnTo>
                  <a:lnTo>
                    <a:pt x="241" y="213"/>
                  </a:lnTo>
                  <a:lnTo>
                    <a:pt x="251" y="207"/>
                  </a:lnTo>
                  <a:lnTo>
                    <a:pt x="257" y="205"/>
                  </a:lnTo>
                  <a:lnTo>
                    <a:pt x="257" y="205"/>
                  </a:lnTo>
                  <a:lnTo>
                    <a:pt x="266" y="200"/>
                  </a:lnTo>
                  <a:lnTo>
                    <a:pt x="275" y="196"/>
                  </a:lnTo>
                  <a:lnTo>
                    <a:pt x="283" y="190"/>
                  </a:lnTo>
                  <a:lnTo>
                    <a:pt x="292" y="184"/>
                  </a:lnTo>
                  <a:lnTo>
                    <a:pt x="299" y="177"/>
                  </a:lnTo>
                  <a:lnTo>
                    <a:pt x="305" y="170"/>
                  </a:lnTo>
                  <a:lnTo>
                    <a:pt x="312" y="162"/>
                  </a:lnTo>
                  <a:lnTo>
                    <a:pt x="318" y="154"/>
                  </a:lnTo>
                  <a:lnTo>
                    <a:pt x="323" y="146"/>
                  </a:lnTo>
                  <a:lnTo>
                    <a:pt x="328" y="137"/>
                  </a:lnTo>
                  <a:lnTo>
                    <a:pt x="332" y="127"/>
                  </a:lnTo>
                  <a:lnTo>
                    <a:pt x="334" y="118"/>
                  </a:lnTo>
                  <a:lnTo>
                    <a:pt x="338" y="108"/>
                  </a:lnTo>
                  <a:lnTo>
                    <a:pt x="339" y="99"/>
                  </a:lnTo>
                  <a:lnTo>
                    <a:pt x="340" y="88"/>
                  </a:lnTo>
                  <a:lnTo>
                    <a:pt x="341" y="78"/>
                  </a:lnTo>
                  <a:lnTo>
                    <a:pt x="341" y="64"/>
                  </a:lnTo>
                  <a:lnTo>
                    <a:pt x="63" y="6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6" name="Freeform 128"/>
            <p:cNvSpPr>
              <a:spLocks/>
            </p:cNvSpPr>
            <p:nvPr/>
          </p:nvSpPr>
          <p:spPr bwMode="auto">
            <a:xfrm>
              <a:off x="7423151" y="3369618"/>
              <a:ext cx="533400" cy="601663"/>
            </a:xfrm>
            <a:custGeom>
              <a:avLst/>
              <a:gdLst>
                <a:gd name="T0" fmla="*/ 336 w 672"/>
                <a:gd name="T1" fmla="*/ 0 h 757"/>
                <a:gd name="T2" fmla="*/ 302 w 672"/>
                <a:gd name="T3" fmla="*/ 1 h 757"/>
                <a:gd name="T4" fmla="*/ 268 w 672"/>
                <a:gd name="T5" fmla="*/ 5 h 757"/>
                <a:gd name="T6" fmla="*/ 237 w 672"/>
                <a:gd name="T7" fmla="*/ 15 h 757"/>
                <a:gd name="T8" fmla="*/ 206 w 672"/>
                <a:gd name="T9" fmla="*/ 25 h 757"/>
                <a:gd name="T10" fmla="*/ 177 w 672"/>
                <a:gd name="T11" fmla="*/ 40 h 757"/>
                <a:gd name="T12" fmla="*/ 149 w 672"/>
                <a:gd name="T13" fmla="*/ 56 h 757"/>
                <a:gd name="T14" fmla="*/ 122 w 672"/>
                <a:gd name="T15" fmla="*/ 76 h 757"/>
                <a:gd name="T16" fmla="*/ 99 w 672"/>
                <a:gd name="T17" fmla="*/ 98 h 757"/>
                <a:gd name="T18" fmla="*/ 77 w 672"/>
                <a:gd name="T19" fmla="*/ 121 h 757"/>
                <a:gd name="T20" fmla="*/ 57 w 672"/>
                <a:gd name="T21" fmla="*/ 147 h 757"/>
                <a:gd name="T22" fmla="*/ 41 w 672"/>
                <a:gd name="T23" fmla="*/ 175 h 757"/>
                <a:gd name="T24" fmla="*/ 27 w 672"/>
                <a:gd name="T25" fmla="*/ 205 h 757"/>
                <a:gd name="T26" fmla="*/ 16 w 672"/>
                <a:gd name="T27" fmla="*/ 235 h 757"/>
                <a:gd name="T28" fmla="*/ 7 w 672"/>
                <a:gd name="T29" fmla="*/ 267 h 757"/>
                <a:gd name="T30" fmla="*/ 2 w 672"/>
                <a:gd name="T31" fmla="*/ 301 h 757"/>
                <a:gd name="T32" fmla="*/ 0 w 672"/>
                <a:gd name="T33" fmla="*/ 336 h 757"/>
                <a:gd name="T34" fmla="*/ 0 w 672"/>
                <a:gd name="T35" fmla="*/ 356 h 757"/>
                <a:gd name="T36" fmla="*/ 4 w 672"/>
                <a:gd name="T37" fmla="*/ 396 h 757"/>
                <a:gd name="T38" fmla="*/ 11 w 672"/>
                <a:gd name="T39" fmla="*/ 431 h 757"/>
                <a:gd name="T40" fmla="*/ 20 w 672"/>
                <a:gd name="T41" fmla="*/ 464 h 757"/>
                <a:gd name="T42" fmla="*/ 39 w 672"/>
                <a:gd name="T43" fmla="*/ 508 h 757"/>
                <a:gd name="T44" fmla="*/ 68 w 672"/>
                <a:gd name="T45" fmla="*/ 559 h 757"/>
                <a:gd name="T46" fmla="*/ 114 w 672"/>
                <a:gd name="T47" fmla="*/ 626 h 757"/>
                <a:gd name="T48" fmla="*/ 139 w 672"/>
                <a:gd name="T49" fmla="*/ 668 h 757"/>
                <a:gd name="T50" fmla="*/ 155 w 672"/>
                <a:gd name="T51" fmla="*/ 699 h 757"/>
                <a:gd name="T52" fmla="*/ 161 w 672"/>
                <a:gd name="T53" fmla="*/ 723 h 757"/>
                <a:gd name="T54" fmla="*/ 165 w 672"/>
                <a:gd name="T55" fmla="*/ 746 h 757"/>
                <a:gd name="T56" fmla="*/ 507 w 672"/>
                <a:gd name="T57" fmla="*/ 757 h 757"/>
                <a:gd name="T58" fmla="*/ 508 w 672"/>
                <a:gd name="T59" fmla="*/ 746 h 757"/>
                <a:gd name="T60" fmla="*/ 511 w 672"/>
                <a:gd name="T61" fmla="*/ 723 h 757"/>
                <a:gd name="T62" fmla="*/ 517 w 672"/>
                <a:gd name="T63" fmla="*/ 699 h 757"/>
                <a:gd name="T64" fmla="*/ 532 w 672"/>
                <a:gd name="T65" fmla="*/ 668 h 757"/>
                <a:gd name="T66" fmla="*/ 559 w 672"/>
                <a:gd name="T67" fmla="*/ 626 h 757"/>
                <a:gd name="T68" fmla="*/ 605 w 672"/>
                <a:gd name="T69" fmla="*/ 559 h 757"/>
                <a:gd name="T70" fmla="*/ 634 w 672"/>
                <a:gd name="T71" fmla="*/ 508 h 757"/>
                <a:gd name="T72" fmla="*/ 651 w 672"/>
                <a:gd name="T73" fmla="*/ 464 h 757"/>
                <a:gd name="T74" fmla="*/ 662 w 672"/>
                <a:gd name="T75" fmla="*/ 431 h 757"/>
                <a:gd name="T76" fmla="*/ 668 w 672"/>
                <a:gd name="T77" fmla="*/ 396 h 757"/>
                <a:gd name="T78" fmla="*/ 672 w 672"/>
                <a:gd name="T79" fmla="*/ 356 h 757"/>
                <a:gd name="T80" fmla="*/ 672 w 672"/>
                <a:gd name="T81" fmla="*/ 336 h 757"/>
                <a:gd name="T82" fmla="*/ 670 w 672"/>
                <a:gd name="T83" fmla="*/ 301 h 757"/>
                <a:gd name="T84" fmla="*/ 665 w 672"/>
                <a:gd name="T85" fmla="*/ 267 h 757"/>
                <a:gd name="T86" fmla="*/ 657 w 672"/>
                <a:gd name="T87" fmla="*/ 235 h 757"/>
                <a:gd name="T88" fmla="*/ 646 w 672"/>
                <a:gd name="T89" fmla="*/ 205 h 757"/>
                <a:gd name="T90" fmla="*/ 632 w 672"/>
                <a:gd name="T91" fmla="*/ 175 h 757"/>
                <a:gd name="T92" fmla="*/ 614 w 672"/>
                <a:gd name="T93" fmla="*/ 147 h 757"/>
                <a:gd name="T94" fmla="*/ 596 w 672"/>
                <a:gd name="T95" fmla="*/ 121 h 757"/>
                <a:gd name="T96" fmla="*/ 574 w 672"/>
                <a:gd name="T97" fmla="*/ 98 h 757"/>
                <a:gd name="T98" fmla="*/ 550 w 672"/>
                <a:gd name="T99" fmla="*/ 76 h 757"/>
                <a:gd name="T100" fmla="*/ 524 w 672"/>
                <a:gd name="T101" fmla="*/ 56 h 757"/>
                <a:gd name="T102" fmla="*/ 496 w 672"/>
                <a:gd name="T103" fmla="*/ 40 h 757"/>
                <a:gd name="T104" fmla="*/ 467 w 672"/>
                <a:gd name="T105" fmla="*/ 25 h 757"/>
                <a:gd name="T106" fmla="*/ 436 w 672"/>
                <a:gd name="T107" fmla="*/ 15 h 757"/>
                <a:gd name="T108" fmla="*/ 404 w 672"/>
                <a:gd name="T109" fmla="*/ 5 h 757"/>
                <a:gd name="T110" fmla="*/ 371 w 672"/>
                <a:gd name="T111" fmla="*/ 1 h 757"/>
                <a:gd name="T112" fmla="*/ 336 w 672"/>
                <a:gd name="T113" fmla="*/ 0 h 7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72" h="757">
                  <a:moveTo>
                    <a:pt x="336" y="0"/>
                  </a:moveTo>
                  <a:lnTo>
                    <a:pt x="336" y="0"/>
                  </a:lnTo>
                  <a:lnTo>
                    <a:pt x="319" y="0"/>
                  </a:lnTo>
                  <a:lnTo>
                    <a:pt x="302" y="1"/>
                  </a:lnTo>
                  <a:lnTo>
                    <a:pt x="285" y="3"/>
                  </a:lnTo>
                  <a:lnTo>
                    <a:pt x="268" y="5"/>
                  </a:lnTo>
                  <a:lnTo>
                    <a:pt x="252" y="10"/>
                  </a:lnTo>
                  <a:lnTo>
                    <a:pt x="237" y="15"/>
                  </a:lnTo>
                  <a:lnTo>
                    <a:pt x="221" y="19"/>
                  </a:lnTo>
                  <a:lnTo>
                    <a:pt x="206" y="25"/>
                  </a:lnTo>
                  <a:lnTo>
                    <a:pt x="190" y="32"/>
                  </a:lnTo>
                  <a:lnTo>
                    <a:pt x="177" y="40"/>
                  </a:lnTo>
                  <a:lnTo>
                    <a:pt x="163" y="48"/>
                  </a:lnTo>
                  <a:lnTo>
                    <a:pt x="149" y="56"/>
                  </a:lnTo>
                  <a:lnTo>
                    <a:pt x="135" y="66"/>
                  </a:lnTo>
                  <a:lnTo>
                    <a:pt x="122" y="76"/>
                  </a:lnTo>
                  <a:lnTo>
                    <a:pt x="111" y="86"/>
                  </a:lnTo>
                  <a:lnTo>
                    <a:pt x="99" y="98"/>
                  </a:lnTo>
                  <a:lnTo>
                    <a:pt x="87" y="110"/>
                  </a:lnTo>
                  <a:lnTo>
                    <a:pt x="77" y="121"/>
                  </a:lnTo>
                  <a:lnTo>
                    <a:pt x="68" y="134"/>
                  </a:lnTo>
                  <a:lnTo>
                    <a:pt x="57" y="147"/>
                  </a:lnTo>
                  <a:lnTo>
                    <a:pt x="49" y="161"/>
                  </a:lnTo>
                  <a:lnTo>
                    <a:pt x="41" y="175"/>
                  </a:lnTo>
                  <a:lnTo>
                    <a:pt x="33" y="190"/>
                  </a:lnTo>
                  <a:lnTo>
                    <a:pt x="27" y="205"/>
                  </a:lnTo>
                  <a:lnTo>
                    <a:pt x="20" y="220"/>
                  </a:lnTo>
                  <a:lnTo>
                    <a:pt x="16" y="235"/>
                  </a:lnTo>
                  <a:lnTo>
                    <a:pt x="11" y="251"/>
                  </a:lnTo>
                  <a:lnTo>
                    <a:pt x="7" y="267"/>
                  </a:lnTo>
                  <a:lnTo>
                    <a:pt x="4" y="283"/>
                  </a:lnTo>
                  <a:lnTo>
                    <a:pt x="2" y="301"/>
                  </a:lnTo>
                  <a:lnTo>
                    <a:pt x="0" y="318"/>
                  </a:lnTo>
                  <a:lnTo>
                    <a:pt x="0" y="336"/>
                  </a:lnTo>
                  <a:lnTo>
                    <a:pt x="0" y="336"/>
                  </a:lnTo>
                  <a:lnTo>
                    <a:pt x="0" y="356"/>
                  </a:lnTo>
                  <a:lnTo>
                    <a:pt x="2" y="376"/>
                  </a:lnTo>
                  <a:lnTo>
                    <a:pt x="4" y="396"/>
                  </a:lnTo>
                  <a:lnTo>
                    <a:pt x="7" y="413"/>
                  </a:lnTo>
                  <a:lnTo>
                    <a:pt x="11" y="431"/>
                  </a:lnTo>
                  <a:lnTo>
                    <a:pt x="16" y="448"/>
                  </a:lnTo>
                  <a:lnTo>
                    <a:pt x="20" y="464"/>
                  </a:lnTo>
                  <a:lnTo>
                    <a:pt x="26" y="479"/>
                  </a:lnTo>
                  <a:lnTo>
                    <a:pt x="39" y="508"/>
                  </a:lnTo>
                  <a:lnTo>
                    <a:pt x="53" y="535"/>
                  </a:lnTo>
                  <a:lnTo>
                    <a:pt x="68" y="559"/>
                  </a:lnTo>
                  <a:lnTo>
                    <a:pt x="83" y="582"/>
                  </a:lnTo>
                  <a:lnTo>
                    <a:pt x="114" y="626"/>
                  </a:lnTo>
                  <a:lnTo>
                    <a:pt x="128" y="647"/>
                  </a:lnTo>
                  <a:lnTo>
                    <a:pt x="139" y="668"/>
                  </a:lnTo>
                  <a:lnTo>
                    <a:pt x="151" y="689"/>
                  </a:lnTo>
                  <a:lnTo>
                    <a:pt x="155" y="699"/>
                  </a:lnTo>
                  <a:lnTo>
                    <a:pt x="159" y="711"/>
                  </a:lnTo>
                  <a:lnTo>
                    <a:pt x="161" y="723"/>
                  </a:lnTo>
                  <a:lnTo>
                    <a:pt x="164" y="733"/>
                  </a:lnTo>
                  <a:lnTo>
                    <a:pt x="165" y="746"/>
                  </a:lnTo>
                  <a:lnTo>
                    <a:pt x="166" y="757"/>
                  </a:lnTo>
                  <a:lnTo>
                    <a:pt x="507" y="757"/>
                  </a:lnTo>
                  <a:lnTo>
                    <a:pt x="507" y="757"/>
                  </a:lnTo>
                  <a:lnTo>
                    <a:pt x="508" y="746"/>
                  </a:lnTo>
                  <a:lnTo>
                    <a:pt x="509" y="733"/>
                  </a:lnTo>
                  <a:lnTo>
                    <a:pt x="511" y="723"/>
                  </a:lnTo>
                  <a:lnTo>
                    <a:pt x="514" y="711"/>
                  </a:lnTo>
                  <a:lnTo>
                    <a:pt x="517" y="699"/>
                  </a:lnTo>
                  <a:lnTo>
                    <a:pt x="522" y="689"/>
                  </a:lnTo>
                  <a:lnTo>
                    <a:pt x="532" y="668"/>
                  </a:lnTo>
                  <a:lnTo>
                    <a:pt x="545" y="647"/>
                  </a:lnTo>
                  <a:lnTo>
                    <a:pt x="559" y="626"/>
                  </a:lnTo>
                  <a:lnTo>
                    <a:pt x="590" y="582"/>
                  </a:lnTo>
                  <a:lnTo>
                    <a:pt x="605" y="559"/>
                  </a:lnTo>
                  <a:lnTo>
                    <a:pt x="620" y="535"/>
                  </a:lnTo>
                  <a:lnTo>
                    <a:pt x="634" y="508"/>
                  </a:lnTo>
                  <a:lnTo>
                    <a:pt x="647" y="479"/>
                  </a:lnTo>
                  <a:lnTo>
                    <a:pt x="651" y="464"/>
                  </a:lnTo>
                  <a:lnTo>
                    <a:pt x="657" y="448"/>
                  </a:lnTo>
                  <a:lnTo>
                    <a:pt x="662" y="431"/>
                  </a:lnTo>
                  <a:lnTo>
                    <a:pt x="665" y="413"/>
                  </a:lnTo>
                  <a:lnTo>
                    <a:pt x="668" y="396"/>
                  </a:lnTo>
                  <a:lnTo>
                    <a:pt x="670" y="376"/>
                  </a:lnTo>
                  <a:lnTo>
                    <a:pt x="672" y="356"/>
                  </a:lnTo>
                  <a:lnTo>
                    <a:pt x="672" y="336"/>
                  </a:lnTo>
                  <a:lnTo>
                    <a:pt x="672" y="336"/>
                  </a:lnTo>
                  <a:lnTo>
                    <a:pt x="672" y="318"/>
                  </a:lnTo>
                  <a:lnTo>
                    <a:pt x="670" y="301"/>
                  </a:lnTo>
                  <a:lnTo>
                    <a:pt x="669" y="283"/>
                  </a:lnTo>
                  <a:lnTo>
                    <a:pt x="665" y="267"/>
                  </a:lnTo>
                  <a:lnTo>
                    <a:pt x="662" y="251"/>
                  </a:lnTo>
                  <a:lnTo>
                    <a:pt x="657" y="235"/>
                  </a:lnTo>
                  <a:lnTo>
                    <a:pt x="651" y="220"/>
                  </a:lnTo>
                  <a:lnTo>
                    <a:pt x="646" y="205"/>
                  </a:lnTo>
                  <a:lnTo>
                    <a:pt x="639" y="190"/>
                  </a:lnTo>
                  <a:lnTo>
                    <a:pt x="632" y="175"/>
                  </a:lnTo>
                  <a:lnTo>
                    <a:pt x="624" y="161"/>
                  </a:lnTo>
                  <a:lnTo>
                    <a:pt x="614" y="147"/>
                  </a:lnTo>
                  <a:lnTo>
                    <a:pt x="605" y="134"/>
                  </a:lnTo>
                  <a:lnTo>
                    <a:pt x="596" y="121"/>
                  </a:lnTo>
                  <a:lnTo>
                    <a:pt x="585" y="110"/>
                  </a:lnTo>
                  <a:lnTo>
                    <a:pt x="574" y="98"/>
                  </a:lnTo>
                  <a:lnTo>
                    <a:pt x="562" y="86"/>
                  </a:lnTo>
                  <a:lnTo>
                    <a:pt x="550" y="76"/>
                  </a:lnTo>
                  <a:lnTo>
                    <a:pt x="537" y="66"/>
                  </a:lnTo>
                  <a:lnTo>
                    <a:pt x="524" y="56"/>
                  </a:lnTo>
                  <a:lnTo>
                    <a:pt x="510" y="48"/>
                  </a:lnTo>
                  <a:lnTo>
                    <a:pt x="496" y="40"/>
                  </a:lnTo>
                  <a:lnTo>
                    <a:pt x="482" y="32"/>
                  </a:lnTo>
                  <a:lnTo>
                    <a:pt x="467" y="25"/>
                  </a:lnTo>
                  <a:lnTo>
                    <a:pt x="452" y="19"/>
                  </a:lnTo>
                  <a:lnTo>
                    <a:pt x="436" y="15"/>
                  </a:lnTo>
                  <a:lnTo>
                    <a:pt x="420" y="10"/>
                  </a:lnTo>
                  <a:lnTo>
                    <a:pt x="404" y="5"/>
                  </a:lnTo>
                  <a:lnTo>
                    <a:pt x="387" y="3"/>
                  </a:lnTo>
                  <a:lnTo>
                    <a:pt x="371" y="1"/>
                  </a:lnTo>
                  <a:lnTo>
                    <a:pt x="354" y="0"/>
                  </a:lnTo>
                  <a:lnTo>
                    <a:pt x="336" y="0"/>
                  </a:lnTo>
                  <a:lnTo>
                    <a:pt x="33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7" name="Freeform 129"/>
            <p:cNvSpPr>
              <a:spLocks noEditPoints="1"/>
            </p:cNvSpPr>
            <p:nvPr/>
          </p:nvSpPr>
          <p:spPr bwMode="auto">
            <a:xfrm>
              <a:off x="7397751" y="3344218"/>
              <a:ext cx="582613" cy="652463"/>
            </a:xfrm>
            <a:custGeom>
              <a:avLst/>
              <a:gdLst>
                <a:gd name="T0" fmla="*/ 166 w 736"/>
                <a:gd name="T1" fmla="*/ 790 h 823"/>
                <a:gd name="T2" fmla="*/ 148 w 736"/>
                <a:gd name="T3" fmla="*/ 724 h 823"/>
                <a:gd name="T4" fmla="*/ 105 w 736"/>
                <a:gd name="T5" fmla="*/ 658 h 823"/>
                <a:gd name="T6" fmla="*/ 44 w 736"/>
                <a:gd name="T7" fmla="*/ 557 h 823"/>
                <a:gd name="T8" fmla="*/ 15 w 736"/>
                <a:gd name="T9" fmla="*/ 484 h 823"/>
                <a:gd name="T10" fmla="*/ 1 w 736"/>
                <a:gd name="T11" fmla="*/ 394 h 823"/>
                <a:gd name="T12" fmla="*/ 2 w 736"/>
                <a:gd name="T13" fmla="*/ 330 h 823"/>
                <a:gd name="T14" fmla="*/ 17 w 736"/>
                <a:gd name="T15" fmla="*/ 258 h 823"/>
                <a:gd name="T16" fmla="*/ 45 w 736"/>
                <a:gd name="T17" fmla="*/ 192 h 823"/>
                <a:gd name="T18" fmla="*/ 85 w 736"/>
                <a:gd name="T19" fmla="*/ 135 h 823"/>
                <a:gd name="T20" fmla="*/ 134 w 736"/>
                <a:gd name="T21" fmla="*/ 85 h 823"/>
                <a:gd name="T22" fmla="*/ 193 w 736"/>
                <a:gd name="T23" fmla="*/ 44 h 823"/>
                <a:gd name="T24" fmla="*/ 260 w 736"/>
                <a:gd name="T25" fmla="*/ 16 h 823"/>
                <a:gd name="T26" fmla="*/ 331 w 736"/>
                <a:gd name="T27" fmla="*/ 2 h 823"/>
                <a:gd name="T28" fmla="*/ 387 w 736"/>
                <a:gd name="T29" fmla="*/ 1 h 823"/>
                <a:gd name="T30" fmla="*/ 460 w 736"/>
                <a:gd name="T31" fmla="*/ 12 h 823"/>
                <a:gd name="T32" fmla="*/ 527 w 736"/>
                <a:gd name="T33" fmla="*/ 36 h 823"/>
                <a:gd name="T34" fmla="*/ 588 w 736"/>
                <a:gd name="T35" fmla="*/ 73 h 823"/>
                <a:gd name="T36" fmla="*/ 641 w 736"/>
                <a:gd name="T37" fmla="*/ 121 h 823"/>
                <a:gd name="T38" fmla="*/ 682 w 736"/>
                <a:gd name="T39" fmla="*/ 177 h 823"/>
                <a:gd name="T40" fmla="*/ 714 w 736"/>
                <a:gd name="T41" fmla="*/ 242 h 823"/>
                <a:gd name="T42" fmla="*/ 732 w 736"/>
                <a:gd name="T43" fmla="*/ 312 h 823"/>
                <a:gd name="T44" fmla="*/ 736 w 736"/>
                <a:gd name="T45" fmla="*/ 369 h 823"/>
                <a:gd name="T46" fmla="*/ 726 w 736"/>
                <a:gd name="T47" fmla="*/ 464 h 823"/>
                <a:gd name="T48" fmla="*/ 701 w 736"/>
                <a:gd name="T49" fmla="*/ 541 h 823"/>
                <a:gd name="T50" fmla="*/ 649 w 736"/>
                <a:gd name="T51" fmla="*/ 632 h 823"/>
                <a:gd name="T52" fmla="*/ 597 w 736"/>
                <a:gd name="T53" fmla="*/ 708 h 823"/>
                <a:gd name="T54" fmla="*/ 572 w 736"/>
                <a:gd name="T55" fmla="*/ 773 h 823"/>
                <a:gd name="T56" fmla="*/ 510 w 736"/>
                <a:gd name="T57" fmla="*/ 759 h 823"/>
                <a:gd name="T58" fmla="*/ 527 w 736"/>
                <a:gd name="T59" fmla="*/ 705 h 823"/>
                <a:gd name="T60" fmla="*/ 579 w 736"/>
                <a:gd name="T61" fmla="*/ 621 h 823"/>
                <a:gd name="T62" fmla="*/ 629 w 736"/>
                <a:gd name="T63" fmla="*/ 545 h 823"/>
                <a:gd name="T64" fmla="*/ 655 w 736"/>
                <a:gd name="T65" fmla="*/ 483 h 823"/>
                <a:gd name="T66" fmla="*/ 671 w 736"/>
                <a:gd name="T67" fmla="*/ 410 h 823"/>
                <a:gd name="T68" fmla="*/ 672 w 736"/>
                <a:gd name="T69" fmla="*/ 352 h 823"/>
                <a:gd name="T70" fmla="*/ 663 w 736"/>
                <a:gd name="T71" fmla="*/ 292 h 823"/>
                <a:gd name="T72" fmla="*/ 643 w 736"/>
                <a:gd name="T73" fmla="*/ 236 h 823"/>
                <a:gd name="T74" fmla="*/ 612 w 736"/>
                <a:gd name="T75" fmla="*/ 187 h 823"/>
                <a:gd name="T76" fmla="*/ 572 w 736"/>
                <a:gd name="T77" fmla="*/ 143 h 823"/>
                <a:gd name="T78" fmla="*/ 526 w 736"/>
                <a:gd name="T79" fmla="*/ 108 h 823"/>
                <a:gd name="T80" fmla="*/ 473 w 736"/>
                <a:gd name="T81" fmla="*/ 82 h 823"/>
                <a:gd name="T82" fmla="*/ 415 w 736"/>
                <a:gd name="T83" fmla="*/ 67 h 823"/>
                <a:gd name="T84" fmla="*/ 368 w 736"/>
                <a:gd name="T85" fmla="*/ 64 h 823"/>
                <a:gd name="T86" fmla="*/ 307 w 736"/>
                <a:gd name="T87" fmla="*/ 70 h 823"/>
                <a:gd name="T88" fmla="*/ 250 w 736"/>
                <a:gd name="T89" fmla="*/ 88 h 823"/>
                <a:gd name="T90" fmla="*/ 198 w 736"/>
                <a:gd name="T91" fmla="*/ 116 h 823"/>
                <a:gd name="T92" fmla="*/ 153 w 736"/>
                <a:gd name="T93" fmla="*/ 153 h 823"/>
                <a:gd name="T94" fmla="*/ 116 w 736"/>
                <a:gd name="T95" fmla="*/ 198 h 823"/>
                <a:gd name="T96" fmla="*/ 88 w 736"/>
                <a:gd name="T97" fmla="*/ 249 h 823"/>
                <a:gd name="T98" fmla="*/ 71 w 736"/>
                <a:gd name="T99" fmla="*/ 307 h 823"/>
                <a:gd name="T100" fmla="*/ 64 w 736"/>
                <a:gd name="T101" fmla="*/ 369 h 823"/>
                <a:gd name="T102" fmla="*/ 68 w 736"/>
                <a:gd name="T103" fmla="*/ 430 h 823"/>
                <a:gd name="T104" fmla="*/ 87 w 736"/>
                <a:gd name="T105" fmla="*/ 499 h 823"/>
                <a:gd name="T106" fmla="*/ 124 w 736"/>
                <a:gd name="T107" fmla="*/ 571 h 823"/>
                <a:gd name="T108" fmla="*/ 181 w 736"/>
                <a:gd name="T109" fmla="*/ 654 h 823"/>
                <a:gd name="T110" fmla="*/ 217 w 736"/>
                <a:gd name="T111" fmla="*/ 722 h 8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36" h="823">
                  <a:moveTo>
                    <a:pt x="571" y="823"/>
                  </a:moveTo>
                  <a:lnTo>
                    <a:pt x="166" y="823"/>
                  </a:lnTo>
                  <a:lnTo>
                    <a:pt x="166" y="790"/>
                  </a:lnTo>
                  <a:lnTo>
                    <a:pt x="166" y="790"/>
                  </a:lnTo>
                  <a:lnTo>
                    <a:pt x="165" y="773"/>
                  </a:lnTo>
                  <a:lnTo>
                    <a:pt x="161" y="757"/>
                  </a:lnTo>
                  <a:lnTo>
                    <a:pt x="156" y="740"/>
                  </a:lnTo>
                  <a:lnTo>
                    <a:pt x="148" y="724"/>
                  </a:lnTo>
                  <a:lnTo>
                    <a:pt x="140" y="708"/>
                  </a:lnTo>
                  <a:lnTo>
                    <a:pt x="130" y="692"/>
                  </a:lnTo>
                  <a:lnTo>
                    <a:pt x="105" y="658"/>
                  </a:lnTo>
                  <a:lnTo>
                    <a:pt x="105" y="658"/>
                  </a:lnTo>
                  <a:lnTo>
                    <a:pt x="88" y="632"/>
                  </a:lnTo>
                  <a:lnTo>
                    <a:pt x="70" y="604"/>
                  </a:lnTo>
                  <a:lnTo>
                    <a:pt x="52" y="574"/>
                  </a:lnTo>
                  <a:lnTo>
                    <a:pt x="44" y="557"/>
                  </a:lnTo>
                  <a:lnTo>
                    <a:pt x="36" y="541"/>
                  </a:lnTo>
                  <a:lnTo>
                    <a:pt x="28" y="523"/>
                  </a:lnTo>
                  <a:lnTo>
                    <a:pt x="22" y="504"/>
                  </a:lnTo>
                  <a:lnTo>
                    <a:pt x="15" y="484"/>
                  </a:lnTo>
                  <a:lnTo>
                    <a:pt x="10" y="464"/>
                  </a:lnTo>
                  <a:lnTo>
                    <a:pt x="6" y="442"/>
                  </a:lnTo>
                  <a:lnTo>
                    <a:pt x="4" y="418"/>
                  </a:lnTo>
                  <a:lnTo>
                    <a:pt x="1" y="394"/>
                  </a:lnTo>
                  <a:lnTo>
                    <a:pt x="0" y="369"/>
                  </a:lnTo>
                  <a:lnTo>
                    <a:pt x="0" y="369"/>
                  </a:lnTo>
                  <a:lnTo>
                    <a:pt x="1" y="349"/>
                  </a:lnTo>
                  <a:lnTo>
                    <a:pt x="2" y="330"/>
                  </a:lnTo>
                  <a:lnTo>
                    <a:pt x="5" y="312"/>
                  </a:lnTo>
                  <a:lnTo>
                    <a:pt x="8" y="294"/>
                  </a:lnTo>
                  <a:lnTo>
                    <a:pt x="12" y="276"/>
                  </a:lnTo>
                  <a:lnTo>
                    <a:pt x="17" y="258"/>
                  </a:lnTo>
                  <a:lnTo>
                    <a:pt x="23" y="242"/>
                  </a:lnTo>
                  <a:lnTo>
                    <a:pt x="29" y="225"/>
                  </a:lnTo>
                  <a:lnTo>
                    <a:pt x="37" y="209"/>
                  </a:lnTo>
                  <a:lnTo>
                    <a:pt x="45" y="192"/>
                  </a:lnTo>
                  <a:lnTo>
                    <a:pt x="53" y="177"/>
                  </a:lnTo>
                  <a:lnTo>
                    <a:pt x="64" y="162"/>
                  </a:lnTo>
                  <a:lnTo>
                    <a:pt x="74" y="148"/>
                  </a:lnTo>
                  <a:lnTo>
                    <a:pt x="85" y="135"/>
                  </a:lnTo>
                  <a:lnTo>
                    <a:pt x="96" y="121"/>
                  </a:lnTo>
                  <a:lnTo>
                    <a:pt x="109" y="108"/>
                  </a:lnTo>
                  <a:lnTo>
                    <a:pt x="122" y="96"/>
                  </a:lnTo>
                  <a:lnTo>
                    <a:pt x="134" y="85"/>
                  </a:lnTo>
                  <a:lnTo>
                    <a:pt x="148" y="73"/>
                  </a:lnTo>
                  <a:lnTo>
                    <a:pt x="163" y="63"/>
                  </a:lnTo>
                  <a:lnTo>
                    <a:pt x="177" y="53"/>
                  </a:lnTo>
                  <a:lnTo>
                    <a:pt x="193" y="44"/>
                  </a:lnTo>
                  <a:lnTo>
                    <a:pt x="209" y="36"/>
                  </a:lnTo>
                  <a:lnTo>
                    <a:pt x="225" y="29"/>
                  </a:lnTo>
                  <a:lnTo>
                    <a:pt x="242" y="22"/>
                  </a:lnTo>
                  <a:lnTo>
                    <a:pt x="260" y="16"/>
                  </a:lnTo>
                  <a:lnTo>
                    <a:pt x="277" y="12"/>
                  </a:lnTo>
                  <a:lnTo>
                    <a:pt x="294" y="8"/>
                  </a:lnTo>
                  <a:lnTo>
                    <a:pt x="313" y="5"/>
                  </a:lnTo>
                  <a:lnTo>
                    <a:pt x="331" y="2"/>
                  </a:lnTo>
                  <a:lnTo>
                    <a:pt x="350" y="1"/>
                  </a:lnTo>
                  <a:lnTo>
                    <a:pt x="368" y="0"/>
                  </a:lnTo>
                  <a:lnTo>
                    <a:pt x="368" y="0"/>
                  </a:lnTo>
                  <a:lnTo>
                    <a:pt x="387" y="1"/>
                  </a:lnTo>
                  <a:lnTo>
                    <a:pt x="405" y="2"/>
                  </a:lnTo>
                  <a:lnTo>
                    <a:pt x="424" y="5"/>
                  </a:lnTo>
                  <a:lnTo>
                    <a:pt x="443" y="8"/>
                  </a:lnTo>
                  <a:lnTo>
                    <a:pt x="460" y="12"/>
                  </a:lnTo>
                  <a:lnTo>
                    <a:pt x="477" y="16"/>
                  </a:lnTo>
                  <a:lnTo>
                    <a:pt x="495" y="22"/>
                  </a:lnTo>
                  <a:lnTo>
                    <a:pt x="511" y="29"/>
                  </a:lnTo>
                  <a:lnTo>
                    <a:pt x="527" y="36"/>
                  </a:lnTo>
                  <a:lnTo>
                    <a:pt x="543" y="44"/>
                  </a:lnTo>
                  <a:lnTo>
                    <a:pt x="558" y="53"/>
                  </a:lnTo>
                  <a:lnTo>
                    <a:pt x="573" y="63"/>
                  </a:lnTo>
                  <a:lnTo>
                    <a:pt x="588" y="73"/>
                  </a:lnTo>
                  <a:lnTo>
                    <a:pt x="602" y="85"/>
                  </a:lnTo>
                  <a:lnTo>
                    <a:pt x="615" y="96"/>
                  </a:lnTo>
                  <a:lnTo>
                    <a:pt x="628" y="108"/>
                  </a:lnTo>
                  <a:lnTo>
                    <a:pt x="641" y="121"/>
                  </a:lnTo>
                  <a:lnTo>
                    <a:pt x="652" y="135"/>
                  </a:lnTo>
                  <a:lnTo>
                    <a:pt x="663" y="148"/>
                  </a:lnTo>
                  <a:lnTo>
                    <a:pt x="673" y="162"/>
                  </a:lnTo>
                  <a:lnTo>
                    <a:pt x="682" y="177"/>
                  </a:lnTo>
                  <a:lnTo>
                    <a:pt x="692" y="192"/>
                  </a:lnTo>
                  <a:lnTo>
                    <a:pt x="700" y="209"/>
                  </a:lnTo>
                  <a:lnTo>
                    <a:pt x="707" y="225"/>
                  </a:lnTo>
                  <a:lnTo>
                    <a:pt x="714" y="242"/>
                  </a:lnTo>
                  <a:lnTo>
                    <a:pt x="719" y="258"/>
                  </a:lnTo>
                  <a:lnTo>
                    <a:pt x="724" y="276"/>
                  </a:lnTo>
                  <a:lnTo>
                    <a:pt x="729" y="294"/>
                  </a:lnTo>
                  <a:lnTo>
                    <a:pt x="732" y="312"/>
                  </a:lnTo>
                  <a:lnTo>
                    <a:pt x="734" y="330"/>
                  </a:lnTo>
                  <a:lnTo>
                    <a:pt x="736" y="349"/>
                  </a:lnTo>
                  <a:lnTo>
                    <a:pt x="736" y="369"/>
                  </a:lnTo>
                  <a:lnTo>
                    <a:pt x="736" y="369"/>
                  </a:lnTo>
                  <a:lnTo>
                    <a:pt x="736" y="394"/>
                  </a:lnTo>
                  <a:lnTo>
                    <a:pt x="733" y="418"/>
                  </a:lnTo>
                  <a:lnTo>
                    <a:pt x="731" y="442"/>
                  </a:lnTo>
                  <a:lnTo>
                    <a:pt x="726" y="464"/>
                  </a:lnTo>
                  <a:lnTo>
                    <a:pt x="722" y="484"/>
                  </a:lnTo>
                  <a:lnTo>
                    <a:pt x="715" y="504"/>
                  </a:lnTo>
                  <a:lnTo>
                    <a:pt x="709" y="523"/>
                  </a:lnTo>
                  <a:lnTo>
                    <a:pt x="701" y="541"/>
                  </a:lnTo>
                  <a:lnTo>
                    <a:pt x="693" y="557"/>
                  </a:lnTo>
                  <a:lnTo>
                    <a:pt x="685" y="574"/>
                  </a:lnTo>
                  <a:lnTo>
                    <a:pt x="667" y="604"/>
                  </a:lnTo>
                  <a:lnTo>
                    <a:pt x="649" y="632"/>
                  </a:lnTo>
                  <a:lnTo>
                    <a:pt x="630" y="658"/>
                  </a:lnTo>
                  <a:lnTo>
                    <a:pt x="630" y="658"/>
                  </a:lnTo>
                  <a:lnTo>
                    <a:pt x="607" y="692"/>
                  </a:lnTo>
                  <a:lnTo>
                    <a:pt x="597" y="708"/>
                  </a:lnTo>
                  <a:lnTo>
                    <a:pt x="588" y="724"/>
                  </a:lnTo>
                  <a:lnTo>
                    <a:pt x="580" y="740"/>
                  </a:lnTo>
                  <a:lnTo>
                    <a:pt x="576" y="757"/>
                  </a:lnTo>
                  <a:lnTo>
                    <a:pt x="572" y="773"/>
                  </a:lnTo>
                  <a:lnTo>
                    <a:pt x="571" y="790"/>
                  </a:lnTo>
                  <a:lnTo>
                    <a:pt x="571" y="823"/>
                  </a:lnTo>
                  <a:close/>
                  <a:moveTo>
                    <a:pt x="227" y="759"/>
                  </a:moveTo>
                  <a:lnTo>
                    <a:pt x="510" y="759"/>
                  </a:lnTo>
                  <a:lnTo>
                    <a:pt x="510" y="759"/>
                  </a:lnTo>
                  <a:lnTo>
                    <a:pt x="514" y="739"/>
                  </a:lnTo>
                  <a:lnTo>
                    <a:pt x="520" y="722"/>
                  </a:lnTo>
                  <a:lnTo>
                    <a:pt x="527" y="705"/>
                  </a:lnTo>
                  <a:lnTo>
                    <a:pt x="536" y="687"/>
                  </a:lnTo>
                  <a:lnTo>
                    <a:pt x="546" y="670"/>
                  </a:lnTo>
                  <a:lnTo>
                    <a:pt x="556" y="654"/>
                  </a:lnTo>
                  <a:lnTo>
                    <a:pt x="579" y="621"/>
                  </a:lnTo>
                  <a:lnTo>
                    <a:pt x="579" y="621"/>
                  </a:lnTo>
                  <a:lnTo>
                    <a:pt x="595" y="597"/>
                  </a:lnTo>
                  <a:lnTo>
                    <a:pt x="613" y="571"/>
                  </a:lnTo>
                  <a:lnTo>
                    <a:pt x="629" y="545"/>
                  </a:lnTo>
                  <a:lnTo>
                    <a:pt x="636" y="530"/>
                  </a:lnTo>
                  <a:lnTo>
                    <a:pt x="643" y="516"/>
                  </a:lnTo>
                  <a:lnTo>
                    <a:pt x="649" y="499"/>
                  </a:lnTo>
                  <a:lnTo>
                    <a:pt x="655" y="483"/>
                  </a:lnTo>
                  <a:lnTo>
                    <a:pt x="660" y="467"/>
                  </a:lnTo>
                  <a:lnTo>
                    <a:pt x="664" y="450"/>
                  </a:lnTo>
                  <a:lnTo>
                    <a:pt x="667" y="430"/>
                  </a:lnTo>
                  <a:lnTo>
                    <a:pt x="671" y="410"/>
                  </a:lnTo>
                  <a:lnTo>
                    <a:pt x="672" y="391"/>
                  </a:lnTo>
                  <a:lnTo>
                    <a:pt x="672" y="369"/>
                  </a:lnTo>
                  <a:lnTo>
                    <a:pt x="672" y="369"/>
                  </a:lnTo>
                  <a:lnTo>
                    <a:pt x="672" y="352"/>
                  </a:lnTo>
                  <a:lnTo>
                    <a:pt x="671" y="337"/>
                  </a:lnTo>
                  <a:lnTo>
                    <a:pt x="668" y="322"/>
                  </a:lnTo>
                  <a:lnTo>
                    <a:pt x="666" y="307"/>
                  </a:lnTo>
                  <a:lnTo>
                    <a:pt x="663" y="292"/>
                  </a:lnTo>
                  <a:lnTo>
                    <a:pt x="659" y="278"/>
                  </a:lnTo>
                  <a:lnTo>
                    <a:pt x="655" y="263"/>
                  </a:lnTo>
                  <a:lnTo>
                    <a:pt x="649" y="249"/>
                  </a:lnTo>
                  <a:lnTo>
                    <a:pt x="643" y="236"/>
                  </a:lnTo>
                  <a:lnTo>
                    <a:pt x="636" y="224"/>
                  </a:lnTo>
                  <a:lnTo>
                    <a:pt x="628" y="211"/>
                  </a:lnTo>
                  <a:lnTo>
                    <a:pt x="621" y="198"/>
                  </a:lnTo>
                  <a:lnTo>
                    <a:pt x="612" y="187"/>
                  </a:lnTo>
                  <a:lnTo>
                    <a:pt x="602" y="175"/>
                  </a:lnTo>
                  <a:lnTo>
                    <a:pt x="593" y="163"/>
                  </a:lnTo>
                  <a:lnTo>
                    <a:pt x="583" y="153"/>
                  </a:lnTo>
                  <a:lnTo>
                    <a:pt x="572" y="143"/>
                  </a:lnTo>
                  <a:lnTo>
                    <a:pt x="562" y="133"/>
                  </a:lnTo>
                  <a:lnTo>
                    <a:pt x="550" y="124"/>
                  </a:lnTo>
                  <a:lnTo>
                    <a:pt x="539" y="116"/>
                  </a:lnTo>
                  <a:lnTo>
                    <a:pt x="526" y="108"/>
                  </a:lnTo>
                  <a:lnTo>
                    <a:pt x="513" y="101"/>
                  </a:lnTo>
                  <a:lnTo>
                    <a:pt x="500" y="94"/>
                  </a:lnTo>
                  <a:lnTo>
                    <a:pt x="487" y="88"/>
                  </a:lnTo>
                  <a:lnTo>
                    <a:pt x="473" y="82"/>
                  </a:lnTo>
                  <a:lnTo>
                    <a:pt x="459" y="78"/>
                  </a:lnTo>
                  <a:lnTo>
                    <a:pt x="444" y="73"/>
                  </a:lnTo>
                  <a:lnTo>
                    <a:pt x="430" y="70"/>
                  </a:lnTo>
                  <a:lnTo>
                    <a:pt x="415" y="67"/>
                  </a:lnTo>
                  <a:lnTo>
                    <a:pt x="400" y="65"/>
                  </a:lnTo>
                  <a:lnTo>
                    <a:pt x="383" y="64"/>
                  </a:lnTo>
                  <a:lnTo>
                    <a:pt x="368" y="64"/>
                  </a:lnTo>
                  <a:lnTo>
                    <a:pt x="368" y="64"/>
                  </a:lnTo>
                  <a:lnTo>
                    <a:pt x="352" y="64"/>
                  </a:lnTo>
                  <a:lnTo>
                    <a:pt x="337" y="65"/>
                  </a:lnTo>
                  <a:lnTo>
                    <a:pt x="322" y="67"/>
                  </a:lnTo>
                  <a:lnTo>
                    <a:pt x="307" y="70"/>
                  </a:lnTo>
                  <a:lnTo>
                    <a:pt x="292" y="73"/>
                  </a:lnTo>
                  <a:lnTo>
                    <a:pt x="278" y="78"/>
                  </a:lnTo>
                  <a:lnTo>
                    <a:pt x="264" y="82"/>
                  </a:lnTo>
                  <a:lnTo>
                    <a:pt x="250" y="88"/>
                  </a:lnTo>
                  <a:lnTo>
                    <a:pt x="236" y="94"/>
                  </a:lnTo>
                  <a:lnTo>
                    <a:pt x="224" y="101"/>
                  </a:lnTo>
                  <a:lnTo>
                    <a:pt x="211" y="108"/>
                  </a:lnTo>
                  <a:lnTo>
                    <a:pt x="198" y="116"/>
                  </a:lnTo>
                  <a:lnTo>
                    <a:pt x="187" y="124"/>
                  </a:lnTo>
                  <a:lnTo>
                    <a:pt x="175" y="133"/>
                  </a:lnTo>
                  <a:lnTo>
                    <a:pt x="163" y="143"/>
                  </a:lnTo>
                  <a:lnTo>
                    <a:pt x="153" y="153"/>
                  </a:lnTo>
                  <a:lnTo>
                    <a:pt x="144" y="163"/>
                  </a:lnTo>
                  <a:lnTo>
                    <a:pt x="133" y="175"/>
                  </a:lnTo>
                  <a:lnTo>
                    <a:pt x="125" y="187"/>
                  </a:lnTo>
                  <a:lnTo>
                    <a:pt x="116" y="198"/>
                  </a:lnTo>
                  <a:lnTo>
                    <a:pt x="108" y="211"/>
                  </a:lnTo>
                  <a:lnTo>
                    <a:pt x="101" y="224"/>
                  </a:lnTo>
                  <a:lnTo>
                    <a:pt x="94" y="236"/>
                  </a:lnTo>
                  <a:lnTo>
                    <a:pt x="88" y="249"/>
                  </a:lnTo>
                  <a:lnTo>
                    <a:pt x="82" y="263"/>
                  </a:lnTo>
                  <a:lnTo>
                    <a:pt x="78" y="278"/>
                  </a:lnTo>
                  <a:lnTo>
                    <a:pt x="74" y="292"/>
                  </a:lnTo>
                  <a:lnTo>
                    <a:pt x="71" y="307"/>
                  </a:lnTo>
                  <a:lnTo>
                    <a:pt x="67" y="322"/>
                  </a:lnTo>
                  <a:lnTo>
                    <a:pt x="66" y="337"/>
                  </a:lnTo>
                  <a:lnTo>
                    <a:pt x="65" y="352"/>
                  </a:lnTo>
                  <a:lnTo>
                    <a:pt x="64" y="369"/>
                  </a:lnTo>
                  <a:lnTo>
                    <a:pt x="64" y="369"/>
                  </a:lnTo>
                  <a:lnTo>
                    <a:pt x="65" y="391"/>
                  </a:lnTo>
                  <a:lnTo>
                    <a:pt x="66" y="410"/>
                  </a:lnTo>
                  <a:lnTo>
                    <a:pt x="68" y="430"/>
                  </a:lnTo>
                  <a:lnTo>
                    <a:pt x="72" y="450"/>
                  </a:lnTo>
                  <a:lnTo>
                    <a:pt x="76" y="467"/>
                  </a:lnTo>
                  <a:lnTo>
                    <a:pt x="81" y="483"/>
                  </a:lnTo>
                  <a:lnTo>
                    <a:pt x="87" y="499"/>
                  </a:lnTo>
                  <a:lnTo>
                    <a:pt x="94" y="516"/>
                  </a:lnTo>
                  <a:lnTo>
                    <a:pt x="101" y="530"/>
                  </a:lnTo>
                  <a:lnTo>
                    <a:pt x="108" y="545"/>
                  </a:lnTo>
                  <a:lnTo>
                    <a:pt x="124" y="571"/>
                  </a:lnTo>
                  <a:lnTo>
                    <a:pt x="140" y="597"/>
                  </a:lnTo>
                  <a:lnTo>
                    <a:pt x="158" y="621"/>
                  </a:lnTo>
                  <a:lnTo>
                    <a:pt x="158" y="621"/>
                  </a:lnTo>
                  <a:lnTo>
                    <a:pt x="181" y="654"/>
                  </a:lnTo>
                  <a:lnTo>
                    <a:pt x="191" y="670"/>
                  </a:lnTo>
                  <a:lnTo>
                    <a:pt x="200" y="687"/>
                  </a:lnTo>
                  <a:lnTo>
                    <a:pt x="210" y="705"/>
                  </a:lnTo>
                  <a:lnTo>
                    <a:pt x="217" y="722"/>
                  </a:lnTo>
                  <a:lnTo>
                    <a:pt x="222" y="739"/>
                  </a:lnTo>
                  <a:lnTo>
                    <a:pt x="227" y="759"/>
                  </a:lnTo>
                  <a:lnTo>
                    <a:pt x="227" y="759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258" name="Freeform 130"/>
            <p:cNvSpPr>
              <a:spLocks/>
            </p:cNvSpPr>
            <p:nvPr/>
          </p:nvSpPr>
          <p:spPr bwMode="auto">
            <a:xfrm>
              <a:off x="7626351" y="3693468"/>
              <a:ext cx="125413" cy="277813"/>
            </a:xfrm>
            <a:custGeom>
              <a:avLst/>
              <a:gdLst>
                <a:gd name="T0" fmla="*/ 78 w 157"/>
                <a:gd name="T1" fmla="*/ 0 h 350"/>
                <a:gd name="T2" fmla="*/ 78 w 157"/>
                <a:gd name="T3" fmla="*/ 0 h 350"/>
                <a:gd name="T4" fmla="*/ 62 w 157"/>
                <a:gd name="T5" fmla="*/ 2 h 350"/>
                <a:gd name="T6" fmla="*/ 48 w 157"/>
                <a:gd name="T7" fmla="*/ 3 h 350"/>
                <a:gd name="T8" fmla="*/ 34 w 157"/>
                <a:gd name="T9" fmla="*/ 6 h 350"/>
                <a:gd name="T10" fmla="*/ 23 w 157"/>
                <a:gd name="T11" fmla="*/ 10 h 350"/>
                <a:gd name="T12" fmla="*/ 14 w 157"/>
                <a:gd name="T13" fmla="*/ 15 h 350"/>
                <a:gd name="T14" fmla="*/ 5 w 157"/>
                <a:gd name="T15" fmla="*/ 20 h 350"/>
                <a:gd name="T16" fmla="*/ 1 w 157"/>
                <a:gd name="T17" fmla="*/ 27 h 350"/>
                <a:gd name="T18" fmla="*/ 0 w 157"/>
                <a:gd name="T19" fmla="*/ 31 h 350"/>
                <a:gd name="T20" fmla="*/ 0 w 157"/>
                <a:gd name="T21" fmla="*/ 34 h 350"/>
                <a:gd name="T22" fmla="*/ 49 w 157"/>
                <a:gd name="T23" fmla="*/ 350 h 350"/>
                <a:gd name="T24" fmla="*/ 107 w 157"/>
                <a:gd name="T25" fmla="*/ 350 h 350"/>
                <a:gd name="T26" fmla="*/ 157 w 157"/>
                <a:gd name="T27" fmla="*/ 34 h 350"/>
                <a:gd name="T28" fmla="*/ 157 w 157"/>
                <a:gd name="T29" fmla="*/ 34 h 350"/>
                <a:gd name="T30" fmla="*/ 156 w 157"/>
                <a:gd name="T31" fmla="*/ 31 h 350"/>
                <a:gd name="T32" fmla="*/ 155 w 157"/>
                <a:gd name="T33" fmla="*/ 27 h 350"/>
                <a:gd name="T34" fmla="*/ 150 w 157"/>
                <a:gd name="T35" fmla="*/ 20 h 350"/>
                <a:gd name="T36" fmla="*/ 143 w 157"/>
                <a:gd name="T37" fmla="*/ 15 h 350"/>
                <a:gd name="T38" fmla="*/ 134 w 157"/>
                <a:gd name="T39" fmla="*/ 10 h 350"/>
                <a:gd name="T40" fmla="*/ 122 w 157"/>
                <a:gd name="T41" fmla="*/ 6 h 350"/>
                <a:gd name="T42" fmla="*/ 109 w 157"/>
                <a:gd name="T43" fmla="*/ 3 h 350"/>
                <a:gd name="T44" fmla="*/ 95 w 157"/>
                <a:gd name="T45" fmla="*/ 2 h 350"/>
                <a:gd name="T46" fmla="*/ 78 w 157"/>
                <a:gd name="T47" fmla="*/ 0 h 350"/>
                <a:gd name="T48" fmla="*/ 78 w 157"/>
                <a:gd name="T4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7" h="350">
                  <a:moveTo>
                    <a:pt x="78" y="0"/>
                  </a:moveTo>
                  <a:lnTo>
                    <a:pt x="78" y="0"/>
                  </a:lnTo>
                  <a:lnTo>
                    <a:pt x="62" y="2"/>
                  </a:lnTo>
                  <a:lnTo>
                    <a:pt x="48" y="3"/>
                  </a:lnTo>
                  <a:lnTo>
                    <a:pt x="34" y="6"/>
                  </a:lnTo>
                  <a:lnTo>
                    <a:pt x="23" y="10"/>
                  </a:lnTo>
                  <a:lnTo>
                    <a:pt x="14" y="15"/>
                  </a:lnTo>
                  <a:lnTo>
                    <a:pt x="5" y="20"/>
                  </a:lnTo>
                  <a:lnTo>
                    <a:pt x="1" y="27"/>
                  </a:lnTo>
                  <a:lnTo>
                    <a:pt x="0" y="31"/>
                  </a:lnTo>
                  <a:lnTo>
                    <a:pt x="0" y="34"/>
                  </a:lnTo>
                  <a:lnTo>
                    <a:pt x="49" y="350"/>
                  </a:lnTo>
                  <a:lnTo>
                    <a:pt x="107" y="350"/>
                  </a:lnTo>
                  <a:lnTo>
                    <a:pt x="157" y="34"/>
                  </a:lnTo>
                  <a:lnTo>
                    <a:pt x="157" y="34"/>
                  </a:lnTo>
                  <a:lnTo>
                    <a:pt x="156" y="31"/>
                  </a:lnTo>
                  <a:lnTo>
                    <a:pt x="155" y="27"/>
                  </a:lnTo>
                  <a:lnTo>
                    <a:pt x="150" y="20"/>
                  </a:lnTo>
                  <a:lnTo>
                    <a:pt x="143" y="15"/>
                  </a:lnTo>
                  <a:lnTo>
                    <a:pt x="134" y="10"/>
                  </a:lnTo>
                  <a:lnTo>
                    <a:pt x="122" y="6"/>
                  </a:lnTo>
                  <a:lnTo>
                    <a:pt x="109" y="3"/>
                  </a:lnTo>
                  <a:lnTo>
                    <a:pt x="95" y="2"/>
                  </a:lnTo>
                  <a:lnTo>
                    <a:pt x="78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ko-KR" altLang="en-US" b="0" cap="none" spc="0">
                <a:ln>
                  <a:noFill/>
                </a:ln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259" name="Freeform 131"/>
            <p:cNvSpPr>
              <a:spLocks noEditPoints="1"/>
            </p:cNvSpPr>
            <p:nvPr/>
          </p:nvSpPr>
          <p:spPr bwMode="auto">
            <a:xfrm>
              <a:off x="7602538" y="3666480"/>
              <a:ext cx="174625" cy="330200"/>
            </a:xfrm>
            <a:custGeom>
              <a:avLst/>
              <a:gdLst>
                <a:gd name="T0" fmla="*/ 166 w 220"/>
                <a:gd name="T1" fmla="*/ 415 h 415"/>
                <a:gd name="T2" fmla="*/ 54 w 220"/>
                <a:gd name="T3" fmla="*/ 415 h 415"/>
                <a:gd name="T4" fmla="*/ 0 w 220"/>
                <a:gd name="T5" fmla="*/ 66 h 415"/>
                <a:gd name="T6" fmla="*/ 0 w 220"/>
                <a:gd name="T7" fmla="*/ 66 h 415"/>
                <a:gd name="T8" fmla="*/ 0 w 220"/>
                <a:gd name="T9" fmla="*/ 58 h 415"/>
                <a:gd name="T10" fmla="*/ 2 w 220"/>
                <a:gd name="T11" fmla="*/ 52 h 415"/>
                <a:gd name="T12" fmla="*/ 5 w 220"/>
                <a:gd name="T13" fmla="*/ 45 h 415"/>
                <a:gd name="T14" fmla="*/ 8 w 220"/>
                <a:gd name="T15" fmla="*/ 39 h 415"/>
                <a:gd name="T16" fmla="*/ 12 w 220"/>
                <a:gd name="T17" fmla="*/ 34 h 415"/>
                <a:gd name="T18" fmla="*/ 18 w 220"/>
                <a:gd name="T19" fmla="*/ 28 h 415"/>
                <a:gd name="T20" fmla="*/ 24 w 220"/>
                <a:gd name="T21" fmla="*/ 23 h 415"/>
                <a:gd name="T22" fmla="*/ 30 w 220"/>
                <a:gd name="T23" fmla="*/ 18 h 415"/>
                <a:gd name="T24" fmla="*/ 39 w 220"/>
                <a:gd name="T25" fmla="*/ 15 h 415"/>
                <a:gd name="T26" fmla="*/ 47 w 220"/>
                <a:gd name="T27" fmla="*/ 12 h 415"/>
                <a:gd name="T28" fmla="*/ 65 w 220"/>
                <a:gd name="T29" fmla="*/ 6 h 415"/>
                <a:gd name="T30" fmla="*/ 87 w 220"/>
                <a:gd name="T31" fmla="*/ 2 h 415"/>
                <a:gd name="T32" fmla="*/ 110 w 220"/>
                <a:gd name="T33" fmla="*/ 0 h 415"/>
                <a:gd name="T34" fmla="*/ 110 w 220"/>
                <a:gd name="T35" fmla="*/ 0 h 415"/>
                <a:gd name="T36" fmla="*/ 134 w 220"/>
                <a:gd name="T37" fmla="*/ 2 h 415"/>
                <a:gd name="T38" fmla="*/ 156 w 220"/>
                <a:gd name="T39" fmla="*/ 6 h 415"/>
                <a:gd name="T40" fmla="*/ 174 w 220"/>
                <a:gd name="T41" fmla="*/ 12 h 415"/>
                <a:gd name="T42" fmla="*/ 182 w 220"/>
                <a:gd name="T43" fmla="*/ 15 h 415"/>
                <a:gd name="T44" fmla="*/ 190 w 220"/>
                <a:gd name="T45" fmla="*/ 18 h 415"/>
                <a:gd name="T46" fmla="*/ 197 w 220"/>
                <a:gd name="T47" fmla="*/ 23 h 415"/>
                <a:gd name="T48" fmla="*/ 203 w 220"/>
                <a:gd name="T49" fmla="*/ 28 h 415"/>
                <a:gd name="T50" fmla="*/ 208 w 220"/>
                <a:gd name="T51" fmla="*/ 34 h 415"/>
                <a:gd name="T52" fmla="*/ 212 w 220"/>
                <a:gd name="T53" fmla="*/ 39 h 415"/>
                <a:gd name="T54" fmla="*/ 216 w 220"/>
                <a:gd name="T55" fmla="*/ 45 h 415"/>
                <a:gd name="T56" fmla="*/ 218 w 220"/>
                <a:gd name="T57" fmla="*/ 52 h 415"/>
                <a:gd name="T58" fmla="*/ 220 w 220"/>
                <a:gd name="T59" fmla="*/ 58 h 415"/>
                <a:gd name="T60" fmla="*/ 220 w 220"/>
                <a:gd name="T61" fmla="*/ 66 h 415"/>
                <a:gd name="T62" fmla="*/ 220 w 220"/>
                <a:gd name="T63" fmla="*/ 71 h 415"/>
                <a:gd name="T64" fmla="*/ 166 w 220"/>
                <a:gd name="T65" fmla="*/ 415 h 415"/>
                <a:gd name="T66" fmla="*/ 108 w 220"/>
                <a:gd name="T67" fmla="*/ 351 h 415"/>
                <a:gd name="T68" fmla="*/ 112 w 220"/>
                <a:gd name="T69" fmla="*/ 351 h 415"/>
                <a:gd name="T70" fmla="*/ 156 w 220"/>
                <a:gd name="T71" fmla="*/ 72 h 415"/>
                <a:gd name="T72" fmla="*/ 156 w 220"/>
                <a:gd name="T73" fmla="*/ 72 h 415"/>
                <a:gd name="T74" fmla="*/ 149 w 220"/>
                <a:gd name="T75" fmla="*/ 69 h 415"/>
                <a:gd name="T76" fmla="*/ 138 w 220"/>
                <a:gd name="T77" fmla="*/ 67 h 415"/>
                <a:gd name="T78" fmla="*/ 125 w 220"/>
                <a:gd name="T79" fmla="*/ 65 h 415"/>
                <a:gd name="T80" fmla="*/ 110 w 220"/>
                <a:gd name="T81" fmla="*/ 64 h 415"/>
                <a:gd name="T82" fmla="*/ 110 w 220"/>
                <a:gd name="T83" fmla="*/ 64 h 415"/>
                <a:gd name="T84" fmla="*/ 95 w 220"/>
                <a:gd name="T85" fmla="*/ 65 h 415"/>
                <a:gd name="T86" fmla="*/ 83 w 220"/>
                <a:gd name="T87" fmla="*/ 67 h 415"/>
                <a:gd name="T88" fmla="*/ 72 w 220"/>
                <a:gd name="T89" fmla="*/ 69 h 415"/>
                <a:gd name="T90" fmla="*/ 65 w 220"/>
                <a:gd name="T91" fmla="*/ 72 h 415"/>
                <a:gd name="T92" fmla="*/ 108 w 220"/>
                <a:gd name="T93" fmla="*/ 351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0" h="415">
                  <a:moveTo>
                    <a:pt x="166" y="415"/>
                  </a:moveTo>
                  <a:lnTo>
                    <a:pt x="54" y="415"/>
                  </a:lnTo>
                  <a:lnTo>
                    <a:pt x="0" y="66"/>
                  </a:lnTo>
                  <a:lnTo>
                    <a:pt x="0" y="66"/>
                  </a:lnTo>
                  <a:lnTo>
                    <a:pt x="0" y="58"/>
                  </a:lnTo>
                  <a:lnTo>
                    <a:pt x="2" y="52"/>
                  </a:lnTo>
                  <a:lnTo>
                    <a:pt x="5" y="45"/>
                  </a:lnTo>
                  <a:lnTo>
                    <a:pt x="8" y="39"/>
                  </a:lnTo>
                  <a:lnTo>
                    <a:pt x="12" y="34"/>
                  </a:lnTo>
                  <a:lnTo>
                    <a:pt x="18" y="28"/>
                  </a:lnTo>
                  <a:lnTo>
                    <a:pt x="24" y="23"/>
                  </a:lnTo>
                  <a:lnTo>
                    <a:pt x="30" y="18"/>
                  </a:lnTo>
                  <a:lnTo>
                    <a:pt x="39" y="15"/>
                  </a:lnTo>
                  <a:lnTo>
                    <a:pt x="47" y="12"/>
                  </a:lnTo>
                  <a:lnTo>
                    <a:pt x="65" y="6"/>
                  </a:lnTo>
                  <a:lnTo>
                    <a:pt x="87" y="2"/>
                  </a:lnTo>
                  <a:lnTo>
                    <a:pt x="110" y="0"/>
                  </a:lnTo>
                  <a:lnTo>
                    <a:pt x="110" y="0"/>
                  </a:lnTo>
                  <a:lnTo>
                    <a:pt x="134" y="2"/>
                  </a:lnTo>
                  <a:lnTo>
                    <a:pt x="156" y="6"/>
                  </a:lnTo>
                  <a:lnTo>
                    <a:pt x="174" y="12"/>
                  </a:lnTo>
                  <a:lnTo>
                    <a:pt x="182" y="15"/>
                  </a:lnTo>
                  <a:lnTo>
                    <a:pt x="190" y="18"/>
                  </a:lnTo>
                  <a:lnTo>
                    <a:pt x="197" y="23"/>
                  </a:lnTo>
                  <a:lnTo>
                    <a:pt x="203" y="28"/>
                  </a:lnTo>
                  <a:lnTo>
                    <a:pt x="208" y="34"/>
                  </a:lnTo>
                  <a:lnTo>
                    <a:pt x="212" y="39"/>
                  </a:lnTo>
                  <a:lnTo>
                    <a:pt x="216" y="45"/>
                  </a:lnTo>
                  <a:lnTo>
                    <a:pt x="218" y="52"/>
                  </a:lnTo>
                  <a:lnTo>
                    <a:pt x="220" y="58"/>
                  </a:lnTo>
                  <a:lnTo>
                    <a:pt x="220" y="66"/>
                  </a:lnTo>
                  <a:lnTo>
                    <a:pt x="220" y="71"/>
                  </a:lnTo>
                  <a:lnTo>
                    <a:pt x="166" y="415"/>
                  </a:lnTo>
                  <a:close/>
                  <a:moveTo>
                    <a:pt x="108" y="351"/>
                  </a:moveTo>
                  <a:lnTo>
                    <a:pt x="112" y="351"/>
                  </a:lnTo>
                  <a:lnTo>
                    <a:pt x="156" y="72"/>
                  </a:lnTo>
                  <a:lnTo>
                    <a:pt x="156" y="72"/>
                  </a:lnTo>
                  <a:lnTo>
                    <a:pt x="149" y="69"/>
                  </a:lnTo>
                  <a:lnTo>
                    <a:pt x="138" y="67"/>
                  </a:lnTo>
                  <a:lnTo>
                    <a:pt x="125" y="65"/>
                  </a:lnTo>
                  <a:lnTo>
                    <a:pt x="110" y="64"/>
                  </a:lnTo>
                  <a:lnTo>
                    <a:pt x="110" y="64"/>
                  </a:lnTo>
                  <a:lnTo>
                    <a:pt x="95" y="65"/>
                  </a:lnTo>
                  <a:lnTo>
                    <a:pt x="83" y="67"/>
                  </a:lnTo>
                  <a:lnTo>
                    <a:pt x="72" y="69"/>
                  </a:lnTo>
                  <a:lnTo>
                    <a:pt x="65" y="72"/>
                  </a:lnTo>
                  <a:lnTo>
                    <a:pt x="108" y="35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grpSp>
          <p:nvGrpSpPr>
            <p:cNvPr id="260" name="그룹 259"/>
            <p:cNvGrpSpPr/>
            <p:nvPr/>
          </p:nvGrpSpPr>
          <p:grpSpPr>
            <a:xfrm>
              <a:off x="6742113" y="1924993"/>
              <a:ext cx="1059257" cy="104400"/>
              <a:chOff x="6742113" y="1924993"/>
              <a:chExt cx="1059257" cy="104400"/>
            </a:xfrm>
            <a:solidFill>
              <a:schemeClr val="tx1"/>
            </a:solidFill>
          </p:grpSpPr>
          <p:sp>
            <p:nvSpPr>
              <p:cNvPr id="261" name="모서리가 둥근 직사각형 260"/>
              <p:cNvSpPr/>
              <p:nvPr/>
            </p:nvSpPr>
            <p:spPr>
              <a:xfrm>
                <a:off x="674211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2" name="모서리가 둥근 직사각형 261"/>
              <p:cNvSpPr/>
              <p:nvPr/>
            </p:nvSpPr>
            <p:spPr>
              <a:xfrm>
                <a:off x="685420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3" name="모서리가 둥근 직사각형 262"/>
              <p:cNvSpPr/>
              <p:nvPr/>
            </p:nvSpPr>
            <p:spPr>
              <a:xfrm>
                <a:off x="7750970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4" name="모서리가 둥근 직사각형 263"/>
              <p:cNvSpPr/>
              <p:nvPr/>
            </p:nvSpPr>
            <p:spPr>
              <a:xfrm>
                <a:off x="696630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5" name="모서리가 둥근 직사각형 264"/>
              <p:cNvSpPr/>
              <p:nvPr/>
            </p:nvSpPr>
            <p:spPr>
              <a:xfrm>
                <a:off x="707839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6" name="모서리가 둥근 직사각형 265"/>
              <p:cNvSpPr/>
              <p:nvPr/>
            </p:nvSpPr>
            <p:spPr>
              <a:xfrm>
                <a:off x="719049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7" name="모서리가 둥근 직사각형 266"/>
              <p:cNvSpPr/>
              <p:nvPr/>
            </p:nvSpPr>
            <p:spPr>
              <a:xfrm>
                <a:off x="730258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8" name="모서리가 둥근 직사각형 267"/>
              <p:cNvSpPr/>
              <p:nvPr/>
            </p:nvSpPr>
            <p:spPr>
              <a:xfrm>
                <a:off x="741468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69" name="모서리가 둥근 직사각형 268"/>
              <p:cNvSpPr/>
              <p:nvPr/>
            </p:nvSpPr>
            <p:spPr>
              <a:xfrm>
                <a:off x="7526778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0" name="모서리가 둥근 직사각형 269"/>
              <p:cNvSpPr/>
              <p:nvPr/>
            </p:nvSpPr>
            <p:spPr>
              <a:xfrm>
                <a:off x="7638873" y="1924993"/>
                <a:ext cx="50400" cy="104400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297" name="TextBox 296"/>
          <p:cNvSpPr txBox="1"/>
          <p:nvPr/>
        </p:nvSpPr>
        <p:spPr>
          <a:xfrm>
            <a:off x="2357430" y="5786446"/>
            <a:ext cx="2857520" cy="114300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/>
          <a:p>
            <a:r>
              <a:rPr lang="ko-KR" altLang="en-US" sz="6600" dirty="0" smtClean="0">
                <a:ln w="203200">
                  <a:solidFill>
                    <a:schemeClr val="bg1"/>
                  </a:solidFill>
                </a:ln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엔트리</a:t>
            </a:r>
            <a:endParaRPr lang="en-US" altLang="ko-KR" sz="6600" dirty="0" smtClean="0">
              <a:ln w="203200">
                <a:solidFill>
                  <a:schemeClr val="bg1"/>
                </a:solidFill>
              </a:ln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  <a:p>
            <a:endParaRPr lang="ko-KR" altLang="en-US" sz="6600" dirty="0" smtClean="0">
              <a:ln w="203200">
                <a:solidFill>
                  <a:schemeClr val="bg1"/>
                </a:solidFill>
              </a:ln>
              <a:solidFill>
                <a:schemeClr val="bg1"/>
              </a:solidFill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98" name="TextBox 297"/>
          <p:cNvSpPr txBox="1"/>
          <p:nvPr/>
        </p:nvSpPr>
        <p:spPr>
          <a:xfrm>
            <a:off x="2357430" y="5286380"/>
            <a:ext cx="2857520" cy="114300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Autofit/>
          </a:bodyPr>
          <a:lstStyle/>
          <a:p>
            <a:r>
              <a:rPr lang="ko-KR" altLang="en-US" sz="66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엔트리</a:t>
            </a:r>
            <a:endParaRPr lang="en-US" altLang="ko-KR" sz="6600" dirty="0" smtClean="0">
              <a:effectLst/>
              <a:latin typeface="나눔고딕 ExtraBold" panose="020D0904000000000000" pitchFamily="50" charset="-127"/>
              <a:ea typeface="나눔고딕 ExtraBold" panose="020D0904000000000000" pitchFamily="50" charset="-127"/>
            </a:endParaRPr>
          </a:p>
        </p:txBody>
      </p:sp>
      <p:sp>
        <p:nvSpPr>
          <p:cNvPr id="279" name="텍스트 개체 틀 9"/>
          <p:cNvSpPr txBox="1">
            <a:spLocks/>
          </p:cNvSpPr>
          <p:nvPr/>
        </p:nvSpPr>
        <p:spPr>
          <a:xfrm>
            <a:off x="2154691" y="5214942"/>
            <a:ext cx="3203135" cy="1846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4D214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블록</a:t>
            </a:r>
            <a:r>
              <a:rPr kumimoji="0" lang="ko-KR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4D214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sym typeface="Wingdings 2"/>
              </a:rPr>
              <a:t></a:t>
            </a:r>
            <a:r>
              <a:rPr kumimoji="0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4D214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코딩 프로그램</a:t>
            </a:r>
            <a:endParaRPr kumimoji="0" lang="ko-KR" altLang="en-US" sz="1200" b="1" i="0" u="none" strike="noStrike" kern="1200" cap="none" spc="0" normalizeH="0" baseline="0" noProof="0" dirty="0" smtClean="0">
              <a:ln>
                <a:noFill/>
              </a:ln>
              <a:solidFill>
                <a:srgbClr val="C4D214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  <p:grpSp>
        <p:nvGrpSpPr>
          <p:cNvPr id="280" name="그룹 279"/>
          <p:cNvGrpSpPr/>
          <p:nvPr/>
        </p:nvGrpSpPr>
        <p:grpSpPr>
          <a:xfrm>
            <a:off x="2786058" y="5072066"/>
            <a:ext cx="285752" cy="359416"/>
            <a:chOff x="3579813" y="6396038"/>
            <a:chExt cx="2038350" cy="2563813"/>
          </a:xfrm>
        </p:grpSpPr>
        <p:sp>
          <p:nvSpPr>
            <p:cNvPr id="281" name="Freeform 236"/>
            <p:cNvSpPr>
              <a:spLocks/>
            </p:cNvSpPr>
            <p:nvPr/>
          </p:nvSpPr>
          <p:spPr bwMode="auto">
            <a:xfrm>
              <a:off x="4710113" y="7299325"/>
              <a:ext cx="857250" cy="1033463"/>
            </a:xfrm>
            <a:custGeom>
              <a:avLst/>
              <a:gdLst>
                <a:gd name="T0" fmla="*/ 655 w 1081"/>
                <a:gd name="T1" fmla="*/ 84 h 1301"/>
                <a:gd name="T2" fmla="*/ 640 w 1081"/>
                <a:gd name="T3" fmla="*/ 69 h 1301"/>
                <a:gd name="T4" fmla="*/ 607 w 1081"/>
                <a:gd name="T5" fmla="*/ 46 h 1301"/>
                <a:gd name="T6" fmla="*/ 573 w 1081"/>
                <a:gd name="T7" fmla="*/ 30 h 1301"/>
                <a:gd name="T8" fmla="*/ 523 w 1081"/>
                <a:gd name="T9" fmla="*/ 11 h 1301"/>
                <a:gd name="T10" fmla="*/ 454 w 1081"/>
                <a:gd name="T11" fmla="*/ 0 h 1301"/>
                <a:gd name="T12" fmla="*/ 390 w 1081"/>
                <a:gd name="T13" fmla="*/ 2 h 1301"/>
                <a:gd name="T14" fmla="*/ 332 w 1081"/>
                <a:gd name="T15" fmla="*/ 9 h 1301"/>
                <a:gd name="T16" fmla="*/ 258 w 1081"/>
                <a:gd name="T17" fmla="*/ 30 h 1301"/>
                <a:gd name="T18" fmla="*/ 247 w 1081"/>
                <a:gd name="T19" fmla="*/ 33 h 1301"/>
                <a:gd name="T20" fmla="*/ 187 w 1081"/>
                <a:gd name="T21" fmla="*/ 63 h 1301"/>
                <a:gd name="T22" fmla="*/ 137 w 1081"/>
                <a:gd name="T23" fmla="*/ 95 h 1301"/>
                <a:gd name="T24" fmla="*/ 97 w 1081"/>
                <a:gd name="T25" fmla="*/ 130 h 1301"/>
                <a:gd name="T26" fmla="*/ 66 w 1081"/>
                <a:gd name="T27" fmla="*/ 168 h 1301"/>
                <a:gd name="T28" fmla="*/ 40 w 1081"/>
                <a:gd name="T29" fmla="*/ 205 h 1301"/>
                <a:gd name="T30" fmla="*/ 21 w 1081"/>
                <a:gd name="T31" fmla="*/ 241 h 1301"/>
                <a:gd name="T32" fmla="*/ 0 w 1081"/>
                <a:gd name="T33" fmla="*/ 304 h 1301"/>
                <a:gd name="T34" fmla="*/ 439 w 1081"/>
                <a:gd name="T35" fmla="*/ 1261 h 1301"/>
                <a:gd name="T36" fmla="*/ 448 w 1081"/>
                <a:gd name="T37" fmla="*/ 1282 h 1301"/>
                <a:gd name="T38" fmla="*/ 461 w 1081"/>
                <a:gd name="T39" fmla="*/ 1301 h 1301"/>
                <a:gd name="T40" fmla="*/ 463 w 1081"/>
                <a:gd name="T41" fmla="*/ 1259 h 1301"/>
                <a:gd name="T42" fmla="*/ 467 w 1081"/>
                <a:gd name="T43" fmla="*/ 1243 h 1301"/>
                <a:gd name="T44" fmla="*/ 480 w 1081"/>
                <a:gd name="T45" fmla="*/ 1205 h 1301"/>
                <a:gd name="T46" fmla="*/ 499 w 1081"/>
                <a:gd name="T47" fmla="*/ 1170 h 1301"/>
                <a:gd name="T48" fmla="*/ 523 w 1081"/>
                <a:gd name="T49" fmla="*/ 1136 h 1301"/>
                <a:gd name="T50" fmla="*/ 553 w 1081"/>
                <a:gd name="T51" fmla="*/ 1103 h 1301"/>
                <a:gd name="T52" fmla="*/ 588 w 1081"/>
                <a:gd name="T53" fmla="*/ 1073 h 1301"/>
                <a:gd name="T54" fmla="*/ 631 w 1081"/>
                <a:gd name="T55" fmla="*/ 1045 h 1301"/>
                <a:gd name="T56" fmla="*/ 680 w 1081"/>
                <a:gd name="T57" fmla="*/ 1019 h 1301"/>
                <a:gd name="T58" fmla="*/ 706 w 1081"/>
                <a:gd name="T59" fmla="*/ 1006 h 1301"/>
                <a:gd name="T60" fmla="*/ 762 w 1081"/>
                <a:gd name="T61" fmla="*/ 985 h 1301"/>
                <a:gd name="T62" fmla="*/ 812 w 1081"/>
                <a:gd name="T63" fmla="*/ 972 h 1301"/>
                <a:gd name="T64" fmla="*/ 855 w 1081"/>
                <a:gd name="T65" fmla="*/ 965 h 1301"/>
                <a:gd name="T66" fmla="*/ 894 w 1081"/>
                <a:gd name="T67" fmla="*/ 963 h 1301"/>
                <a:gd name="T68" fmla="*/ 963 w 1081"/>
                <a:gd name="T69" fmla="*/ 972 h 1301"/>
                <a:gd name="T70" fmla="*/ 1021 w 1081"/>
                <a:gd name="T71" fmla="*/ 991 h 1301"/>
                <a:gd name="T72" fmla="*/ 1042 w 1081"/>
                <a:gd name="T73" fmla="*/ 998 h 1301"/>
                <a:gd name="T74" fmla="*/ 1069 w 1081"/>
                <a:gd name="T75" fmla="*/ 1017 h 1301"/>
                <a:gd name="T76" fmla="*/ 1081 w 1081"/>
                <a:gd name="T77" fmla="*/ 1028 h 1301"/>
                <a:gd name="T78" fmla="*/ 1062 w 1081"/>
                <a:gd name="T79" fmla="*/ 978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81" h="1301">
                  <a:moveTo>
                    <a:pt x="1062" y="978"/>
                  </a:moveTo>
                  <a:lnTo>
                    <a:pt x="655" y="84"/>
                  </a:lnTo>
                  <a:lnTo>
                    <a:pt x="655" y="84"/>
                  </a:lnTo>
                  <a:lnTo>
                    <a:pt x="640" y="69"/>
                  </a:lnTo>
                  <a:lnTo>
                    <a:pt x="624" y="58"/>
                  </a:lnTo>
                  <a:lnTo>
                    <a:pt x="607" y="46"/>
                  </a:lnTo>
                  <a:lnTo>
                    <a:pt x="590" y="37"/>
                  </a:lnTo>
                  <a:lnTo>
                    <a:pt x="573" y="30"/>
                  </a:lnTo>
                  <a:lnTo>
                    <a:pt x="556" y="22"/>
                  </a:lnTo>
                  <a:lnTo>
                    <a:pt x="523" y="11"/>
                  </a:lnTo>
                  <a:lnTo>
                    <a:pt x="487" y="4"/>
                  </a:lnTo>
                  <a:lnTo>
                    <a:pt x="454" y="0"/>
                  </a:lnTo>
                  <a:lnTo>
                    <a:pt x="420" y="0"/>
                  </a:lnTo>
                  <a:lnTo>
                    <a:pt x="390" y="2"/>
                  </a:lnTo>
                  <a:lnTo>
                    <a:pt x="360" y="5"/>
                  </a:lnTo>
                  <a:lnTo>
                    <a:pt x="332" y="9"/>
                  </a:lnTo>
                  <a:lnTo>
                    <a:pt x="288" y="20"/>
                  </a:lnTo>
                  <a:lnTo>
                    <a:pt x="258" y="30"/>
                  </a:lnTo>
                  <a:lnTo>
                    <a:pt x="247" y="33"/>
                  </a:lnTo>
                  <a:lnTo>
                    <a:pt x="247" y="33"/>
                  </a:lnTo>
                  <a:lnTo>
                    <a:pt x="215" y="48"/>
                  </a:lnTo>
                  <a:lnTo>
                    <a:pt x="187" y="63"/>
                  </a:lnTo>
                  <a:lnTo>
                    <a:pt x="161" y="78"/>
                  </a:lnTo>
                  <a:lnTo>
                    <a:pt x="137" y="95"/>
                  </a:lnTo>
                  <a:lnTo>
                    <a:pt x="116" y="112"/>
                  </a:lnTo>
                  <a:lnTo>
                    <a:pt x="97" y="130"/>
                  </a:lnTo>
                  <a:lnTo>
                    <a:pt x="81" y="149"/>
                  </a:lnTo>
                  <a:lnTo>
                    <a:pt x="66" y="168"/>
                  </a:lnTo>
                  <a:lnTo>
                    <a:pt x="53" y="186"/>
                  </a:lnTo>
                  <a:lnTo>
                    <a:pt x="40" y="205"/>
                  </a:lnTo>
                  <a:lnTo>
                    <a:pt x="30" y="222"/>
                  </a:lnTo>
                  <a:lnTo>
                    <a:pt x="21" y="241"/>
                  </a:lnTo>
                  <a:lnTo>
                    <a:pt x="10" y="274"/>
                  </a:lnTo>
                  <a:lnTo>
                    <a:pt x="0" y="304"/>
                  </a:lnTo>
                  <a:lnTo>
                    <a:pt x="26" y="360"/>
                  </a:lnTo>
                  <a:lnTo>
                    <a:pt x="439" y="1261"/>
                  </a:lnTo>
                  <a:lnTo>
                    <a:pt x="439" y="1261"/>
                  </a:lnTo>
                  <a:lnTo>
                    <a:pt x="448" y="1282"/>
                  </a:lnTo>
                  <a:lnTo>
                    <a:pt x="461" y="1301"/>
                  </a:lnTo>
                  <a:lnTo>
                    <a:pt x="461" y="1301"/>
                  </a:lnTo>
                  <a:lnTo>
                    <a:pt x="459" y="1282"/>
                  </a:lnTo>
                  <a:lnTo>
                    <a:pt x="463" y="1259"/>
                  </a:lnTo>
                  <a:lnTo>
                    <a:pt x="463" y="1259"/>
                  </a:lnTo>
                  <a:lnTo>
                    <a:pt x="467" y="1243"/>
                  </a:lnTo>
                  <a:lnTo>
                    <a:pt x="472" y="1224"/>
                  </a:lnTo>
                  <a:lnTo>
                    <a:pt x="480" y="1205"/>
                  </a:lnTo>
                  <a:lnTo>
                    <a:pt x="489" y="1189"/>
                  </a:lnTo>
                  <a:lnTo>
                    <a:pt x="499" y="1170"/>
                  </a:lnTo>
                  <a:lnTo>
                    <a:pt x="510" y="1153"/>
                  </a:lnTo>
                  <a:lnTo>
                    <a:pt x="523" y="1136"/>
                  </a:lnTo>
                  <a:lnTo>
                    <a:pt x="538" y="1119"/>
                  </a:lnTo>
                  <a:lnTo>
                    <a:pt x="553" y="1103"/>
                  </a:lnTo>
                  <a:lnTo>
                    <a:pt x="569" y="1088"/>
                  </a:lnTo>
                  <a:lnTo>
                    <a:pt x="588" y="1073"/>
                  </a:lnTo>
                  <a:lnTo>
                    <a:pt x="609" y="1058"/>
                  </a:lnTo>
                  <a:lnTo>
                    <a:pt x="631" y="1045"/>
                  </a:lnTo>
                  <a:lnTo>
                    <a:pt x="653" y="1030"/>
                  </a:lnTo>
                  <a:lnTo>
                    <a:pt x="680" y="1019"/>
                  </a:lnTo>
                  <a:lnTo>
                    <a:pt x="706" y="1006"/>
                  </a:lnTo>
                  <a:lnTo>
                    <a:pt x="706" y="1006"/>
                  </a:lnTo>
                  <a:lnTo>
                    <a:pt x="734" y="994"/>
                  </a:lnTo>
                  <a:lnTo>
                    <a:pt x="762" y="985"/>
                  </a:lnTo>
                  <a:lnTo>
                    <a:pt x="788" y="978"/>
                  </a:lnTo>
                  <a:lnTo>
                    <a:pt x="812" y="972"/>
                  </a:lnTo>
                  <a:lnTo>
                    <a:pt x="834" y="966"/>
                  </a:lnTo>
                  <a:lnTo>
                    <a:pt x="855" y="965"/>
                  </a:lnTo>
                  <a:lnTo>
                    <a:pt x="875" y="963"/>
                  </a:lnTo>
                  <a:lnTo>
                    <a:pt x="894" y="963"/>
                  </a:lnTo>
                  <a:lnTo>
                    <a:pt x="930" y="965"/>
                  </a:lnTo>
                  <a:lnTo>
                    <a:pt x="963" y="972"/>
                  </a:lnTo>
                  <a:lnTo>
                    <a:pt x="993" y="981"/>
                  </a:lnTo>
                  <a:lnTo>
                    <a:pt x="1021" y="991"/>
                  </a:lnTo>
                  <a:lnTo>
                    <a:pt x="1021" y="991"/>
                  </a:lnTo>
                  <a:lnTo>
                    <a:pt x="1042" y="998"/>
                  </a:lnTo>
                  <a:lnTo>
                    <a:pt x="1056" y="1008"/>
                  </a:lnTo>
                  <a:lnTo>
                    <a:pt x="1069" y="1017"/>
                  </a:lnTo>
                  <a:lnTo>
                    <a:pt x="1081" y="1028"/>
                  </a:lnTo>
                  <a:lnTo>
                    <a:pt x="1081" y="1028"/>
                  </a:lnTo>
                  <a:lnTo>
                    <a:pt x="1073" y="1004"/>
                  </a:lnTo>
                  <a:lnTo>
                    <a:pt x="1062" y="978"/>
                  </a:lnTo>
                  <a:lnTo>
                    <a:pt x="1062" y="978"/>
                  </a:lnTo>
                  <a:close/>
                </a:path>
              </a:pathLst>
            </a:custGeom>
            <a:solidFill>
              <a:srgbClr val="C4D214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2" name="Freeform 237"/>
            <p:cNvSpPr>
              <a:spLocks/>
            </p:cNvSpPr>
            <p:nvPr/>
          </p:nvSpPr>
          <p:spPr bwMode="auto">
            <a:xfrm>
              <a:off x="4641850" y="7119938"/>
              <a:ext cx="587375" cy="420688"/>
            </a:xfrm>
            <a:custGeom>
              <a:avLst/>
              <a:gdLst>
                <a:gd name="T0" fmla="*/ 333 w 741"/>
                <a:gd name="T1" fmla="*/ 259 h 530"/>
                <a:gd name="T2" fmla="*/ 374 w 741"/>
                <a:gd name="T3" fmla="*/ 246 h 530"/>
                <a:gd name="T4" fmla="*/ 446 w 741"/>
                <a:gd name="T5" fmla="*/ 231 h 530"/>
                <a:gd name="T6" fmla="*/ 506 w 741"/>
                <a:gd name="T7" fmla="*/ 226 h 530"/>
                <a:gd name="T8" fmla="*/ 573 w 741"/>
                <a:gd name="T9" fmla="*/ 230 h 530"/>
                <a:gd name="T10" fmla="*/ 642 w 741"/>
                <a:gd name="T11" fmla="*/ 248 h 530"/>
                <a:gd name="T12" fmla="*/ 676 w 741"/>
                <a:gd name="T13" fmla="*/ 263 h 530"/>
                <a:gd name="T14" fmla="*/ 710 w 741"/>
                <a:gd name="T15" fmla="*/ 284 h 530"/>
                <a:gd name="T16" fmla="*/ 741 w 741"/>
                <a:gd name="T17" fmla="*/ 310 h 530"/>
                <a:gd name="T18" fmla="*/ 650 w 741"/>
                <a:gd name="T19" fmla="*/ 106 h 530"/>
                <a:gd name="T20" fmla="*/ 637 w 741"/>
                <a:gd name="T21" fmla="*/ 86 h 530"/>
                <a:gd name="T22" fmla="*/ 611 w 741"/>
                <a:gd name="T23" fmla="*/ 58 h 530"/>
                <a:gd name="T24" fmla="*/ 575 w 741"/>
                <a:gd name="T25" fmla="*/ 34 h 530"/>
                <a:gd name="T26" fmla="*/ 529 w 741"/>
                <a:gd name="T27" fmla="*/ 15 h 530"/>
                <a:gd name="T28" fmla="*/ 474 w 741"/>
                <a:gd name="T29" fmla="*/ 2 h 530"/>
                <a:gd name="T30" fmla="*/ 445 w 741"/>
                <a:gd name="T31" fmla="*/ 0 h 530"/>
                <a:gd name="T32" fmla="*/ 379 w 741"/>
                <a:gd name="T33" fmla="*/ 2 h 530"/>
                <a:gd name="T34" fmla="*/ 312 w 741"/>
                <a:gd name="T35" fmla="*/ 17 h 530"/>
                <a:gd name="T36" fmla="*/ 247 w 741"/>
                <a:gd name="T37" fmla="*/ 41 h 530"/>
                <a:gd name="T38" fmla="*/ 215 w 741"/>
                <a:gd name="T39" fmla="*/ 54 h 530"/>
                <a:gd name="T40" fmla="*/ 187 w 741"/>
                <a:gd name="T41" fmla="*/ 119 h 530"/>
                <a:gd name="T42" fmla="*/ 139 w 741"/>
                <a:gd name="T43" fmla="*/ 185 h 530"/>
                <a:gd name="T44" fmla="*/ 77 w 741"/>
                <a:gd name="T45" fmla="*/ 252 h 530"/>
                <a:gd name="T46" fmla="*/ 0 w 741"/>
                <a:gd name="T47" fmla="*/ 315 h 530"/>
                <a:gd name="T48" fmla="*/ 0 w 741"/>
                <a:gd name="T49" fmla="*/ 325 h 530"/>
                <a:gd name="T50" fmla="*/ 0 w 741"/>
                <a:gd name="T51" fmla="*/ 328 h 530"/>
                <a:gd name="T52" fmla="*/ 2 w 741"/>
                <a:gd name="T53" fmla="*/ 341 h 530"/>
                <a:gd name="T54" fmla="*/ 77 w 741"/>
                <a:gd name="T55" fmla="*/ 509 h 530"/>
                <a:gd name="T56" fmla="*/ 86 w 741"/>
                <a:gd name="T57" fmla="*/ 530 h 530"/>
                <a:gd name="T58" fmla="*/ 107 w 741"/>
                <a:gd name="T59" fmla="*/ 467 h 530"/>
                <a:gd name="T60" fmla="*/ 126 w 741"/>
                <a:gd name="T61" fmla="*/ 431 h 530"/>
                <a:gd name="T62" fmla="*/ 152 w 741"/>
                <a:gd name="T63" fmla="*/ 394 h 530"/>
                <a:gd name="T64" fmla="*/ 183 w 741"/>
                <a:gd name="T65" fmla="*/ 356 h 530"/>
                <a:gd name="T66" fmla="*/ 223 w 741"/>
                <a:gd name="T67" fmla="*/ 321 h 530"/>
                <a:gd name="T68" fmla="*/ 273 w 741"/>
                <a:gd name="T69" fmla="*/ 289 h 530"/>
                <a:gd name="T70" fmla="*/ 333 w 741"/>
                <a:gd name="T71" fmla="*/ 259 h 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741" h="530">
                  <a:moveTo>
                    <a:pt x="333" y="259"/>
                  </a:moveTo>
                  <a:lnTo>
                    <a:pt x="333" y="259"/>
                  </a:lnTo>
                  <a:lnTo>
                    <a:pt x="344" y="256"/>
                  </a:lnTo>
                  <a:lnTo>
                    <a:pt x="374" y="246"/>
                  </a:lnTo>
                  <a:lnTo>
                    <a:pt x="418" y="235"/>
                  </a:lnTo>
                  <a:lnTo>
                    <a:pt x="446" y="231"/>
                  </a:lnTo>
                  <a:lnTo>
                    <a:pt x="476" y="228"/>
                  </a:lnTo>
                  <a:lnTo>
                    <a:pt x="506" y="226"/>
                  </a:lnTo>
                  <a:lnTo>
                    <a:pt x="540" y="226"/>
                  </a:lnTo>
                  <a:lnTo>
                    <a:pt x="573" y="230"/>
                  </a:lnTo>
                  <a:lnTo>
                    <a:pt x="609" y="237"/>
                  </a:lnTo>
                  <a:lnTo>
                    <a:pt x="642" y="248"/>
                  </a:lnTo>
                  <a:lnTo>
                    <a:pt x="659" y="256"/>
                  </a:lnTo>
                  <a:lnTo>
                    <a:pt x="676" y="263"/>
                  </a:lnTo>
                  <a:lnTo>
                    <a:pt x="693" y="272"/>
                  </a:lnTo>
                  <a:lnTo>
                    <a:pt x="710" y="284"/>
                  </a:lnTo>
                  <a:lnTo>
                    <a:pt x="726" y="295"/>
                  </a:lnTo>
                  <a:lnTo>
                    <a:pt x="741" y="310"/>
                  </a:lnTo>
                  <a:lnTo>
                    <a:pt x="650" y="106"/>
                  </a:lnTo>
                  <a:lnTo>
                    <a:pt x="650" y="106"/>
                  </a:lnTo>
                  <a:lnTo>
                    <a:pt x="637" y="86"/>
                  </a:lnTo>
                  <a:lnTo>
                    <a:pt x="637" y="86"/>
                  </a:lnTo>
                  <a:lnTo>
                    <a:pt x="626" y="71"/>
                  </a:lnTo>
                  <a:lnTo>
                    <a:pt x="611" y="58"/>
                  </a:lnTo>
                  <a:lnTo>
                    <a:pt x="594" y="45"/>
                  </a:lnTo>
                  <a:lnTo>
                    <a:pt x="575" y="34"/>
                  </a:lnTo>
                  <a:lnTo>
                    <a:pt x="553" y="24"/>
                  </a:lnTo>
                  <a:lnTo>
                    <a:pt x="529" y="15"/>
                  </a:lnTo>
                  <a:lnTo>
                    <a:pt x="502" y="9"/>
                  </a:lnTo>
                  <a:lnTo>
                    <a:pt x="474" y="2"/>
                  </a:lnTo>
                  <a:lnTo>
                    <a:pt x="474" y="2"/>
                  </a:lnTo>
                  <a:lnTo>
                    <a:pt x="445" y="0"/>
                  </a:lnTo>
                  <a:lnTo>
                    <a:pt x="413" y="0"/>
                  </a:lnTo>
                  <a:lnTo>
                    <a:pt x="379" y="2"/>
                  </a:lnTo>
                  <a:lnTo>
                    <a:pt x="346" y="9"/>
                  </a:lnTo>
                  <a:lnTo>
                    <a:pt x="312" y="17"/>
                  </a:lnTo>
                  <a:lnTo>
                    <a:pt x="280" y="28"/>
                  </a:lnTo>
                  <a:lnTo>
                    <a:pt x="247" y="41"/>
                  </a:lnTo>
                  <a:lnTo>
                    <a:pt x="215" y="54"/>
                  </a:lnTo>
                  <a:lnTo>
                    <a:pt x="215" y="54"/>
                  </a:lnTo>
                  <a:lnTo>
                    <a:pt x="204" y="86"/>
                  </a:lnTo>
                  <a:lnTo>
                    <a:pt x="187" y="119"/>
                  </a:lnTo>
                  <a:lnTo>
                    <a:pt x="165" y="153"/>
                  </a:lnTo>
                  <a:lnTo>
                    <a:pt x="139" y="185"/>
                  </a:lnTo>
                  <a:lnTo>
                    <a:pt x="111" y="218"/>
                  </a:lnTo>
                  <a:lnTo>
                    <a:pt x="77" y="252"/>
                  </a:lnTo>
                  <a:lnTo>
                    <a:pt x="40" y="284"/>
                  </a:lnTo>
                  <a:lnTo>
                    <a:pt x="0" y="315"/>
                  </a:lnTo>
                  <a:lnTo>
                    <a:pt x="0" y="315"/>
                  </a:lnTo>
                  <a:lnTo>
                    <a:pt x="0" y="325"/>
                  </a:lnTo>
                  <a:lnTo>
                    <a:pt x="0" y="325"/>
                  </a:lnTo>
                  <a:lnTo>
                    <a:pt x="0" y="328"/>
                  </a:lnTo>
                  <a:lnTo>
                    <a:pt x="0" y="328"/>
                  </a:lnTo>
                  <a:lnTo>
                    <a:pt x="2" y="341"/>
                  </a:lnTo>
                  <a:lnTo>
                    <a:pt x="6" y="355"/>
                  </a:lnTo>
                  <a:lnTo>
                    <a:pt x="77" y="509"/>
                  </a:lnTo>
                  <a:lnTo>
                    <a:pt x="86" y="530"/>
                  </a:lnTo>
                  <a:lnTo>
                    <a:pt x="86" y="530"/>
                  </a:lnTo>
                  <a:lnTo>
                    <a:pt x="96" y="500"/>
                  </a:lnTo>
                  <a:lnTo>
                    <a:pt x="107" y="467"/>
                  </a:lnTo>
                  <a:lnTo>
                    <a:pt x="116" y="448"/>
                  </a:lnTo>
                  <a:lnTo>
                    <a:pt x="126" y="431"/>
                  </a:lnTo>
                  <a:lnTo>
                    <a:pt x="139" y="412"/>
                  </a:lnTo>
                  <a:lnTo>
                    <a:pt x="152" y="394"/>
                  </a:lnTo>
                  <a:lnTo>
                    <a:pt x="167" y="375"/>
                  </a:lnTo>
                  <a:lnTo>
                    <a:pt x="183" y="356"/>
                  </a:lnTo>
                  <a:lnTo>
                    <a:pt x="202" y="338"/>
                  </a:lnTo>
                  <a:lnTo>
                    <a:pt x="223" y="321"/>
                  </a:lnTo>
                  <a:lnTo>
                    <a:pt x="247" y="304"/>
                  </a:lnTo>
                  <a:lnTo>
                    <a:pt x="273" y="289"/>
                  </a:lnTo>
                  <a:lnTo>
                    <a:pt x="301" y="274"/>
                  </a:lnTo>
                  <a:lnTo>
                    <a:pt x="333" y="259"/>
                  </a:lnTo>
                  <a:lnTo>
                    <a:pt x="333" y="25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3" name="Freeform 238"/>
            <p:cNvSpPr>
              <a:spLocks noEditPoints="1"/>
            </p:cNvSpPr>
            <p:nvPr/>
          </p:nvSpPr>
          <p:spPr bwMode="auto">
            <a:xfrm>
              <a:off x="4606925" y="7086600"/>
              <a:ext cx="720725" cy="554038"/>
            </a:xfrm>
            <a:custGeom>
              <a:avLst/>
              <a:gdLst>
                <a:gd name="T0" fmla="*/ 9 w 906"/>
                <a:gd name="T1" fmla="*/ 412 h 698"/>
                <a:gd name="T2" fmla="*/ 1 w 906"/>
                <a:gd name="T3" fmla="*/ 371 h 698"/>
                <a:gd name="T4" fmla="*/ 0 w 906"/>
                <a:gd name="T5" fmla="*/ 338 h 698"/>
                <a:gd name="T6" fmla="*/ 56 w 906"/>
                <a:gd name="T7" fmla="*/ 295 h 698"/>
                <a:gd name="T8" fmla="*/ 147 w 906"/>
                <a:gd name="T9" fmla="*/ 203 h 698"/>
                <a:gd name="T10" fmla="*/ 207 w 906"/>
                <a:gd name="T11" fmla="*/ 114 h 698"/>
                <a:gd name="T12" fmla="*/ 240 w 906"/>
                <a:gd name="T13" fmla="*/ 60 h 698"/>
                <a:gd name="T14" fmla="*/ 300 w 906"/>
                <a:gd name="T15" fmla="*/ 34 h 698"/>
                <a:gd name="T16" fmla="*/ 390 w 906"/>
                <a:gd name="T17" fmla="*/ 9 h 698"/>
                <a:gd name="T18" fmla="*/ 472 w 906"/>
                <a:gd name="T19" fmla="*/ 0 h 698"/>
                <a:gd name="T20" fmla="*/ 522 w 906"/>
                <a:gd name="T21" fmla="*/ 6 h 698"/>
                <a:gd name="T22" fmla="*/ 585 w 906"/>
                <a:gd name="T23" fmla="*/ 21 h 698"/>
                <a:gd name="T24" fmla="*/ 662 w 906"/>
                <a:gd name="T25" fmla="*/ 56 h 698"/>
                <a:gd name="T26" fmla="*/ 714 w 906"/>
                <a:gd name="T27" fmla="*/ 106 h 698"/>
                <a:gd name="T28" fmla="*/ 729 w 906"/>
                <a:gd name="T29" fmla="*/ 133 h 698"/>
                <a:gd name="T30" fmla="*/ 755 w 906"/>
                <a:gd name="T31" fmla="*/ 383 h 698"/>
                <a:gd name="T32" fmla="*/ 690 w 906"/>
                <a:gd name="T33" fmla="*/ 338 h 698"/>
                <a:gd name="T34" fmla="*/ 613 w 906"/>
                <a:gd name="T35" fmla="*/ 315 h 698"/>
                <a:gd name="T36" fmla="*/ 556 w 906"/>
                <a:gd name="T37" fmla="*/ 310 h 698"/>
                <a:gd name="T38" fmla="*/ 464 w 906"/>
                <a:gd name="T39" fmla="*/ 319 h 698"/>
                <a:gd name="T40" fmla="*/ 391 w 906"/>
                <a:gd name="T41" fmla="*/ 342 h 698"/>
                <a:gd name="T42" fmla="*/ 335 w 906"/>
                <a:gd name="T43" fmla="*/ 368 h 698"/>
                <a:gd name="T44" fmla="*/ 272 w 906"/>
                <a:gd name="T45" fmla="*/ 412 h 698"/>
                <a:gd name="T46" fmla="*/ 225 w 906"/>
                <a:gd name="T47" fmla="*/ 463 h 698"/>
                <a:gd name="T48" fmla="*/ 188 w 906"/>
                <a:gd name="T49" fmla="*/ 526 h 698"/>
                <a:gd name="T50" fmla="*/ 141 w 906"/>
                <a:gd name="T51" fmla="*/ 698 h 698"/>
                <a:gd name="T52" fmla="*/ 125 w 906"/>
                <a:gd name="T53" fmla="*/ 467 h 698"/>
                <a:gd name="T54" fmla="*/ 182 w 906"/>
                <a:gd name="T55" fmla="*/ 384 h 698"/>
                <a:gd name="T56" fmla="*/ 274 w 906"/>
                <a:gd name="T57" fmla="*/ 308 h 698"/>
                <a:gd name="T58" fmla="*/ 360 w 906"/>
                <a:gd name="T59" fmla="*/ 265 h 698"/>
                <a:gd name="T60" fmla="*/ 418 w 906"/>
                <a:gd name="T61" fmla="*/ 246 h 698"/>
                <a:gd name="T62" fmla="*/ 516 w 906"/>
                <a:gd name="T63" fmla="*/ 230 h 698"/>
                <a:gd name="T64" fmla="*/ 591 w 906"/>
                <a:gd name="T65" fmla="*/ 230 h 698"/>
                <a:gd name="T66" fmla="*/ 692 w 906"/>
                <a:gd name="T67" fmla="*/ 250 h 698"/>
                <a:gd name="T68" fmla="*/ 645 w 906"/>
                <a:gd name="T69" fmla="*/ 153 h 698"/>
                <a:gd name="T70" fmla="*/ 625 w 906"/>
                <a:gd name="T71" fmla="*/ 131 h 698"/>
                <a:gd name="T72" fmla="*/ 576 w 906"/>
                <a:gd name="T73" fmla="*/ 105 h 698"/>
                <a:gd name="T74" fmla="*/ 509 w 906"/>
                <a:gd name="T75" fmla="*/ 86 h 698"/>
                <a:gd name="T76" fmla="*/ 462 w 906"/>
                <a:gd name="T77" fmla="*/ 84 h 698"/>
                <a:gd name="T78" fmla="*/ 380 w 906"/>
                <a:gd name="T79" fmla="*/ 95 h 698"/>
                <a:gd name="T80" fmla="*/ 291 w 906"/>
                <a:gd name="T81" fmla="*/ 127 h 698"/>
                <a:gd name="T82" fmla="*/ 259 w 906"/>
                <a:gd name="T83" fmla="*/ 190 h 698"/>
                <a:gd name="T84" fmla="*/ 186 w 906"/>
                <a:gd name="T85" fmla="*/ 286 h 698"/>
                <a:gd name="T86" fmla="*/ 85 w 906"/>
                <a:gd name="T87" fmla="*/ 377 h 698"/>
                <a:gd name="T88" fmla="*/ 87 w 906"/>
                <a:gd name="T89" fmla="*/ 383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6" h="698">
                  <a:moveTo>
                    <a:pt x="141" y="698"/>
                  </a:move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38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23" y="67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906" y="523"/>
                  </a:lnTo>
                  <a:lnTo>
                    <a:pt x="755" y="383"/>
                  </a:lnTo>
                  <a:lnTo>
                    <a:pt x="755" y="383"/>
                  </a:lnTo>
                  <a:lnTo>
                    <a:pt x="735" y="366"/>
                  </a:lnTo>
                  <a:lnTo>
                    <a:pt x="714" y="351"/>
                  </a:lnTo>
                  <a:lnTo>
                    <a:pt x="690" y="338"/>
                  </a:lnTo>
                  <a:lnTo>
                    <a:pt x="666" y="328"/>
                  </a:lnTo>
                  <a:lnTo>
                    <a:pt x="640" y="321"/>
                  </a:lnTo>
                  <a:lnTo>
                    <a:pt x="613" y="315"/>
                  </a:lnTo>
                  <a:lnTo>
                    <a:pt x="585" y="312"/>
                  </a:lnTo>
                  <a:lnTo>
                    <a:pt x="556" y="310"/>
                  </a:lnTo>
                  <a:lnTo>
                    <a:pt x="556" y="310"/>
                  </a:lnTo>
                  <a:lnTo>
                    <a:pt x="522" y="312"/>
                  </a:lnTo>
                  <a:lnTo>
                    <a:pt x="492" y="315"/>
                  </a:lnTo>
                  <a:lnTo>
                    <a:pt x="464" y="319"/>
                  </a:lnTo>
                  <a:lnTo>
                    <a:pt x="440" y="325"/>
                  </a:lnTo>
                  <a:lnTo>
                    <a:pt x="404" y="336"/>
                  </a:lnTo>
                  <a:lnTo>
                    <a:pt x="391" y="342"/>
                  </a:lnTo>
                  <a:lnTo>
                    <a:pt x="391" y="342"/>
                  </a:lnTo>
                  <a:lnTo>
                    <a:pt x="362" y="353"/>
                  </a:lnTo>
                  <a:lnTo>
                    <a:pt x="335" y="368"/>
                  </a:lnTo>
                  <a:lnTo>
                    <a:pt x="313" y="381"/>
                  </a:lnTo>
                  <a:lnTo>
                    <a:pt x="291" y="398"/>
                  </a:lnTo>
                  <a:lnTo>
                    <a:pt x="272" y="412"/>
                  </a:lnTo>
                  <a:lnTo>
                    <a:pt x="255" y="429"/>
                  </a:lnTo>
                  <a:lnTo>
                    <a:pt x="238" y="446"/>
                  </a:lnTo>
                  <a:lnTo>
                    <a:pt x="225" y="463"/>
                  </a:lnTo>
                  <a:lnTo>
                    <a:pt x="214" y="478"/>
                  </a:lnTo>
                  <a:lnTo>
                    <a:pt x="203" y="495"/>
                  </a:lnTo>
                  <a:lnTo>
                    <a:pt x="188" y="526"/>
                  </a:lnTo>
                  <a:lnTo>
                    <a:pt x="175" y="556"/>
                  </a:lnTo>
                  <a:lnTo>
                    <a:pt x="169" y="582"/>
                  </a:lnTo>
                  <a:lnTo>
                    <a:pt x="141" y="698"/>
                  </a:lnTo>
                  <a:close/>
                  <a:moveTo>
                    <a:pt x="87" y="383"/>
                  </a:moveTo>
                  <a:lnTo>
                    <a:pt x="125" y="467"/>
                  </a:lnTo>
                  <a:lnTo>
                    <a:pt x="125" y="467"/>
                  </a:lnTo>
                  <a:lnTo>
                    <a:pt x="141" y="439"/>
                  </a:lnTo>
                  <a:lnTo>
                    <a:pt x="160" y="412"/>
                  </a:lnTo>
                  <a:lnTo>
                    <a:pt x="182" y="384"/>
                  </a:lnTo>
                  <a:lnTo>
                    <a:pt x="209" y="358"/>
                  </a:lnTo>
                  <a:lnTo>
                    <a:pt x="238" y="332"/>
                  </a:lnTo>
                  <a:lnTo>
                    <a:pt x="274" y="308"/>
                  </a:lnTo>
                  <a:lnTo>
                    <a:pt x="315" y="286"/>
                  </a:lnTo>
                  <a:lnTo>
                    <a:pt x="335" y="274"/>
                  </a:lnTo>
                  <a:lnTo>
                    <a:pt x="360" y="265"/>
                  </a:lnTo>
                  <a:lnTo>
                    <a:pt x="360" y="265"/>
                  </a:lnTo>
                  <a:lnTo>
                    <a:pt x="376" y="258"/>
                  </a:lnTo>
                  <a:lnTo>
                    <a:pt x="418" y="246"/>
                  </a:lnTo>
                  <a:lnTo>
                    <a:pt x="447" y="239"/>
                  </a:lnTo>
                  <a:lnTo>
                    <a:pt x="479" y="233"/>
                  </a:lnTo>
                  <a:lnTo>
                    <a:pt x="516" y="230"/>
                  </a:lnTo>
                  <a:lnTo>
                    <a:pt x="556" y="228"/>
                  </a:lnTo>
                  <a:lnTo>
                    <a:pt x="556" y="228"/>
                  </a:lnTo>
                  <a:lnTo>
                    <a:pt x="591" y="230"/>
                  </a:lnTo>
                  <a:lnTo>
                    <a:pt x="627" y="233"/>
                  </a:lnTo>
                  <a:lnTo>
                    <a:pt x="660" y="239"/>
                  </a:lnTo>
                  <a:lnTo>
                    <a:pt x="692" y="250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4" name="Freeform 242"/>
            <p:cNvSpPr>
              <a:spLocks/>
            </p:cNvSpPr>
            <p:nvPr/>
          </p:nvSpPr>
          <p:spPr bwMode="auto">
            <a:xfrm>
              <a:off x="3613150" y="6427788"/>
              <a:ext cx="1203325" cy="2498725"/>
            </a:xfrm>
            <a:custGeom>
              <a:avLst/>
              <a:gdLst>
                <a:gd name="T0" fmla="*/ 1373 w 1515"/>
                <a:gd name="T1" fmla="*/ 1119 h 3148"/>
                <a:gd name="T2" fmla="*/ 1485 w 1515"/>
                <a:gd name="T3" fmla="*/ 985 h 3148"/>
                <a:gd name="T4" fmla="*/ 1515 w 1515"/>
                <a:gd name="T5" fmla="*/ 895 h 3148"/>
                <a:gd name="T6" fmla="*/ 1490 w 1515"/>
                <a:gd name="T7" fmla="*/ 826 h 3148"/>
                <a:gd name="T8" fmla="*/ 1447 w 1515"/>
                <a:gd name="T9" fmla="*/ 795 h 3148"/>
                <a:gd name="T10" fmla="*/ 1392 w 1515"/>
                <a:gd name="T11" fmla="*/ 789 h 3148"/>
                <a:gd name="T12" fmla="*/ 1231 w 1515"/>
                <a:gd name="T13" fmla="*/ 866 h 3148"/>
                <a:gd name="T14" fmla="*/ 1030 w 1515"/>
                <a:gd name="T15" fmla="*/ 970 h 3148"/>
                <a:gd name="T16" fmla="*/ 1104 w 1515"/>
                <a:gd name="T17" fmla="*/ 892 h 3148"/>
                <a:gd name="T18" fmla="*/ 1173 w 1515"/>
                <a:gd name="T19" fmla="*/ 776 h 3148"/>
                <a:gd name="T20" fmla="*/ 1207 w 1515"/>
                <a:gd name="T21" fmla="*/ 643 h 3148"/>
                <a:gd name="T22" fmla="*/ 1207 w 1515"/>
                <a:gd name="T23" fmla="*/ 528 h 3148"/>
                <a:gd name="T24" fmla="*/ 1173 w 1515"/>
                <a:gd name="T25" fmla="*/ 390 h 3148"/>
                <a:gd name="T26" fmla="*/ 1108 w 1515"/>
                <a:gd name="T27" fmla="*/ 265 h 3148"/>
                <a:gd name="T28" fmla="*/ 1015 w 1515"/>
                <a:gd name="T29" fmla="*/ 156 h 3148"/>
                <a:gd name="T30" fmla="*/ 899 w 1515"/>
                <a:gd name="T31" fmla="*/ 74 h 3148"/>
                <a:gd name="T32" fmla="*/ 768 w 1515"/>
                <a:gd name="T33" fmla="*/ 18 h 3148"/>
                <a:gd name="T34" fmla="*/ 626 w 1515"/>
                <a:gd name="T35" fmla="*/ 0 h 3148"/>
                <a:gd name="T36" fmla="*/ 515 w 1515"/>
                <a:gd name="T37" fmla="*/ 11 h 3148"/>
                <a:gd name="T38" fmla="*/ 386 w 1515"/>
                <a:gd name="T39" fmla="*/ 54 h 3148"/>
                <a:gd name="T40" fmla="*/ 272 w 1515"/>
                <a:gd name="T41" fmla="*/ 127 h 3148"/>
                <a:gd name="T42" fmla="*/ 181 w 1515"/>
                <a:gd name="T43" fmla="*/ 224 h 3148"/>
                <a:gd name="T44" fmla="*/ 113 w 1515"/>
                <a:gd name="T45" fmla="*/ 339 h 3148"/>
                <a:gd name="T46" fmla="*/ 76 w 1515"/>
                <a:gd name="T47" fmla="*/ 472 h 3148"/>
                <a:gd name="T48" fmla="*/ 70 w 1515"/>
                <a:gd name="T49" fmla="*/ 599 h 3148"/>
                <a:gd name="T50" fmla="*/ 123 w 1515"/>
                <a:gd name="T51" fmla="*/ 795 h 3148"/>
                <a:gd name="T52" fmla="*/ 235 w 1515"/>
                <a:gd name="T53" fmla="*/ 953 h 3148"/>
                <a:gd name="T54" fmla="*/ 397 w 1515"/>
                <a:gd name="T55" fmla="*/ 1065 h 3148"/>
                <a:gd name="T56" fmla="*/ 268 w 1515"/>
                <a:gd name="T57" fmla="*/ 1164 h 3148"/>
                <a:gd name="T58" fmla="*/ 130 w 1515"/>
                <a:gd name="T59" fmla="*/ 1334 h 3148"/>
                <a:gd name="T60" fmla="*/ 59 w 1515"/>
                <a:gd name="T61" fmla="*/ 1483 h 3148"/>
                <a:gd name="T62" fmla="*/ 13 w 1515"/>
                <a:gd name="T63" fmla="*/ 1670 h 3148"/>
                <a:gd name="T64" fmla="*/ 1 w 1515"/>
                <a:gd name="T65" fmla="*/ 1894 h 3148"/>
                <a:gd name="T66" fmla="*/ 18 w 1515"/>
                <a:gd name="T67" fmla="*/ 2064 h 3148"/>
                <a:gd name="T68" fmla="*/ 93 w 1515"/>
                <a:gd name="T69" fmla="*/ 2413 h 3148"/>
                <a:gd name="T70" fmla="*/ 285 w 1515"/>
                <a:gd name="T71" fmla="*/ 2982 h 3148"/>
                <a:gd name="T72" fmla="*/ 356 w 1515"/>
                <a:gd name="T73" fmla="*/ 3133 h 3148"/>
                <a:gd name="T74" fmla="*/ 436 w 1515"/>
                <a:gd name="T75" fmla="*/ 3148 h 3148"/>
                <a:gd name="T76" fmla="*/ 638 w 1515"/>
                <a:gd name="T77" fmla="*/ 3131 h 3148"/>
                <a:gd name="T78" fmla="*/ 779 w 1515"/>
                <a:gd name="T79" fmla="*/ 3099 h 3148"/>
                <a:gd name="T80" fmla="*/ 871 w 1515"/>
                <a:gd name="T81" fmla="*/ 3053 h 3148"/>
                <a:gd name="T82" fmla="*/ 914 w 1515"/>
                <a:gd name="T83" fmla="*/ 2999 h 3148"/>
                <a:gd name="T84" fmla="*/ 919 w 1515"/>
                <a:gd name="T85" fmla="*/ 2939 h 3148"/>
                <a:gd name="T86" fmla="*/ 867 w 1515"/>
                <a:gd name="T87" fmla="*/ 2834 h 3148"/>
                <a:gd name="T88" fmla="*/ 813 w 1515"/>
                <a:gd name="T89" fmla="*/ 2784 h 3148"/>
                <a:gd name="T90" fmla="*/ 716 w 1515"/>
                <a:gd name="T91" fmla="*/ 2752 h 3148"/>
                <a:gd name="T92" fmla="*/ 597 w 1515"/>
                <a:gd name="T93" fmla="*/ 2762 h 3148"/>
                <a:gd name="T94" fmla="*/ 735 w 1515"/>
                <a:gd name="T95" fmla="*/ 2605 h 3148"/>
                <a:gd name="T96" fmla="*/ 835 w 1515"/>
                <a:gd name="T97" fmla="*/ 2429 h 3148"/>
                <a:gd name="T98" fmla="*/ 847 w 1515"/>
                <a:gd name="T99" fmla="*/ 2349 h 3148"/>
                <a:gd name="T100" fmla="*/ 807 w 1515"/>
                <a:gd name="T101" fmla="*/ 2220 h 3148"/>
                <a:gd name="T102" fmla="*/ 630 w 1515"/>
                <a:gd name="T103" fmla="*/ 1890 h 3148"/>
                <a:gd name="T104" fmla="*/ 679 w 1515"/>
                <a:gd name="T105" fmla="*/ 1660 h 3148"/>
                <a:gd name="T106" fmla="*/ 761 w 1515"/>
                <a:gd name="T107" fmla="*/ 1448 h 3148"/>
                <a:gd name="T108" fmla="*/ 977 w 1515"/>
                <a:gd name="T109" fmla="*/ 1343 h 3148"/>
                <a:gd name="T110" fmla="*/ 1231 w 1515"/>
                <a:gd name="T111" fmla="*/ 1228 h 3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515" h="3148">
                  <a:moveTo>
                    <a:pt x="1304" y="1179"/>
                  </a:moveTo>
                  <a:lnTo>
                    <a:pt x="1304" y="1179"/>
                  </a:lnTo>
                  <a:lnTo>
                    <a:pt x="1317" y="1168"/>
                  </a:lnTo>
                  <a:lnTo>
                    <a:pt x="1352" y="1140"/>
                  </a:lnTo>
                  <a:lnTo>
                    <a:pt x="1373" y="1119"/>
                  </a:lnTo>
                  <a:lnTo>
                    <a:pt x="1397" y="1097"/>
                  </a:lnTo>
                  <a:lnTo>
                    <a:pt x="1421" y="1071"/>
                  </a:lnTo>
                  <a:lnTo>
                    <a:pt x="1444" y="1045"/>
                  </a:lnTo>
                  <a:lnTo>
                    <a:pt x="1466" y="1015"/>
                  </a:lnTo>
                  <a:lnTo>
                    <a:pt x="1485" y="985"/>
                  </a:lnTo>
                  <a:lnTo>
                    <a:pt x="1500" y="955"/>
                  </a:lnTo>
                  <a:lnTo>
                    <a:pt x="1505" y="940"/>
                  </a:lnTo>
                  <a:lnTo>
                    <a:pt x="1511" y="925"/>
                  </a:lnTo>
                  <a:lnTo>
                    <a:pt x="1513" y="910"/>
                  </a:lnTo>
                  <a:lnTo>
                    <a:pt x="1515" y="895"/>
                  </a:lnTo>
                  <a:lnTo>
                    <a:pt x="1515" y="880"/>
                  </a:lnTo>
                  <a:lnTo>
                    <a:pt x="1511" y="867"/>
                  </a:lnTo>
                  <a:lnTo>
                    <a:pt x="1507" y="852"/>
                  </a:lnTo>
                  <a:lnTo>
                    <a:pt x="1500" y="839"/>
                  </a:lnTo>
                  <a:lnTo>
                    <a:pt x="1490" y="826"/>
                  </a:lnTo>
                  <a:lnTo>
                    <a:pt x="1477" y="815"/>
                  </a:lnTo>
                  <a:lnTo>
                    <a:pt x="1477" y="815"/>
                  </a:lnTo>
                  <a:lnTo>
                    <a:pt x="1468" y="806"/>
                  </a:lnTo>
                  <a:lnTo>
                    <a:pt x="1457" y="800"/>
                  </a:lnTo>
                  <a:lnTo>
                    <a:pt x="1447" y="795"/>
                  </a:lnTo>
                  <a:lnTo>
                    <a:pt x="1436" y="791"/>
                  </a:lnTo>
                  <a:lnTo>
                    <a:pt x="1425" y="789"/>
                  </a:lnTo>
                  <a:lnTo>
                    <a:pt x="1414" y="787"/>
                  </a:lnTo>
                  <a:lnTo>
                    <a:pt x="1403" y="787"/>
                  </a:lnTo>
                  <a:lnTo>
                    <a:pt x="1392" y="789"/>
                  </a:lnTo>
                  <a:lnTo>
                    <a:pt x="1367" y="795"/>
                  </a:lnTo>
                  <a:lnTo>
                    <a:pt x="1341" y="804"/>
                  </a:lnTo>
                  <a:lnTo>
                    <a:pt x="1315" y="815"/>
                  </a:lnTo>
                  <a:lnTo>
                    <a:pt x="1289" y="830"/>
                  </a:lnTo>
                  <a:lnTo>
                    <a:pt x="1231" y="866"/>
                  </a:lnTo>
                  <a:lnTo>
                    <a:pt x="1168" y="903"/>
                  </a:lnTo>
                  <a:lnTo>
                    <a:pt x="1136" y="921"/>
                  </a:lnTo>
                  <a:lnTo>
                    <a:pt x="1102" y="940"/>
                  </a:lnTo>
                  <a:lnTo>
                    <a:pt x="1067" y="955"/>
                  </a:lnTo>
                  <a:lnTo>
                    <a:pt x="1030" y="970"/>
                  </a:lnTo>
                  <a:lnTo>
                    <a:pt x="1030" y="970"/>
                  </a:lnTo>
                  <a:lnTo>
                    <a:pt x="1050" y="951"/>
                  </a:lnTo>
                  <a:lnTo>
                    <a:pt x="1069" y="933"/>
                  </a:lnTo>
                  <a:lnTo>
                    <a:pt x="1087" y="912"/>
                  </a:lnTo>
                  <a:lnTo>
                    <a:pt x="1104" y="892"/>
                  </a:lnTo>
                  <a:lnTo>
                    <a:pt x="1121" y="871"/>
                  </a:lnTo>
                  <a:lnTo>
                    <a:pt x="1136" y="849"/>
                  </a:lnTo>
                  <a:lnTo>
                    <a:pt x="1149" y="824"/>
                  </a:lnTo>
                  <a:lnTo>
                    <a:pt x="1162" y="800"/>
                  </a:lnTo>
                  <a:lnTo>
                    <a:pt x="1173" y="776"/>
                  </a:lnTo>
                  <a:lnTo>
                    <a:pt x="1183" y="752"/>
                  </a:lnTo>
                  <a:lnTo>
                    <a:pt x="1192" y="726"/>
                  </a:lnTo>
                  <a:lnTo>
                    <a:pt x="1197" y="698"/>
                  </a:lnTo>
                  <a:lnTo>
                    <a:pt x="1203" y="671"/>
                  </a:lnTo>
                  <a:lnTo>
                    <a:pt x="1207" y="643"/>
                  </a:lnTo>
                  <a:lnTo>
                    <a:pt x="1211" y="615"/>
                  </a:lnTo>
                  <a:lnTo>
                    <a:pt x="1211" y="586"/>
                  </a:lnTo>
                  <a:lnTo>
                    <a:pt x="1211" y="586"/>
                  </a:lnTo>
                  <a:lnTo>
                    <a:pt x="1211" y="558"/>
                  </a:lnTo>
                  <a:lnTo>
                    <a:pt x="1207" y="528"/>
                  </a:lnTo>
                  <a:lnTo>
                    <a:pt x="1203" y="500"/>
                  </a:lnTo>
                  <a:lnTo>
                    <a:pt x="1197" y="472"/>
                  </a:lnTo>
                  <a:lnTo>
                    <a:pt x="1192" y="444"/>
                  </a:lnTo>
                  <a:lnTo>
                    <a:pt x="1183" y="418"/>
                  </a:lnTo>
                  <a:lnTo>
                    <a:pt x="1173" y="390"/>
                  </a:lnTo>
                  <a:lnTo>
                    <a:pt x="1162" y="364"/>
                  </a:lnTo>
                  <a:lnTo>
                    <a:pt x="1151" y="339"/>
                  </a:lnTo>
                  <a:lnTo>
                    <a:pt x="1138" y="313"/>
                  </a:lnTo>
                  <a:lnTo>
                    <a:pt x="1123" y="289"/>
                  </a:lnTo>
                  <a:lnTo>
                    <a:pt x="1108" y="265"/>
                  </a:lnTo>
                  <a:lnTo>
                    <a:pt x="1091" y="242"/>
                  </a:lnTo>
                  <a:lnTo>
                    <a:pt x="1072" y="220"/>
                  </a:lnTo>
                  <a:lnTo>
                    <a:pt x="1054" y="197"/>
                  </a:lnTo>
                  <a:lnTo>
                    <a:pt x="1035" y="177"/>
                  </a:lnTo>
                  <a:lnTo>
                    <a:pt x="1015" y="156"/>
                  </a:lnTo>
                  <a:lnTo>
                    <a:pt x="992" y="138"/>
                  </a:lnTo>
                  <a:lnTo>
                    <a:pt x="970" y="121"/>
                  </a:lnTo>
                  <a:lnTo>
                    <a:pt x="947" y="104"/>
                  </a:lnTo>
                  <a:lnTo>
                    <a:pt x="923" y="87"/>
                  </a:lnTo>
                  <a:lnTo>
                    <a:pt x="899" y="74"/>
                  </a:lnTo>
                  <a:lnTo>
                    <a:pt x="873" y="59"/>
                  </a:lnTo>
                  <a:lnTo>
                    <a:pt x="849" y="48"/>
                  </a:lnTo>
                  <a:lnTo>
                    <a:pt x="822" y="37"/>
                  </a:lnTo>
                  <a:lnTo>
                    <a:pt x="794" y="28"/>
                  </a:lnTo>
                  <a:lnTo>
                    <a:pt x="768" y="18"/>
                  </a:lnTo>
                  <a:lnTo>
                    <a:pt x="740" y="13"/>
                  </a:lnTo>
                  <a:lnTo>
                    <a:pt x="712" y="7"/>
                  </a:lnTo>
                  <a:lnTo>
                    <a:pt x="684" y="3"/>
                  </a:lnTo>
                  <a:lnTo>
                    <a:pt x="656" y="0"/>
                  </a:lnTo>
                  <a:lnTo>
                    <a:pt x="626" y="0"/>
                  </a:lnTo>
                  <a:lnTo>
                    <a:pt x="626" y="0"/>
                  </a:lnTo>
                  <a:lnTo>
                    <a:pt x="598" y="0"/>
                  </a:lnTo>
                  <a:lnTo>
                    <a:pt x="570" y="1"/>
                  </a:lnTo>
                  <a:lnTo>
                    <a:pt x="543" y="5"/>
                  </a:lnTo>
                  <a:lnTo>
                    <a:pt x="515" y="11"/>
                  </a:lnTo>
                  <a:lnTo>
                    <a:pt x="488" y="16"/>
                  </a:lnTo>
                  <a:lnTo>
                    <a:pt x="460" y="24"/>
                  </a:lnTo>
                  <a:lnTo>
                    <a:pt x="434" y="33"/>
                  </a:lnTo>
                  <a:lnTo>
                    <a:pt x="410" y="43"/>
                  </a:lnTo>
                  <a:lnTo>
                    <a:pt x="386" y="54"/>
                  </a:lnTo>
                  <a:lnTo>
                    <a:pt x="362" y="67"/>
                  </a:lnTo>
                  <a:lnTo>
                    <a:pt x="337" y="80"/>
                  </a:lnTo>
                  <a:lnTo>
                    <a:pt x="315" y="95"/>
                  </a:lnTo>
                  <a:lnTo>
                    <a:pt x="292" y="110"/>
                  </a:lnTo>
                  <a:lnTo>
                    <a:pt x="272" y="127"/>
                  </a:lnTo>
                  <a:lnTo>
                    <a:pt x="251" y="145"/>
                  </a:lnTo>
                  <a:lnTo>
                    <a:pt x="233" y="162"/>
                  </a:lnTo>
                  <a:lnTo>
                    <a:pt x="214" y="182"/>
                  </a:lnTo>
                  <a:lnTo>
                    <a:pt x="197" y="203"/>
                  </a:lnTo>
                  <a:lnTo>
                    <a:pt x="181" y="224"/>
                  </a:lnTo>
                  <a:lnTo>
                    <a:pt x="164" y="246"/>
                  </a:lnTo>
                  <a:lnTo>
                    <a:pt x="151" y="268"/>
                  </a:lnTo>
                  <a:lnTo>
                    <a:pt x="136" y="291"/>
                  </a:lnTo>
                  <a:lnTo>
                    <a:pt x="125" y="315"/>
                  </a:lnTo>
                  <a:lnTo>
                    <a:pt x="113" y="339"/>
                  </a:lnTo>
                  <a:lnTo>
                    <a:pt x="104" y="365"/>
                  </a:lnTo>
                  <a:lnTo>
                    <a:pt x="95" y="391"/>
                  </a:lnTo>
                  <a:lnTo>
                    <a:pt x="87" y="418"/>
                  </a:lnTo>
                  <a:lnTo>
                    <a:pt x="80" y="444"/>
                  </a:lnTo>
                  <a:lnTo>
                    <a:pt x="76" y="472"/>
                  </a:lnTo>
                  <a:lnTo>
                    <a:pt x="72" y="500"/>
                  </a:lnTo>
                  <a:lnTo>
                    <a:pt x="70" y="528"/>
                  </a:lnTo>
                  <a:lnTo>
                    <a:pt x="69" y="558"/>
                  </a:lnTo>
                  <a:lnTo>
                    <a:pt x="69" y="558"/>
                  </a:lnTo>
                  <a:lnTo>
                    <a:pt x="70" y="599"/>
                  </a:lnTo>
                  <a:lnTo>
                    <a:pt x="76" y="640"/>
                  </a:lnTo>
                  <a:lnTo>
                    <a:pt x="83" y="681"/>
                  </a:lnTo>
                  <a:lnTo>
                    <a:pt x="93" y="720"/>
                  </a:lnTo>
                  <a:lnTo>
                    <a:pt x="106" y="757"/>
                  </a:lnTo>
                  <a:lnTo>
                    <a:pt x="123" y="795"/>
                  </a:lnTo>
                  <a:lnTo>
                    <a:pt x="139" y="830"/>
                  </a:lnTo>
                  <a:lnTo>
                    <a:pt x="160" y="864"/>
                  </a:lnTo>
                  <a:lnTo>
                    <a:pt x="184" y="895"/>
                  </a:lnTo>
                  <a:lnTo>
                    <a:pt x="209" y="925"/>
                  </a:lnTo>
                  <a:lnTo>
                    <a:pt x="235" y="953"/>
                  </a:lnTo>
                  <a:lnTo>
                    <a:pt x="264" y="981"/>
                  </a:lnTo>
                  <a:lnTo>
                    <a:pt x="294" y="1005"/>
                  </a:lnTo>
                  <a:lnTo>
                    <a:pt x="328" y="1028"/>
                  </a:lnTo>
                  <a:lnTo>
                    <a:pt x="362" y="1048"/>
                  </a:lnTo>
                  <a:lnTo>
                    <a:pt x="397" y="1065"/>
                  </a:lnTo>
                  <a:lnTo>
                    <a:pt x="397" y="1065"/>
                  </a:lnTo>
                  <a:lnTo>
                    <a:pt x="369" y="1084"/>
                  </a:lnTo>
                  <a:lnTo>
                    <a:pt x="337" y="1106"/>
                  </a:lnTo>
                  <a:lnTo>
                    <a:pt x="304" y="1132"/>
                  </a:lnTo>
                  <a:lnTo>
                    <a:pt x="268" y="1164"/>
                  </a:lnTo>
                  <a:lnTo>
                    <a:pt x="233" y="1200"/>
                  </a:lnTo>
                  <a:lnTo>
                    <a:pt x="199" y="1239"/>
                  </a:lnTo>
                  <a:lnTo>
                    <a:pt x="164" y="1284"/>
                  </a:lnTo>
                  <a:lnTo>
                    <a:pt x="147" y="1308"/>
                  </a:lnTo>
                  <a:lnTo>
                    <a:pt x="130" y="1334"/>
                  </a:lnTo>
                  <a:lnTo>
                    <a:pt x="115" y="1362"/>
                  </a:lnTo>
                  <a:lnTo>
                    <a:pt x="100" y="1390"/>
                  </a:lnTo>
                  <a:lnTo>
                    <a:pt x="85" y="1420"/>
                  </a:lnTo>
                  <a:lnTo>
                    <a:pt x="72" y="1451"/>
                  </a:lnTo>
                  <a:lnTo>
                    <a:pt x="59" y="1483"/>
                  </a:lnTo>
                  <a:lnTo>
                    <a:pt x="48" y="1517"/>
                  </a:lnTo>
                  <a:lnTo>
                    <a:pt x="37" y="1554"/>
                  </a:lnTo>
                  <a:lnTo>
                    <a:pt x="28" y="1590"/>
                  </a:lnTo>
                  <a:lnTo>
                    <a:pt x="20" y="1629"/>
                  </a:lnTo>
                  <a:lnTo>
                    <a:pt x="13" y="1670"/>
                  </a:lnTo>
                  <a:lnTo>
                    <a:pt x="7" y="1711"/>
                  </a:lnTo>
                  <a:lnTo>
                    <a:pt x="3" y="1754"/>
                  </a:lnTo>
                  <a:lnTo>
                    <a:pt x="1" y="1799"/>
                  </a:lnTo>
                  <a:lnTo>
                    <a:pt x="0" y="1845"/>
                  </a:lnTo>
                  <a:lnTo>
                    <a:pt x="1" y="1894"/>
                  </a:lnTo>
                  <a:lnTo>
                    <a:pt x="3" y="1944"/>
                  </a:lnTo>
                  <a:lnTo>
                    <a:pt x="3" y="1944"/>
                  </a:lnTo>
                  <a:lnTo>
                    <a:pt x="5" y="1965"/>
                  </a:lnTo>
                  <a:lnTo>
                    <a:pt x="11" y="2021"/>
                  </a:lnTo>
                  <a:lnTo>
                    <a:pt x="18" y="2064"/>
                  </a:lnTo>
                  <a:lnTo>
                    <a:pt x="26" y="2116"/>
                  </a:lnTo>
                  <a:lnTo>
                    <a:pt x="37" y="2176"/>
                  </a:lnTo>
                  <a:lnTo>
                    <a:pt x="52" y="2246"/>
                  </a:lnTo>
                  <a:lnTo>
                    <a:pt x="70" y="2325"/>
                  </a:lnTo>
                  <a:lnTo>
                    <a:pt x="93" y="2413"/>
                  </a:lnTo>
                  <a:lnTo>
                    <a:pt x="121" y="2510"/>
                  </a:lnTo>
                  <a:lnTo>
                    <a:pt x="153" y="2614"/>
                  </a:lnTo>
                  <a:lnTo>
                    <a:pt x="192" y="2728"/>
                  </a:lnTo>
                  <a:lnTo>
                    <a:pt x="235" y="2851"/>
                  </a:lnTo>
                  <a:lnTo>
                    <a:pt x="285" y="2982"/>
                  </a:lnTo>
                  <a:lnTo>
                    <a:pt x="343" y="3120"/>
                  </a:lnTo>
                  <a:lnTo>
                    <a:pt x="343" y="3120"/>
                  </a:lnTo>
                  <a:lnTo>
                    <a:pt x="343" y="3122"/>
                  </a:lnTo>
                  <a:lnTo>
                    <a:pt x="350" y="3129"/>
                  </a:lnTo>
                  <a:lnTo>
                    <a:pt x="356" y="3133"/>
                  </a:lnTo>
                  <a:lnTo>
                    <a:pt x="365" y="3137"/>
                  </a:lnTo>
                  <a:lnTo>
                    <a:pt x="376" y="3140"/>
                  </a:lnTo>
                  <a:lnTo>
                    <a:pt x="393" y="3144"/>
                  </a:lnTo>
                  <a:lnTo>
                    <a:pt x="412" y="3146"/>
                  </a:lnTo>
                  <a:lnTo>
                    <a:pt x="436" y="3148"/>
                  </a:lnTo>
                  <a:lnTo>
                    <a:pt x="464" y="3148"/>
                  </a:lnTo>
                  <a:lnTo>
                    <a:pt x="500" y="3146"/>
                  </a:lnTo>
                  <a:lnTo>
                    <a:pt x="539" y="3142"/>
                  </a:lnTo>
                  <a:lnTo>
                    <a:pt x="584" y="3139"/>
                  </a:lnTo>
                  <a:lnTo>
                    <a:pt x="638" y="3131"/>
                  </a:lnTo>
                  <a:lnTo>
                    <a:pt x="697" y="3120"/>
                  </a:lnTo>
                  <a:lnTo>
                    <a:pt x="697" y="3120"/>
                  </a:lnTo>
                  <a:lnTo>
                    <a:pt x="727" y="3114"/>
                  </a:lnTo>
                  <a:lnTo>
                    <a:pt x="755" y="3107"/>
                  </a:lnTo>
                  <a:lnTo>
                    <a:pt x="779" y="3099"/>
                  </a:lnTo>
                  <a:lnTo>
                    <a:pt x="802" y="3090"/>
                  </a:lnTo>
                  <a:lnTo>
                    <a:pt x="822" y="3083"/>
                  </a:lnTo>
                  <a:lnTo>
                    <a:pt x="841" y="3073"/>
                  </a:lnTo>
                  <a:lnTo>
                    <a:pt x="856" y="3064"/>
                  </a:lnTo>
                  <a:lnTo>
                    <a:pt x="871" y="3053"/>
                  </a:lnTo>
                  <a:lnTo>
                    <a:pt x="882" y="3043"/>
                  </a:lnTo>
                  <a:lnTo>
                    <a:pt x="893" y="3032"/>
                  </a:lnTo>
                  <a:lnTo>
                    <a:pt x="901" y="3021"/>
                  </a:lnTo>
                  <a:lnTo>
                    <a:pt x="908" y="3010"/>
                  </a:lnTo>
                  <a:lnTo>
                    <a:pt x="914" y="2999"/>
                  </a:lnTo>
                  <a:lnTo>
                    <a:pt x="918" y="2985"/>
                  </a:lnTo>
                  <a:lnTo>
                    <a:pt x="919" y="2974"/>
                  </a:lnTo>
                  <a:lnTo>
                    <a:pt x="919" y="2963"/>
                  </a:lnTo>
                  <a:lnTo>
                    <a:pt x="919" y="2950"/>
                  </a:lnTo>
                  <a:lnTo>
                    <a:pt x="919" y="2939"/>
                  </a:lnTo>
                  <a:lnTo>
                    <a:pt x="914" y="2916"/>
                  </a:lnTo>
                  <a:lnTo>
                    <a:pt x="905" y="2894"/>
                  </a:lnTo>
                  <a:lnTo>
                    <a:pt x="893" y="2872"/>
                  </a:lnTo>
                  <a:lnTo>
                    <a:pt x="882" y="2853"/>
                  </a:lnTo>
                  <a:lnTo>
                    <a:pt x="867" y="2834"/>
                  </a:lnTo>
                  <a:lnTo>
                    <a:pt x="854" y="2819"/>
                  </a:lnTo>
                  <a:lnTo>
                    <a:pt x="841" y="2804"/>
                  </a:lnTo>
                  <a:lnTo>
                    <a:pt x="841" y="2804"/>
                  </a:lnTo>
                  <a:lnTo>
                    <a:pt x="828" y="2795"/>
                  </a:lnTo>
                  <a:lnTo>
                    <a:pt x="813" y="2784"/>
                  </a:lnTo>
                  <a:lnTo>
                    <a:pt x="798" y="2776"/>
                  </a:lnTo>
                  <a:lnTo>
                    <a:pt x="783" y="2769"/>
                  </a:lnTo>
                  <a:lnTo>
                    <a:pt x="766" y="2763"/>
                  </a:lnTo>
                  <a:lnTo>
                    <a:pt x="750" y="2760"/>
                  </a:lnTo>
                  <a:lnTo>
                    <a:pt x="716" y="2752"/>
                  </a:lnTo>
                  <a:lnTo>
                    <a:pt x="682" y="2750"/>
                  </a:lnTo>
                  <a:lnTo>
                    <a:pt x="651" y="2752"/>
                  </a:lnTo>
                  <a:lnTo>
                    <a:pt x="623" y="2756"/>
                  </a:lnTo>
                  <a:lnTo>
                    <a:pt x="597" y="2762"/>
                  </a:lnTo>
                  <a:lnTo>
                    <a:pt x="597" y="2762"/>
                  </a:lnTo>
                  <a:lnTo>
                    <a:pt x="610" y="2750"/>
                  </a:lnTo>
                  <a:lnTo>
                    <a:pt x="641" y="2717"/>
                  </a:lnTo>
                  <a:lnTo>
                    <a:pt x="684" y="2666"/>
                  </a:lnTo>
                  <a:lnTo>
                    <a:pt x="710" y="2637"/>
                  </a:lnTo>
                  <a:lnTo>
                    <a:pt x="735" y="2605"/>
                  </a:lnTo>
                  <a:lnTo>
                    <a:pt x="759" y="2571"/>
                  </a:lnTo>
                  <a:lnTo>
                    <a:pt x="781" y="2536"/>
                  </a:lnTo>
                  <a:lnTo>
                    <a:pt x="804" y="2500"/>
                  </a:lnTo>
                  <a:lnTo>
                    <a:pt x="821" y="2465"/>
                  </a:lnTo>
                  <a:lnTo>
                    <a:pt x="835" y="2429"/>
                  </a:lnTo>
                  <a:lnTo>
                    <a:pt x="841" y="2413"/>
                  </a:lnTo>
                  <a:lnTo>
                    <a:pt x="845" y="2396"/>
                  </a:lnTo>
                  <a:lnTo>
                    <a:pt x="847" y="2379"/>
                  </a:lnTo>
                  <a:lnTo>
                    <a:pt x="849" y="2364"/>
                  </a:lnTo>
                  <a:lnTo>
                    <a:pt x="847" y="2349"/>
                  </a:lnTo>
                  <a:lnTo>
                    <a:pt x="845" y="2334"/>
                  </a:lnTo>
                  <a:lnTo>
                    <a:pt x="845" y="2334"/>
                  </a:lnTo>
                  <a:lnTo>
                    <a:pt x="837" y="2304"/>
                  </a:lnTo>
                  <a:lnTo>
                    <a:pt x="830" y="2276"/>
                  </a:lnTo>
                  <a:lnTo>
                    <a:pt x="807" y="2220"/>
                  </a:lnTo>
                  <a:lnTo>
                    <a:pt x="783" y="2163"/>
                  </a:lnTo>
                  <a:lnTo>
                    <a:pt x="755" y="2107"/>
                  </a:lnTo>
                  <a:lnTo>
                    <a:pt x="725" y="2052"/>
                  </a:lnTo>
                  <a:lnTo>
                    <a:pt x="694" y="1996"/>
                  </a:lnTo>
                  <a:lnTo>
                    <a:pt x="630" y="1890"/>
                  </a:lnTo>
                  <a:lnTo>
                    <a:pt x="630" y="1890"/>
                  </a:lnTo>
                  <a:lnTo>
                    <a:pt x="636" y="1847"/>
                  </a:lnTo>
                  <a:lnTo>
                    <a:pt x="645" y="1799"/>
                  </a:lnTo>
                  <a:lnTo>
                    <a:pt x="658" y="1735"/>
                  </a:lnTo>
                  <a:lnTo>
                    <a:pt x="679" y="1660"/>
                  </a:lnTo>
                  <a:lnTo>
                    <a:pt x="690" y="1621"/>
                  </a:lnTo>
                  <a:lnTo>
                    <a:pt x="705" y="1578"/>
                  </a:lnTo>
                  <a:lnTo>
                    <a:pt x="722" y="1535"/>
                  </a:lnTo>
                  <a:lnTo>
                    <a:pt x="740" y="1493"/>
                  </a:lnTo>
                  <a:lnTo>
                    <a:pt x="761" y="1448"/>
                  </a:lnTo>
                  <a:lnTo>
                    <a:pt x="785" y="1405"/>
                  </a:lnTo>
                  <a:lnTo>
                    <a:pt x="785" y="1405"/>
                  </a:lnTo>
                  <a:lnTo>
                    <a:pt x="841" y="1388"/>
                  </a:lnTo>
                  <a:lnTo>
                    <a:pt x="903" y="1369"/>
                  </a:lnTo>
                  <a:lnTo>
                    <a:pt x="977" y="1343"/>
                  </a:lnTo>
                  <a:lnTo>
                    <a:pt x="1061" y="1310"/>
                  </a:lnTo>
                  <a:lnTo>
                    <a:pt x="1104" y="1291"/>
                  </a:lnTo>
                  <a:lnTo>
                    <a:pt x="1147" y="1272"/>
                  </a:lnTo>
                  <a:lnTo>
                    <a:pt x="1190" y="1250"/>
                  </a:lnTo>
                  <a:lnTo>
                    <a:pt x="1231" y="1228"/>
                  </a:lnTo>
                  <a:lnTo>
                    <a:pt x="1268" y="1203"/>
                  </a:lnTo>
                  <a:lnTo>
                    <a:pt x="1304" y="1179"/>
                  </a:lnTo>
                  <a:lnTo>
                    <a:pt x="1304" y="11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5" name="Freeform 243"/>
            <p:cNvSpPr>
              <a:spLocks/>
            </p:cNvSpPr>
            <p:nvPr/>
          </p:nvSpPr>
          <p:spPr bwMode="auto">
            <a:xfrm>
              <a:off x="4133850" y="7373938"/>
              <a:ext cx="596900" cy="238125"/>
            </a:xfrm>
            <a:custGeom>
              <a:avLst/>
              <a:gdLst>
                <a:gd name="T0" fmla="*/ 0 w 752"/>
                <a:gd name="T1" fmla="*/ 241 h 301"/>
                <a:gd name="T2" fmla="*/ 0 w 752"/>
                <a:gd name="T3" fmla="*/ 241 h 301"/>
                <a:gd name="T4" fmla="*/ 15 w 752"/>
                <a:gd name="T5" fmla="*/ 246 h 301"/>
                <a:gd name="T6" fmla="*/ 62 w 752"/>
                <a:gd name="T7" fmla="*/ 258 h 301"/>
                <a:gd name="T8" fmla="*/ 135 w 752"/>
                <a:gd name="T9" fmla="*/ 273 h 301"/>
                <a:gd name="T10" fmla="*/ 180 w 752"/>
                <a:gd name="T11" fmla="*/ 280 h 301"/>
                <a:gd name="T12" fmla="*/ 230 w 752"/>
                <a:gd name="T13" fmla="*/ 287 h 301"/>
                <a:gd name="T14" fmla="*/ 284 w 752"/>
                <a:gd name="T15" fmla="*/ 295 h 301"/>
                <a:gd name="T16" fmla="*/ 342 w 752"/>
                <a:gd name="T17" fmla="*/ 299 h 301"/>
                <a:gd name="T18" fmla="*/ 405 w 752"/>
                <a:gd name="T19" fmla="*/ 301 h 301"/>
                <a:gd name="T20" fmla="*/ 471 w 752"/>
                <a:gd name="T21" fmla="*/ 301 h 301"/>
                <a:gd name="T22" fmla="*/ 538 w 752"/>
                <a:gd name="T23" fmla="*/ 299 h 301"/>
                <a:gd name="T24" fmla="*/ 609 w 752"/>
                <a:gd name="T25" fmla="*/ 293 h 301"/>
                <a:gd name="T26" fmla="*/ 680 w 752"/>
                <a:gd name="T27" fmla="*/ 282 h 301"/>
                <a:gd name="T28" fmla="*/ 752 w 752"/>
                <a:gd name="T29" fmla="*/ 267 h 301"/>
                <a:gd name="T30" fmla="*/ 633 w 752"/>
                <a:gd name="T31" fmla="*/ 0 h 301"/>
                <a:gd name="T32" fmla="*/ 633 w 752"/>
                <a:gd name="T33" fmla="*/ 0 h 301"/>
                <a:gd name="T34" fmla="*/ 622 w 752"/>
                <a:gd name="T35" fmla="*/ 6 h 301"/>
                <a:gd name="T36" fmla="*/ 588 w 752"/>
                <a:gd name="T37" fmla="*/ 26 h 301"/>
                <a:gd name="T38" fmla="*/ 536 w 752"/>
                <a:gd name="T39" fmla="*/ 54 h 301"/>
                <a:gd name="T40" fmla="*/ 463 w 752"/>
                <a:gd name="T41" fmla="*/ 90 h 301"/>
                <a:gd name="T42" fmla="*/ 420 w 752"/>
                <a:gd name="T43" fmla="*/ 110 h 301"/>
                <a:gd name="T44" fmla="*/ 372 w 752"/>
                <a:gd name="T45" fmla="*/ 129 h 301"/>
                <a:gd name="T46" fmla="*/ 320 w 752"/>
                <a:gd name="T47" fmla="*/ 149 h 301"/>
                <a:gd name="T48" fmla="*/ 264 w 752"/>
                <a:gd name="T49" fmla="*/ 170 h 301"/>
                <a:gd name="T50" fmla="*/ 204 w 752"/>
                <a:gd name="T51" fmla="*/ 189 h 301"/>
                <a:gd name="T52" fmla="*/ 139 w 752"/>
                <a:gd name="T53" fmla="*/ 207 h 301"/>
                <a:gd name="T54" fmla="*/ 71 w 752"/>
                <a:gd name="T55" fmla="*/ 226 h 301"/>
                <a:gd name="T56" fmla="*/ 0 w 752"/>
                <a:gd name="T57" fmla="*/ 241 h 301"/>
                <a:gd name="T58" fmla="*/ 0 w 752"/>
                <a:gd name="T59" fmla="*/ 241 h 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752" h="301">
                  <a:moveTo>
                    <a:pt x="0" y="241"/>
                  </a:moveTo>
                  <a:lnTo>
                    <a:pt x="0" y="241"/>
                  </a:lnTo>
                  <a:lnTo>
                    <a:pt x="15" y="246"/>
                  </a:lnTo>
                  <a:lnTo>
                    <a:pt x="62" y="258"/>
                  </a:lnTo>
                  <a:lnTo>
                    <a:pt x="135" y="273"/>
                  </a:lnTo>
                  <a:lnTo>
                    <a:pt x="180" y="280"/>
                  </a:lnTo>
                  <a:lnTo>
                    <a:pt x="230" y="287"/>
                  </a:lnTo>
                  <a:lnTo>
                    <a:pt x="284" y="295"/>
                  </a:lnTo>
                  <a:lnTo>
                    <a:pt x="342" y="299"/>
                  </a:lnTo>
                  <a:lnTo>
                    <a:pt x="405" y="301"/>
                  </a:lnTo>
                  <a:lnTo>
                    <a:pt x="471" y="301"/>
                  </a:lnTo>
                  <a:lnTo>
                    <a:pt x="538" y="299"/>
                  </a:lnTo>
                  <a:lnTo>
                    <a:pt x="609" y="293"/>
                  </a:lnTo>
                  <a:lnTo>
                    <a:pt x="680" y="282"/>
                  </a:lnTo>
                  <a:lnTo>
                    <a:pt x="752" y="267"/>
                  </a:lnTo>
                  <a:lnTo>
                    <a:pt x="633" y="0"/>
                  </a:lnTo>
                  <a:lnTo>
                    <a:pt x="633" y="0"/>
                  </a:lnTo>
                  <a:lnTo>
                    <a:pt x="622" y="6"/>
                  </a:lnTo>
                  <a:lnTo>
                    <a:pt x="588" y="26"/>
                  </a:lnTo>
                  <a:lnTo>
                    <a:pt x="536" y="54"/>
                  </a:lnTo>
                  <a:lnTo>
                    <a:pt x="463" y="90"/>
                  </a:lnTo>
                  <a:lnTo>
                    <a:pt x="420" y="110"/>
                  </a:lnTo>
                  <a:lnTo>
                    <a:pt x="372" y="129"/>
                  </a:lnTo>
                  <a:lnTo>
                    <a:pt x="320" y="149"/>
                  </a:lnTo>
                  <a:lnTo>
                    <a:pt x="264" y="170"/>
                  </a:lnTo>
                  <a:lnTo>
                    <a:pt x="204" y="189"/>
                  </a:lnTo>
                  <a:lnTo>
                    <a:pt x="139" y="207"/>
                  </a:lnTo>
                  <a:lnTo>
                    <a:pt x="71" y="226"/>
                  </a:lnTo>
                  <a:lnTo>
                    <a:pt x="0" y="241"/>
                  </a:lnTo>
                  <a:lnTo>
                    <a:pt x="0" y="2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6" name="Freeform 244"/>
            <p:cNvSpPr>
              <a:spLocks/>
            </p:cNvSpPr>
            <p:nvPr/>
          </p:nvSpPr>
          <p:spPr bwMode="auto">
            <a:xfrm>
              <a:off x="4667250" y="7388225"/>
              <a:ext cx="1588" cy="9525"/>
            </a:xfrm>
            <a:custGeom>
              <a:avLst/>
              <a:gdLst>
                <a:gd name="T0" fmla="*/ 4 w 4"/>
                <a:gd name="T1" fmla="*/ 11 h 11"/>
                <a:gd name="T2" fmla="*/ 4 w 4"/>
                <a:gd name="T3" fmla="*/ 11 h 11"/>
                <a:gd name="T4" fmla="*/ 2 w 4"/>
                <a:gd name="T5" fmla="*/ 0 h 11"/>
                <a:gd name="T6" fmla="*/ 2 w 4"/>
                <a:gd name="T7" fmla="*/ 0 h 11"/>
                <a:gd name="T8" fmla="*/ 0 w 4"/>
                <a:gd name="T9" fmla="*/ 2 h 11"/>
                <a:gd name="T10" fmla="*/ 4 w 4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11">
                  <a:moveTo>
                    <a:pt x="4" y="11"/>
                  </a:moveTo>
                  <a:lnTo>
                    <a:pt x="4" y="11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"/>
                  </a:lnTo>
                  <a:lnTo>
                    <a:pt x="4" y="11"/>
                  </a:lnTo>
                  <a:close/>
                </a:path>
              </a:pathLst>
            </a:custGeom>
            <a:solidFill>
              <a:srgbClr val="CBCC2C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7" name="Freeform 245"/>
            <p:cNvSpPr>
              <a:spLocks/>
            </p:cNvSpPr>
            <p:nvPr/>
          </p:nvSpPr>
          <p:spPr bwMode="auto">
            <a:xfrm>
              <a:off x="4519613" y="6711950"/>
              <a:ext cx="627063" cy="476250"/>
            </a:xfrm>
            <a:custGeom>
              <a:avLst/>
              <a:gdLst>
                <a:gd name="T0" fmla="*/ 306 w 790"/>
                <a:gd name="T1" fmla="*/ 437 h 601"/>
                <a:gd name="T2" fmla="*/ 340 w 790"/>
                <a:gd name="T3" fmla="*/ 459 h 601"/>
                <a:gd name="T4" fmla="*/ 362 w 790"/>
                <a:gd name="T5" fmla="*/ 487 h 601"/>
                <a:gd name="T6" fmla="*/ 374 w 790"/>
                <a:gd name="T7" fmla="*/ 521 h 601"/>
                <a:gd name="T8" fmla="*/ 372 w 790"/>
                <a:gd name="T9" fmla="*/ 560 h 601"/>
                <a:gd name="T10" fmla="*/ 368 w 790"/>
                <a:gd name="T11" fmla="*/ 569 h 601"/>
                <a:gd name="T12" fmla="*/ 400 w 790"/>
                <a:gd name="T13" fmla="*/ 556 h 601"/>
                <a:gd name="T14" fmla="*/ 465 w 790"/>
                <a:gd name="T15" fmla="*/ 532 h 601"/>
                <a:gd name="T16" fmla="*/ 532 w 790"/>
                <a:gd name="T17" fmla="*/ 517 h 601"/>
                <a:gd name="T18" fmla="*/ 598 w 790"/>
                <a:gd name="T19" fmla="*/ 515 h 601"/>
                <a:gd name="T20" fmla="*/ 627 w 790"/>
                <a:gd name="T21" fmla="*/ 517 h 601"/>
                <a:gd name="T22" fmla="*/ 682 w 790"/>
                <a:gd name="T23" fmla="*/ 530 h 601"/>
                <a:gd name="T24" fmla="*/ 728 w 790"/>
                <a:gd name="T25" fmla="*/ 549 h 601"/>
                <a:gd name="T26" fmla="*/ 764 w 790"/>
                <a:gd name="T27" fmla="*/ 573 h 601"/>
                <a:gd name="T28" fmla="*/ 790 w 790"/>
                <a:gd name="T29" fmla="*/ 601 h 601"/>
                <a:gd name="T30" fmla="*/ 579 w 790"/>
                <a:gd name="T31" fmla="*/ 138 h 601"/>
                <a:gd name="T32" fmla="*/ 549 w 790"/>
                <a:gd name="T33" fmla="*/ 88 h 601"/>
                <a:gd name="T34" fmla="*/ 508 w 790"/>
                <a:gd name="T35" fmla="*/ 47 h 601"/>
                <a:gd name="T36" fmla="*/ 486 w 790"/>
                <a:gd name="T37" fmla="*/ 32 h 601"/>
                <a:gd name="T38" fmla="*/ 441 w 790"/>
                <a:gd name="T39" fmla="*/ 11 h 601"/>
                <a:gd name="T40" fmla="*/ 394 w 790"/>
                <a:gd name="T41" fmla="*/ 2 h 601"/>
                <a:gd name="T42" fmla="*/ 348 w 790"/>
                <a:gd name="T43" fmla="*/ 2 h 601"/>
                <a:gd name="T44" fmla="*/ 303 w 790"/>
                <a:gd name="T45" fmla="*/ 9 h 601"/>
                <a:gd name="T46" fmla="*/ 237 w 790"/>
                <a:gd name="T47" fmla="*/ 30 h 601"/>
                <a:gd name="T48" fmla="*/ 163 w 790"/>
                <a:gd name="T49" fmla="*/ 63 h 601"/>
                <a:gd name="T50" fmla="*/ 107 w 790"/>
                <a:gd name="T51" fmla="*/ 88 h 601"/>
                <a:gd name="T52" fmla="*/ 56 w 790"/>
                <a:gd name="T53" fmla="*/ 112 h 601"/>
                <a:gd name="T54" fmla="*/ 68 w 790"/>
                <a:gd name="T55" fmla="*/ 215 h 601"/>
                <a:gd name="T56" fmla="*/ 66 w 790"/>
                <a:gd name="T57" fmla="*/ 285 h 601"/>
                <a:gd name="T58" fmla="*/ 60 w 790"/>
                <a:gd name="T59" fmla="*/ 332 h 601"/>
                <a:gd name="T60" fmla="*/ 49 w 790"/>
                <a:gd name="T61" fmla="*/ 375 h 601"/>
                <a:gd name="T62" fmla="*/ 32 w 790"/>
                <a:gd name="T63" fmla="*/ 418 h 601"/>
                <a:gd name="T64" fmla="*/ 0 w 790"/>
                <a:gd name="T65" fmla="*/ 480 h 601"/>
                <a:gd name="T66" fmla="*/ 137 w 790"/>
                <a:gd name="T67" fmla="*/ 480 h 601"/>
                <a:gd name="T68" fmla="*/ 153 w 790"/>
                <a:gd name="T69" fmla="*/ 468 h 601"/>
                <a:gd name="T70" fmla="*/ 198 w 790"/>
                <a:gd name="T71" fmla="*/ 446 h 601"/>
                <a:gd name="T72" fmla="*/ 239 w 790"/>
                <a:gd name="T73" fmla="*/ 433 h 601"/>
                <a:gd name="T74" fmla="*/ 267 w 790"/>
                <a:gd name="T75" fmla="*/ 429 h 601"/>
                <a:gd name="T76" fmla="*/ 293 w 790"/>
                <a:gd name="T77" fmla="*/ 433 h 601"/>
                <a:gd name="T78" fmla="*/ 306 w 790"/>
                <a:gd name="T79" fmla="*/ 437 h 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90" h="601">
                  <a:moveTo>
                    <a:pt x="306" y="437"/>
                  </a:moveTo>
                  <a:lnTo>
                    <a:pt x="306" y="437"/>
                  </a:lnTo>
                  <a:lnTo>
                    <a:pt x="325" y="446"/>
                  </a:lnTo>
                  <a:lnTo>
                    <a:pt x="340" y="459"/>
                  </a:lnTo>
                  <a:lnTo>
                    <a:pt x="353" y="472"/>
                  </a:lnTo>
                  <a:lnTo>
                    <a:pt x="362" y="487"/>
                  </a:lnTo>
                  <a:lnTo>
                    <a:pt x="368" y="504"/>
                  </a:lnTo>
                  <a:lnTo>
                    <a:pt x="374" y="521"/>
                  </a:lnTo>
                  <a:lnTo>
                    <a:pt x="374" y="539"/>
                  </a:lnTo>
                  <a:lnTo>
                    <a:pt x="372" y="560"/>
                  </a:lnTo>
                  <a:lnTo>
                    <a:pt x="372" y="560"/>
                  </a:lnTo>
                  <a:lnTo>
                    <a:pt x="368" y="569"/>
                  </a:lnTo>
                  <a:lnTo>
                    <a:pt x="368" y="569"/>
                  </a:lnTo>
                  <a:lnTo>
                    <a:pt x="400" y="556"/>
                  </a:lnTo>
                  <a:lnTo>
                    <a:pt x="433" y="543"/>
                  </a:lnTo>
                  <a:lnTo>
                    <a:pt x="465" y="532"/>
                  </a:lnTo>
                  <a:lnTo>
                    <a:pt x="499" y="524"/>
                  </a:lnTo>
                  <a:lnTo>
                    <a:pt x="532" y="517"/>
                  </a:lnTo>
                  <a:lnTo>
                    <a:pt x="566" y="515"/>
                  </a:lnTo>
                  <a:lnTo>
                    <a:pt x="598" y="515"/>
                  </a:lnTo>
                  <a:lnTo>
                    <a:pt x="627" y="517"/>
                  </a:lnTo>
                  <a:lnTo>
                    <a:pt x="627" y="517"/>
                  </a:lnTo>
                  <a:lnTo>
                    <a:pt x="655" y="524"/>
                  </a:lnTo>
                  <a:lnTo>
                    <a:pt x="682" y="530"/>
                  </a:lnTo>
                  <a:lnTo>
                    <a:pt x="706" y="539"/>
                  </a:lnTo>
                  <a:lnTo>
                    <a:pt x="728" y="549"/>
                  </a:lnTo>
                  <a:lnTo>
                    <a:pt x="747" y="560"/>
                  </a:lnTo>
                  <a:lnTo>
                    <a:pt x="764" y="573"/>
                  </a:lnTo>
                  <a:lnTo>
                    <a:pt x="779" y="586"/>
                  </a:lnTo>
                  <a:lnTo>
                    <a:pt x="790" y="601"/>
                  </a:lnTo>
                  <a:lnTo>
                    <a:pt x="579" y="138"/>
                  </a:lnTo>
                  <a:lnTo>
                    <a:pt x="579" y="138"/>
                  </a:lnTo>
                  <a:lnTo>
                    <a:pt x="566" y="112"/>
                  </a:lnTo>
                  <a:lnTo>
                    <a:pt x="549" y="88"/>
                  </a:lnTo>
                  <a:lnTo>
                    <a:pt x="530" y="65"/>
                  </a:lnTo>
                  <a:lnTo>
                    <a:pt x="508" y="47"/>
                  </a:lnTo>
                  <a:lnTo>
                    <a:pt x="508" y="47"/>
                  </a:lnTo>
                  <a:lnTo>
                    <a:pt x="486" y="32"/>
                  </a:lnTo>
                  <a:lnTo>
                    <a:pt x="463" y="19"/>
                  </a:lnTo>
                  <a:lnTo>
                    <a:pt x="441" y="11"/>
                  </a:lnTo>
                  <a:lnTo>
                    <a:pt x="417" y="6"/>
                  </a:lnTo>
                  <a:lnTo>
                    <a:pt x="394" y="2"/>
                  </a:lnTo>
                  <a:lnTo>
                    <a:pt x="372" y="0"/>
                  </a:lnTo>
                  <a:lnTo>
                    <a:pt x="348" y="2"/>
                  </a:lnTo>
                  <a:lnTo>
                    <a:pt x="325" y="6"/>
                  </a:lnTo>
                  <a:lnTo>
                    <a:pt x="303" y="9"/>
                  </a:lnTo>
                  <a:lnTo>
                    <a:pt x="280" y="15"/>
                  </a:lnTo>
                  <a:lnTo>
                    <a:pt x="237" y="30"/>
                  </a:lnTo>
                  <a:lnTo>
                    <a:pt x="198" y="47"/>
                  </a:lnTo>
                  <a:lnTo>
                    <a:pt x="163" y="63"/>
                  </a:lnTo>
                  <a:lnTo>
                    <a:pt x="107" y="88"/>
                  </a:lnTo>
                  <a:lnTo>
                    <a:pt x="107" y="88"/>
                  </a:lnTo>
                  <a:lnTo>
                    <a:pt x="56" y="112"/>
                  </a:lnTo>
                  <a:lnTo>
                    <a:pt x="56" y="112"/>
                  </a:lnTo>
                  <a:lnTo>
                    <a:pt x="64" y="164"/>
                  </a:lnTo>
                  <a:lnTo>
                    <a:pt x="68" y="215"/>
                  </a:lnTo>
                  <a:lnTo>
                    <a:pt x="68" y="263"/>
                  </a:lnTo>
                  <a:lnTo>
                    <a:pt x="66" y="285"/>
                  </a:lnTo>
                  <a:lnTo>
                    <a:pt x="64" y="310"/>
                  </a:lnTo>
                  <a:lnTo>
                    <a:pt x="60" y="332"/>
                  </a:lnTo>
                  <a:lnTo>
                    <a:pt x="55" y="354"/>
                  </a:lnTo>
                  <a:lnTo>
                    <a:pt x="49" y="375"/>
                  </a:lnTo>
                  <a:lnTo>
                    <a:pt x="42" y="397"/>
                  </a:lnTo>
                  <a:lnTo>
                    <a:pt x="32" y="418"/>
                  </a:lnTo>
                  <a:lnTo>
                    <a:pt x="23" y="438"/>
                  </a:lnTo>
                  <a:lnTo>
                    <a:pt x="0" y="480"/>
                  </a:lnTo>
                  <a:lnTo>
                    <a:pt x="28" y="545"/>
                  </a:lnTo>
                  <a:lnTo>
                    <a:pt x="137" y="480"/>
                  </a:lnTo>
                  <a:lnTo>
                    <a:pt x="137" y="480"/>
                  </a:lnTo>
                  <a:lnTo>
                    <a:pt x="153" y="468"/>
                  </a:lnTo>
                  <a:lnTo>
                    <a:pt x="174" y="457"/>
                  </a:lnTo>
                  <a:lnTo>
                    <a:pt x="198" y="446"/>
                  </a:lnTo>
                  <a:lnTo>
                    <a:pt x="224" y="437"/>
                  </a:lnTo>
                  <a:lnTo>
                    <a:pt x="239" y="433"/>
                  </a:lnTo>
                  <a:lnTo>
                    <a:pt x="252" y="431"/>
                  </a:lnTo>
                  <a:lnTo>
                    <a:pt x="267" y="429"/>
                  </a:lnTo>
                  <a:lnTo>
                    <a:pt x="280" y="429"/>
                  </a:lnTo>
                  <a:lnTo>
                    <a:pt x="293" y="433"/>
                  </a:lnTo>
                  <a:lnTo>
                    <a:pt x="306" y="437"/>
                  </a:lnTo>
                  <a:lnTo>
                    <a:pt x="306" y="437"/>
                  </a:lnTo>
                  <a:close/>
                </a:path>
              </a:pathLst>
            </a:custGeom>
            <a:solidFill>
              <a:srgbClr val="EE3C3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8" name="Freeform 246"/>
            <p:cNvSpPr>
              <a:spLocks noEditPoints="1"/>
            </p:cNvSpPr>
            <p:nvPr/>
          </p:nvSpPr>
          <p:spPr bwMode="auto">
            <a:xfrm>
              <a:off x="4483100" y="6678613"/>
              <a:ext cx="693738" cy="547688"/>
            </a:xfrm>
            <a:custGeom>
              <a:avLst/>
              <a:gdLst>
                <a:gd name="T0" fmla="*/ 375 w 875"/>
                <a:gd name="T1" fmla="*/ 597 h 688"/>
                <a:gd name="T2" fmla="*/ 377 w 875"/>
                <a:gd name="T3" fmla="*/ 591 h 688"/>
                <a:gd name="T4" fmla="*/ 375 w 875"/>
                <a:gd name="T5" fmla="*/ 556 h 688"/>
                <a:gd name="T6" fmla="*/ 356 w 875"/>
                <a:gd name="T7" fmla="*/ 528 h 688"/>
                <a:gd name="T8" fmla="*/ 334 w 875"/>
                <a:gd name="T9" fmla="*/ 515 h 688"/>
                <a:gd name="T10" fmla="*/ 317 w 875"/>
                <a:gd name="T11" fmla="*/ 511 h 688"/>
                <a:gd name="T12" fmla="*/ 269 w 875"/>
                <a:gd name="T13" fmla="*/ 522 h 688"/>
                <a:gd name="T14" fmla="*/ 205 w 875"/>
                <a:gd name="T15" fmla="*/ 554 h 688"/>
                <a:gd name="T16" fmla="*/ 0 w 875"/>
                <a:gd name="T17" fmla="*/ 517 h 688"/>
                <a:gd name="T18" fmla="*/ 32 w 875"/>
                <a:gd name="T19" fmla="*/ 461 h 688"/>
                <a:gd name="T20" fmla="*/ 69 w 875"/>
                <a:gd name="T21" fmla="*/ 341 h 688"/>
                <a:gd name="T22" fmla="*/ 69 w 875"/>
                <a:gd name="T23" fmla="*/ 209 h 688"/>
                <a:gd name="T24" fmla="*/ 84 w 875"/>
                <a:gd name="T25" fmla="*/ 116 h 688"/>
                <a:gd name="T26" fmla="*/ 192 w 875"/>
                <a:gd name="T27" fmla="*/ 67 h 688"/>
                <a:gd name="T28" fmla="*/ 267 w 875"/>
                <a:gd name="T29" fmla="*/ 33 h 688"/>
                <a:gd name="T30" fmla="*/ 354 w 875"/>
                <a:gd name="T31" fmla="*/ 7 h 688"/>
                <a:gd name="T32" fmla="*/ 420 w 875"/>
                <a:gd name="T33" fmla="*/ 0 h 688"/>
                <a:gd name="T34" fmla="*/ 483 w 875"/>
                <a:gd name="T35" fmla="*/ 7 h 688"/>
                <a:gd name="T36" fmla="*/ 543 w 875"/>
                <a:gd name="T37" fmla="*/ 32 h 688"/>
                <a:gd name="T38" fmla="*/ 580 w 875"/>
                <a:gd name="T39" fmla="*/ 54 h 688"/>
                <a:gd name="T40" fmla="*/ 647 w 875"/>
                <a:gd name="T41" fmla="*/ 130 h 688"/>
                <a:gd name="T42" fmla="*/ 802 w 875"/>
                <a:gd name="T43" fmla="*/ 666 h 688"/>
                <a:gd name="T44" fmla="*/ 782 w 875"/>
                <a:gd name="T45" fmla="*/ 644 h 688"/>
                <a:gd name="T46" fmla="*/ 733 w 875"/>
                <a:gd name="T47" fmla="*/ 618 h 688"/>
                <a:gd name="T48" fmla="*/ 666 w 875"/>
                <a:gd name="T49" fmla="*/ 599 h 688"/>
                <a:gd name="T50" fmla="*/ 616 w 875"/>
                <a:gd name="T51" fmla="*/ 597 h 688"/>
                <a:gd name="T52" fmla="*/ 528 w 875"/>
                <a:gd name="T53" fmla="*/ 612 h 688"/>
                <a:gd name="T54" fmla="*/ 433 w 875"/>
                <a:gd name="T55" fmla="*/ 647 h 688"/>
                <a:gd name="T56" fmla="*/ 317 w 875"/>
                <a:gd name="T57" fmla="*/ 429 h 688"/>
                <a:gd name="T58" fmla="*/ 358 w 875"/>
                <a:gd name="T59" fmla="*/ 435 h 688"/>
                <a:gd name="T60" fmla="*/ 388 w 875"/>
                <a:gd name="T61" fmla="*/ 450 h 688"/>
                <a:gd name="T62" fmla="*/ 429 w 875"/>
                <a:gd name="T63" fmla="*/ 485 h 688"/>
                <a:gd name="T64" fmla="*/ 453 w 875"/>
                <a:gd name="T65" fmla="*/ 530 h 688"/>
                <a:gd name="T66" fmla="*/ 489 w 875"/>
                <a:gd name="T67" fmla="*/ 537 h 688"/>
                <a:gd name="T68" fmla="*/ 576 w 875"/>
                <a:gd name="T69" fmla="*/ 517 h 688"/>
                <a:gd name="T70" fmla="*/ 657 w 875"/>
                <a:gd name="T71" fmla="*/ 515 h 688"/>
                <a:gd name="T72" fmla="*/ 713 w 875"/>
                <a:gd name="T73" fmla="*/ 524 h 688"/>
                <a:gd name="T74" fmla="*/ 588 w 875"/>
                <a:gd name="T75" fmla="*/ 196 h 688"/>
                <a:gd name="T76" fmla="*/ 547 w 875"/>
                <a:gd name="T77" fmla="*/ 136 h 688"/>
                <a:gd name="T78" fmla="*/ 517 w 875"/>
                <a:gd name="T79" fmla="*/ 112 h 688"/>
                <a:gd name="T80" fmla="*/ 478 w 875"/>
                <a:gd name="T81" fmla="*/ 91 h 688"/>
                <a:gd name="T82" fmla="*/ 435 w 875"/>
                <a:gd name="T83" fmla="*/ 84 h 688"/>
                <a:gd name="T84" fmla="*/ 394 w 875"/>
                <a:gd name="T85" fmla="*/ 84 h 688"/>
                <a:gd name="T86" fmla="*/ 317 w 875"/>
                <a:gd name="T87" fmla="*/ 102 h 688"/>
                <a:gd name="T88" fmla="*/ 170 w 875"/>
                <a:gd name="T89" fmla="*/ 168 h 688"/>
                <a:gd name="T90" fmla="*/ 147 w 875"/>
                <a:gd name="T91" fmla="*/ 177 h 688"/>
                <a:gd name="T92" fmla="*/ 155 w 875"/>
                <a:gd name="T93" fmla="*/ 317 h 688"/>
                <a:gd name="T94" fmla="*/ 129 w 875"/>
                <a:gd name="T95" fmla="*/ 444 h 688"/>
                <a:gd name="T96" fmla="*/ 93 w 875"/>
                <a:gd name="T97" fmla="*/ 526 h 688"/>
                <a:gd name="T98" fmla="*/ 181 w 875"/>
                <a:gd name="T99" fmla="*/ 472 h 688"/>
                <a:gd name="T100" fmla="*/ 241 w 875"/>
                <a:gd name="T101" fmla="*/ 444 h 688"/>
                <a:gd name="T102" fmla="*/ 317 w 875"/>
                <a:gd name="T103" fmla="*/ 42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75" h="688">
                  <a:moveTo>
                    <a:pt x="347" y="688"/>
                  </a:moveTo>
                  <a:lnTo>
                    <a:pt x="375" y="597"/>
                  </a:lnTo>
                  <a:lnTo>
                    <a:pt x="375" y="597"/>
                  </a:lnTo>
                  <a:lnTo>
                    <a:pt x="377" y="593"/>
                  </a:lnTo>
                  <a:lnTo>
                    <a:pt x="377" y="591"/>
                  </a:lnTo>
                  <a:lnTo>
                    <a:pt x="377" y="591"/>
                  </a:lnTo>
                  <a:lnTo>
                    <a:pt x="379" y="578"/>
                  </a:lnTo>
                  <a:lnTo>
                    <a:pt x="379" y="567"/>
                  </a:lnTo>
                  <a:lnTo>
                    <a:pt x="375" y="556"/>
                  </a:lnTo>
                  <a:lnTo>
                    <a:pt x="371" y="547"/>
                  </a:lnTo>
                  <a:lnTo>
                    <a:pt x="366" y="537"/>
                  </a:lnTo>
                  <a:lnTo>
                    <a:pt x="356" y="528"/>
                  </a:lnTo>
                  <a:lnTo>
                    <a:pt x="347" y="521"/>
                  </a:lnTo>
                  <a:lnTo>
                    <a:pt x="334" y="515"/>
                  </a:lnTo>
                  <a:lnTo>
                    <a:pt x="334" y="515"/>
                  </a:lnTo>
                  <a:lnTo>
                    <a:pt x="326" y="513"/>
                  </a:lnTo>
                  <a:lnTo>
                    <a:pt x="317" y="511"/>
                  </a:lnTo>
                  <a:lnTo>
                    <a:pt x="317" y="511"/>
                  </a:lnTo>
                  <a:lnTo>
                    <a:pt x="300" y="513"/>
                  </a:lnTo>
                  <a:lnTo>
                    <a:pt x="285" y="517"/>
                  </a:lnTo>
                  <a:lnTo>
                    <a:pt x="269" y="522"/>
                  </a:lnTo>
                  <a:lnTo>
                    <a:pt x="252" y="528"/>
                  </a:lnTo>
                  <a:lnTo>
                    <a:pt x="224" y="543"/>
                  </a:lnTo>
                  <a:lnTo>
                    <a:pt x="205" y="554"/>
                  </a:lnTo>
                  <a:lnTo>
                    <a:pt x="205" y="556"/>
                  </a:lnTo>
                  <a:lnTo>
                    <a:pt x="54" y="647"/>
                  </a:lnTo>
                  <a:lnTo>
                    <a:pt x="0" y="517"/>
                  </a:lnTo>
                  <a:lnTo>
                    <a:pt x="11" y="498"/>
                  </a:lnTo>
                  <a:lnTo>
                    <a:pt x="11" y="498"/>
                  </a:lnTo>
                  <a:lnTo>
                    <a:pt x="32" y="461"/>
                  </a:lnTo>
                  <a:lnTo>
                    <a:pt x="48" y="423"/>
                  </a:lnTo>
                  <a:lnTo>
                    <a:pt x="61" y="382"/>
                  </a:lnTo>
                  <a:lnTo>
                    <a:pt x="69" y="341"/>
                  </a:lnTo>
                  <a:lnTo>
                    <a:pt x="73" y="300"/>
                  </a:lnTo>
                  <a:lnTo>
                    <a:pt x="73" y="256"/>
                  </a:lnTo>
                  <a:lnTo>
                    <a:pt x="69" y="209"/>
                  </a:lnTo>
                  <a:lnTo>
                    <a:pt x="61" y="162"/>
                  </a:lnTo>
                  <a:lnTo>
                    <a:pt x="54" y="130"/>
                  </a:lnTo>
                  <a:lnTo>
                    <a:pt x="84" y="116"/>
                  </a:lnTo>
                  <a:lnTo>
                    <a:pt x="84" y="116"/>
                  </a:lnTo>
                  <a:lnTo>
                    <a:pt x="136" y="91"/>
                  </a:lnTo>
                  <a:lnTo>
                    <a:pt x="192" y="67"/>
                  </a:lnTo>
                  <a:lnTo>
                    <a:pt x="192" y="67"/>
                  </a:lnTo>
                  <a:lnTo>
                    <a:pt x="241" y="45"/>
                  </a:lnTo>
                  <a:lnTo>
                    <a:pt x="267" y="33"/>
                  </a:lnTo>
                  <a:lnTo>
                    <a:pt x="295" y="22"/>
                  </a:lnTo>
                  <a:lnTo>
                    <a:pt x="325" y="15"/>
                  </a:lnTo>
                  <a:lnTo>
                    <a:pt x="354" y="7"/>
                  </a:lnTo>
                  <a:lnTo>
                    <a:pt x="386" y="2"/>
                  </a:lnTo>
                  <a:lnTo>
                    <a:pt x="420" y="0"/>
                  </a:lnTo>
                  <a:lnTo>
                    <a:pt x="420" y="0"/>
                  </a:lnTo>
                  <a:lnTo>
                    <a:pt x="440" y="2"/>
                  </a:lnTo>
                  <a:lnTo>
                    <a:pt x="463" y="4"/>
                  </a:lnTo>
                  <a:lnTo>
                    <a:pt x="483" y="7"/>
                  </a:lnTo>
                  <a:lnTo>
                    <a:pt x="504" y="15"/>
                  </a:lnTo>
                  <a:lnTo>
                    <a:pt x="524" y="22"/>
                  </a:lnTo>
                  <a:lnTo>
                    <a:pt x="543" y="32"/>
                  </a:lnTo>
                  <a:lnTo>
                    <a:pt x="561" y="43"/>
                  </a:lnTo>
                  <a:lnTo>
                    <a:pt x="580" y="54"/>
                  </a:lnTo>
                  <a:lnTo>
                    <a:pt x="580" y="54"/>
                  </a:lnTo>
                  <a:lnTo>
                    <a:pt x="604" y="76"/>
                  </a:lnTo>
                  <a:lnTo>
                    <a:pt x="627" y="102"/>
                  </a:lnTo>
                  <a:lnTo>
                    <a:pt x="647" y="130"/>
                  </a:lnTo>
                  <a:lnTo>
                    <a:pt x="662" y="162"/>
                  </a:lnTo>
                  <a:lnTo>
                    <a:pt x="875" y="625"/>
                  </a:lnTo>
                  <a:lnTo>
                    <a:pt x="802" y="666"/>
                  </a:lnTo>
                  <a:lnTo>
                    <a:pt x="802" y="666"/>
                  </a:lnTo>
                  <a:lnTo>
                    <a:pt x="793" y="655"/>
                  </a:lnTo>
                  <a:lnTo>
                    <a:pt x="782" y="644"/>
                  </a:lnTo>
                  <a:lnTo>
                    <a:pt x="767" y="634"/>
                  </a:lnTo>
                  <a:lnTo>
                    <a:pt x="752" y="625"/>
                  </a:lnTo>
                  <a:lnTo>
                    <a:pt x="733" y="618"/>
                  </a:lnTo>
                  <a:lnTo>
                    <a:pt x="713" y="610"/>
                  </a:lnTo>
                  <a:lnTo>
                    <a:pt x="690" y="604"/>
                  </a:lnTo>
                  <a:lnTo>
                    <a:pt x="666" y="599"/>
                  </a:lnTo>
                  <a:lnTo>
                    <a:pt x="666" y="599"/>
                  </a:lnTo>
                  <a:lnTo>
                    <a:pt x="642" y="597"/>
                  </a:lnTo>
                  <a:lnTo>
                    <a:pt x="616" y="597"/>
                  </a:lnTo>
                  <a:lnTo>
                    <a:pt x="588" y="599"/>
                  </a:lnTo>
                  <a:lnTo>
                    <a:pt x="558" y="604"/>
                  </a:lnTo>
                  <a:lnTo>
                    <a:pt x="528" y="612"/>
                  </a:lnTo>
                  <a:lnTo>
                    <a:pt x="496" y="621"/>
                  </a:lnTo>
                  <a:lnTo>
                    <a:pt x="464" y="632"/>
                  </a:lnTo>
                  <a:lnTo>
                    <a:pt x="433" y="647"/>
                  </a:lnTo>
                  <a:lnTo>
                    <a:pt x="347" y="688"/>
                  </a:lnTo>
                  <a:close/>
                  <a:moveTo>
                    <a:pt x="317" y="429"/>
                  </a:moveTo>
                  <a:lnTo>
                    <a:pt x="317" y="429"/>
                  </a:lnTo>
                  <a:lnTo>
                    <a:pt x="330" y="429"/>
                  </a:lnTo>
                  <a:lnTo>
                    <a:pt x="345" y="431"/>
                  </a:lnTo>
                  <a:lnTo>
                    <a:pt x="358" y="435"/>
                  </a:lnTo>
                  <a:lnTo>
                    <a:pt x="369" y="440"/>
                  </a:lnTo>
                  <a:lnTo>
                    <a:pt x="369" y="440"/>
                  </a:lnTo>
                  <a:lnTo>
                    <a:pt x="388" y="450"/>
                  </a:lnTo>
                  <a:lnTo>
                    <a:pt x="403" y="461"/>
                  </a:lnTo>
                  <a:lnTo>
                    <a:pt x="416" y="472"/>
                  </a:lnTo>
                  <a:lnTo>
                    <a:pt x="429" y="485"/>
                  </a:lnTo>
                  <a:lnTo>
                    <a:pt x="438" y="500"/>
                  </a:lnTo>
                  <a:lnTo>
                    <a:pt x="448" y="515"/>
                  </a:lnTo>
                  <a:lnTo>
                    <a:pt x="453" y="530"/>
                  </a:lnTo>
                  <a:lnTo>
                    <a:pt x="459" y="547"/>
                  </a:lnTo>
                  <a:lnTo>
                    <a:pt x="459" y="547"/>
                  </a:lnTo>
                  <a:lnTo>
                    <a:pt x="489" y="537"/>
                  </a:lnTo>
                  <a:lnTo>
                    <a:pt x="519" y="528"/>
                  </a:lnTo>
                  <a:lnTo>
                    <a:pt x="548" y="522"/>
                  </a:lnTo>
                  <a:lnTo>
                    <a:pt x="576" y="517"/>
                  </a:lnTo>
                  <a:lnTo>
                    <a:pt x="604" y="515"/>
                  </a:lnTo>
                  <a:lnTo>
                    <a:pt x="631" y="513"/>
                  </a:lnTo>
                  <a:lnTo>
                    <a:pt x="657" y="515"/>
                  </a:lnTo>
                  <a:lnTo>
                    <a:pt x="679" y="519"/>
                  </a:lnTo>
                  <a:lnTo>
                    <a:pt x="679" y="519"/>
                  </a:lnTo>
                  <a:lnTo>
                    <a:pt x="713" y="524"/>
                  </a:lnTo>
                  <a:lnTo>
                    <a:pt x="741" y="532"/>
                  </a:lnTo>
                  <a:lnTo>
                    <a:pt x="588" y="196"/>
                  </a:lnTo>
                  <a:lnTo>
                    <a:pt x="588" y="196"/>
                  </a:lnTo>
                  <a:lnTo>
                    <a:pt x="576" y="173"/>
                  </a:lnTo>
                  <a:lnTo>
                    <a:pt x="563" y="153"/>
                  </a:lnTo>
                  <a:lnTo>
                    <a:pt x="547" y="136"/>
                  </a:lnTo>
                  <a:lnTo>
                    <a:pt x="530" y="119"/>
                  </a:lnTo>
                  <a:lnTo>
                    <a:pt x="530" y="119"/>
                  </a:lnTo>
                  <a:lnTo>
                    <a:pt x="517" y="112"/>
                  </a:lnTo>
                  <a:lnTo>
                    <a:pt x="504" y="104"/>
                  </a:lnTo>
                  <a:lnTo>
                    <a:pt x="491" y="97"/>
                  </a:lnTo>
                  <a:lnTo>
                    <a:pt x="478" y="91"/>
                  </a:lnTo>
                  <a:lnTo>
                    <a:pt x="464" y="88"/>
                  </a:lnTo>
                  <a:lnTo>
                    <a:pt x="450" y="86"/>
                  </a:lnTo>
                  <a:lnTo>
                    <a:pt x="435" y="84"/>
                  </a:lnTo>
                  <a:lnTo>
                    <a:pt x="420" y="84"/>
                  </a:lnTo>
                  <a:lnTo>
                    <a:pt x="420" y="84"/>
                  </a:lnTo>
                  <a:lnTo>
                    <a:pt x="394" y="84"/>
                  </a:lnTo>
                  <a:lnTo>
                    <a:pt x="367" y="88"/>
                  </a:lnTo>
                  <a:lnTo>
                    <a:pt x="343" y="95"/>
                  </a:lnTo>
                  <a:lnTo>
                    <a:pt x="317" y="102"/>
                  </a:lnTo>
                  <a:lnTo>
                    <a:pt x="270" y="121"/>
                  </a:lnTo>
                  <a:lnTo>
                    <a:pt x="226" y="142"/>
                  </a:lnTo>
                  <a:lnTo>
                    <a:pt x="170" y="168"/>
                  </a:lnTo>
                  <a:lnTo>
                    <a:pt x="170" y="168"/>
                  </a:lnTo>
                  <a:lnTo>
                    <a:pt x="147" y="177"/>
                  </a:lnTo>
                  <a:lnTo>
                    <a:pt x="147" y="177"/>
                  </a:lnTo>
                  <a:lnTo>
                    <a:pt x="155" y="226"/>
                  </a:lnTo>
                  <a:lnTo>
                    <a:pt x="157" y="272"/>
                  </a:lnTo>
                  <a:lnTo>
                    <a:pt x="155" y="317"/>
                  </a:lnTo>
                  <a:lnTo>
                    <a:pt x="149" y="360"/>
                  </a:lnTo>
                  <a:lnTo>
                    <a:pt x="142" y="403"/>
                  </a:lnTo>
                  <a:lnTo>
                    <a:pt x="129" y="444"/>
                  </a:lnTo>
                  <a:lnTo>
                    <a:pt x="112" y="483"/>
                  </a:lnTo>
                  <a:lnTo>
                    <a:pt x="91" y="524"/>
                  </a:lnTo>
                  <a:lnTo>
                    <a:pt x="93" y="526"/>
                  </a:lnTo>
                  <a:lnTo>
                    <a:pt x="160" y="485"/>
                  </a:lnTo>
                  <a:lnTo>
                    <a:pt x="160" y="485"/>
                  </a:lnTo>
                  <a:lnTo>
                    <a:pt x="181" y="472"/>
                  </a:lnTo>
                  <a:lnTo>
                    <a:pt x="198" y="465"/>
                  </a:lnTo>
                  <a:lnTo>
                    <a:pt x="216" y="453"/>
                  </a:lnTo>
                  <a:lnTo>
                    <a:pt x="241" y="444"/>
                  </a:lnTo>
                  <a:lnTo>
                    <a:pt x="265" y="437"/>
                  </a:lnTo>
                  <a:lnTo>
                    <a:pt x="291" y="431"/>
                  </a:lnTo>
                  <a:lnTo>
                    <a:pt x="317" y="429"/>
                  </a:lnTo>
                  <a:lnTo>
                    <a:pt x="317" y="42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89" name="Freeform 247"/>
            <p:cNvSpPr>
              <a:spLocks noEditPoints="1"/>
            </p:cNvSpPr>
            <p:nvPr/>
          </p:nvSpPr>
          <p:spPr bwMode="auto">
            <a:xfrm>
              <a:off x="4606925" y="7086600"/>
              <a:ext cx="992188" cy="1277938"/>
            </a:xfrm>
            <a:custGeom>
              <a:avLst/>
              <a:gdLst>
                <a:gd name="T0" fmla="*/ 580 w 1250"/>
                <a:gd name="T1" fmla="*/ 1611 h 1611"/>
                <a:gd name="T2" fmla="*/ 556 w 1250"/>
                <a:gd name="T3" fmla="*/ 1594 h 1611"/>
                <a:gd name="T4" fmla="*/ 528 w 1250"/>
                <a:gd name="T5" fmla="*/ 1547 h 1611"/>
                <a:gd name="T6" fmla="*/ 9 w 1250"/>
                <a:gd name="T7" fmla="*/ 412 h 1611"/>
                <a:gd name="T8" fmla="*/ 1 w 1250"/>
                <a:gd name="T9" fmla="*/ 375 h 1611"/>
                <a:gd name="T10" fmla="*/ 0 w 1250"/>
                <a:gd name="T11" fmla="*/ 358 h 1611"/>
                <a:gd name="T12" fmla="*/ 5 w 1250"/>
                <a:gd name="T13" fmla="*/ 340 h 1611"/>
                <a:gd name="T14" fmla="*/ 16 w 1250"/>
                <a:gd name="T15" fmla="*/ 325 h 1611"/>
                <a:gd name="T16" fmla="*/ 121 w 1250"/>
                <a:gd name="T17" fmla="*/ 235 h 1611"/>
                <a:gd name="T18" fmla="*/ 192 w 1250"/>
                <a:gd name="T19" fmla="*/ 144 h 1611"/>
                <a:gd name="T20" fmla="*/ 218 w 1250"/>
                <a:gd name="T21" fmla="*/ 84 h 1611"/>
                <a:gd name="T22" fmla="*/ 233 w 1250"/>
                <a:gd name="T23" fmla="*/ 64 h 1611"/>
                <a:gd name="T24" fmla="*/ 270 w 1250"/>
                <a:gd name="T25" fmla="*/ 47 h 1611"/>
                <a:gd name="T26" fmla="*/ 360 w 1250"/>
                <a:gd name="T27" fmla="*/ 17 h 1611"/>
                <a:gd name="T28" fmla="*/ 446 w 1250"/>
                <a:gd name="T29" fmla="*/ 2 h 1611"/>
                <a:gd name="T30" fmla="*/ 498 w 1250"/>
                <a:gd name="T31" fmla="*/ 2 h 1611"/>
                <a:gd name="T32" fmla="*/ 556 w 1250"/>
                <a:gd name="T33" fmla="*/ 11 h 1611"/>
                <a:gd name="T34" fmla="*/ 640 w 1250"/>
                <a:gd name="T35" fmla="*/ 43 h 1611"/>
                <a:gd name="T36" fmla="*/ 699 w 1250"/>
                <a:gd name="T37" fmla="*/ 88 h 1611"/>
                <a:gd name="T38" fmla="*/ 722 w 1250"/>
                <a:gd name="T39" fmla="*/ 119 h 1611"/>
                <a:gd name="T40" fmla="*/ 1227 w 1250"/>
                <a:gd name="T41" fmla="*/ 1230 h 1611"/>
                <a:gd name="T42" fmla="*/ 1248 w 1250"/>
                <a:gd name="T43" fmla="*/ 1282 h 1611"/>
                <a:gd name="T44" fmla="*/ 1250 w 1250"/>
                <a:gd name="T45" fmla="*/ 1297 h 1611"/>
                <a:gd name="T46" fmla="*/ 1244 w 1250"/>
                <a:gd name="T47" fmla="*/ 1321 h 1611"/>
                <a:gd name="T48" fmla="*/ 1225 w 1250"/>
                <a:gd name="T49" fmla="*/ 1336 h 1611"/>
                <a:gd name="T50" fmla="*/ 1209 w 1250"/>
                <a:gd name="T51" fmla="*/ 1338 h 1611"/>
                <a:gd name="T52" fmla="*/ 1183 w 1250"/>
                <a:gd name="T53" fmla="*/ 1331 h 1611"/>
                <a:gd name="T54" fmla="*/ 1170 w 1250"/>
                <a:gd name="T55" fmla="*/ 1316 h 1611"/>
                <a:gd name="T56" fmla="*/ 1136 w 1250"/>
                <a:gd name="T57" fmla="*/ 1299 h 1611"/>
                <a:gd name="T58" fmla="*/ 1078 w 1250"/>
                <a:gd name="T59" fmla="*/ 1280 h 1611"/>
                <a:gd name="T60" fmla="*/ 1017 w 1250"/>
                <a:gd name="T61" fmla="*/ 1273 h 1611"/>
                <a:gd name="T62" fmla="*/ 938 w 1250"/>
                <a:gd name="T63" fmla="*/ 1282 h 1611"/>
                <a:gd name="T64" fmla="*/ 849 w 1250"/>
                <a:gd name="T65" fmla="*/ 1314 h 1611"/>
                <a:gd name="T66" fmla="*/ 733 w 1250"/>
                <a:gd name="T67" fmla="*/ 1383 h 1611"/>
                <a:gd name="T68" fmla="*/ 690 w 1250"/>
                <a:gd name="T69" fmla="*/ 1424 h 1611"/>
                <a:gd name="T70" fmla="*/ 656 w 1250"/>
                <a:gd name="T71" fmla="*/ 1471 h 1611"/>
                <a:gd name="T72" fmla="*/ 636 w 1250"/>
                <a:gd name="T73" fmla="*/ 1521 h 1611"/>
                <a:gd name="T74" fmla="*/ 628 w 1250"/>
                <a:gd name="T75" fmla="*/ 1553 h 1611"/>
                <a:gd name="T76" fmla="*/ 630 w 1250"/>
                <a:gd name="T77" fmla="*/ 1570 h 1611"/>
                <a:gd name="T78" fmla="*/ 627 w 1250"/>
                <a:gd name="T79" fmla="*/ 1590 h 1611"/>
                <a:gd name="T80" fmla="*/ 612 w 1250"/>
                <a:gd name="T81" fmla="*/ 1605 h 1611"/>
                <a:gd name="T82" fmla="*/ 597 w 1250"/>
                <a:gd name="T83" fmla="*/ 1611 h 1611"/>
                <a:gd name="T84" fmla="*/ 87 w 1250"/>
                <a:gd name="T85" fmla="*/ 383 h 1611"/>
                <a:gd name="T86" fmla="*/ 593 w 1250"/>
                <a:gd name="T87" fmla="*/ 1416 h 1611"/>
                <a:gd name="T88" fmla="*/ 668 w 1250"/>
                <a:gd name="T89" fmla="*/ 1329 h 1611"/>
                <a:gd name="T90" fmla="*/ 774 w 1250"/>
                <a:gd name="T91" fmla="*/ 1256 h 1611"/>
                <a:gd name="T92" fmla="*/ 871 w 1250"/>
                <a:gd name="T93" fmla="*/ 1217 h 1611"/>
                <a:gd name="T94" fmla="*/ 947 w 1250"/>
                <a:gd name="T95" fmla="*/ 1196 h 1611"/>
                <a:gd name="T96" fmla="*/ 1017 w 1250"/>
                <a:gd name="T97" fmla="*/ 1191 h 1611"/>
                <a:gd name="T98" fmla="*/ 1076 w 1250"/>
                <a:gd name="T99" fmla="*/ 1196 h 1611"/>
                <a:gd name="T100" fmla="*/ 655 w 1250"/>
                <a:gd name="T101" fmla="*/ 166 h 1611"/>
                <a:gd name="T102" fmla="*/ 645 w 1250"/>
                <a:gd name="T103" fmla="*/ 153 h 1611"/>
                <a:gd name="T104" fmla="*/ 610 w 1250"/>
                <a:gd name="T105" fmla="*/ 121 h 1611"/>
                <a:gd name="T106" fmla="*/ 556 w 1250"/>
                <a:gd name="T107" fmla="*/ 97 h 1611"/>
                <a:gd name="T108" fmla="*/ 509 w 1250"/>
                <a:gd name="T109" fmla="*/ 86 h 1611"/>
                <a:gd name="T110" fmla="*/ 436 w 1250"/>
                <a:gd name="T111" fmla="*/ 86 h 1611"/>
                <a:gd name="T112" fmla="*/ 350 w 1250"/>
                <a:gd name="T113" fmla="*/ 105 h 1611"/>
                <a:gd name="T114" fmla="*/ 291 w 1250"/>
                <a:gd name="T115" fmla="*/ 127 h 1611"/>
                <a:gd name="T116" fmla="*/ 238 w 1250"/>
                <a:gd name="T117" fmla="*/ 222 h 1611"/>
                <a:gd name="T118" fmla="*/ 156 w 1250"/>
                <a:gd name="T119" fmla="*/ 315 h 1611"/>
                <a:gd name="T120" fmla="*/ 85 w 1250"/>
                <a:gd name="T121" fmla="*/ 377 h 16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250" h="1611">
                  <a:moveTo>
                    <a:pt x="589" y="1611"/>
                  </a:moveTo>
                  <a:lnTo>
                    <a:pt x="589" y="1611"/>
                  </a:lnTo>
                  <a:lnTo>
                    <a:pt x="580" y="1611"/>
                  </a:lnTo>
                  <a:lnTo>
                    <a:pt x="571" y="1607"/>
                  </a:lnTo>
                  <a:lnTo>
                    <a:pt x="563" y="1601"/>
                  </a:lnTo>
                  <a:lnTo>
                    <a:pt x="556" y="1594"/>
                  </a:lnTo>
                  <a:lnTo>
                    <a:pt x="556" y="1594"/>
                  </a:lnTo>
                  <a:lnTo>
                    <a:pt x="541" y="1570"/>
                  </a:lnTo>
                  <a:lnTo>
                    <a:pt x="528" y="1547"/>
                  </a:lnTo>
                  <a:lnTo>
                    <a:pt x="11" y="414"/>
                  </a:lnTo>
                  <a:lnTo>
                    <a:pt x="11" y="414"/>
                  </a:lnTo>
                  <a:lnTo>
                    <a:pt x="9" y="412"/>
                  </a:lnTo>
                  <a:lnTo>
                    <a:pt x="9" y="412"/>
                  </a:lnTo>
                  <a:lnTo>
                    <a:pt x="5" y="394"/>
                  </a:lnTo>
                  <a:lnTo>
                    <a:pt x="1" y="375"/>
                  </a:lnTo>
                  <a:lnTo>
                    <a:pt x="1" y="371"/>
                  </a:lnTo>
                  <a:lnTo>
                    <a:pt x="1" y="371"/>
                  </a:lnTo>
                  <a:lnTo>
                    <a:pt x="0" y="358"/>
                  </a:lnTo>
                  <a:lnTo>
                    <a:pt x="0" y="358"/>
                  </a:lnTo>
                  <a:lnTo>
                    <a:pt x="1" y="349"/>
                  </a:lnTo>
                  <a:lnTo>
                    <a:pt x="5" y="340"/>
                  </a:lnTo>
                  <a:lnTo>
                    <a:pt x="11" y="330"/>
                  </a:lnTo>
                  <a:lnTo>
                    <a:pt x="16" y="325"/>
                  </a:lnTo>
                  <a:lnTo>
                    <a:pt x="16" y="325"/>
                  </a:lnTo>
                  <a:lnTo>
                    <a:pt x="56" y="295"/>
                  </a:lnTo>
                  <a:lnTo>
                    <a:pt x="89" y="265"/>
                  </a:lnTo>
                  <a:lnTo>
                    <a:pt x="121" y="235"/>
                  </a:lnTo>
                  <a:lnTo>
                    <a:pt x="147" y="203"/>
                  </a:lnTo>
                  <a:lnTo>
                    <a:pt x="171" y="174"/>
                  </a:lnTo>
                  <a:lnTo>
                    <a:pt x="192" y="144"/>
                  </a:lnTo>
                  <a:lnTo>
                    <a:pt x="207" y="114"/>
                  </a:lnTo>
                  <a:lnTo>
                    <a:pt x="218" y="84"/>
                  </a:lnTo>
                  <a:lnTo>
                    <a:pt x="218" y="84"/>
                  </a:lnTo>
                  <a:lnTo>
                    <a:pt x="222" y="77"/>
                  </a:lnTo>
                  <a:lnTo>
                    <a:pt x="227" y="69"/>
                  </a:lnTo>
                  <a:lnTo>
                    <a:pt x="233" y="64"/>
                  </a:lnTo>
                  <a:lnTo>
                    <a:pt x="240" y="60"/>
                  </a:lnTo>
                  <a:lnTo>
                    <a:pt x="240" y="60"/>
                  </a:lnTo>
                  <a:lnTo>
                    <a:pt x="270" y="47"/>
                  </a:lnTo>
                  <a:lnTo>
                    <a:pt x="300" y="34"/>
                  </a:lnTo>
                  <a:lnTo>
                    <a:pt x="330" y="24"/>
                  </a:lnTo>
                  <a:lnTo>
                    <a:pt x="360" y="17"/>
                  </a:lnTo>
                  <a:lnTo>
                    <a:pt x="390" y="9"/>
                  </a:lnTo>
                  <a:lnTo>
                    <a:pt x="418" y="4"/>
                  </a:lnTo>
                  <a:lnTo>
                    <a:pt x="446" y="2"/>
                  </a:lnTo>
                  <a:lnTo>
                    <a:pt x="472" y="0"/>
                  </a:lnTo>
                  <a:lnTo>
                    <a:pt x="472" y="0"/>
                  </a:lnTo>
                  <a:lnTo>
                    <a:pt x="498" y="2"/>
                  </a:lnTo>
                  <a:lnTo>
                    <a:pt x="522" y="6"/>
                  </a:lnTo>
                  <a:lnTo>
                    <a:pt x="522" y="6"/>
                  </a:lnTo>
                  <a:lnTo>
                    <a:pt x="556" y="11"/>
                  </a:lnTo>
                  <a:lnTo>
                    <a:pt x="585" y="21"/>
                  </a:lnTo>
                  <a:lnTo>
                    <a:pt x="613" y="30"/>
                  </a:lnTo>
                  <a:lnTo>
                    <a:pt x="640" y="43"/>
                  </a:lnTo>
                  <a:lnTo>
                    <a:pt x="662" y="56"/>
                  </a:lnTo>
                  <a:lnTo>
                    <a:pt x="681" y="71"/>
                  </a:lnTo>
                  <a:lnTo>
                    <a:pt x="699" y="88"/>
                  </a:lnTo>
                  <a:lnTo>
                    <a:pt x="714" y="106"/>
                  </a:lnTo>
                  <a:lnTo>
                    <a:pt x="714" y="106"/>
                  </a:lnTo>
                  <a:lnTo>
                    <a:pt x="722" y="119"/>
                  </a:lnTo>
                  <a:lnTo>
                    <a:pt x="729" y="133"/>
                  </a:lnTo>
                  <a:lnTo>
                    <a:pt x="1227" y="1230"/>
                  </a:lnTo>
                  <a:lnTo>
                    <a:pt x="1227" y="1230"/>
                  </a:lnTo>
                  <a:lnTo>
                    <a:pt x="1239" y="1256"/>
                  </a:lnTo>
                  <a:lnTo>
                    <a:pt x="1248" y="1282"/>
                  </a:lnTo>
                  <a:lnTo>
                    <a:pt x="1248" y="1282"/>
                  </a:lnTo>
                  <a:lnTo>
                    <a:pt x="1250" y="1290"/>
                  </a:lnTo>
                  <a:lnTo>
                    <a:pt x="1250" y="1297"/>
                  </a:lnTo>
                  <a:lnTo>
                    <a:pt x="1250" y="1297"/>
                  </a:lnTo>
                  <a:lnTo>
                    <a:pt x="1250" y="1306"/>
                  </a:lnTo>
                  <a:lnTo>
                    <a:pt x="1248" y="1314"/>
                  </a:lnTo>
                  <a:lnTo>
                    <a:pt x="1244" y="1321"/>
                  </a:lnTo>
                  <a:lnTo>
                    <a:pt x="1239" y="1327"/>
                  </a:lnTo>
                  <a:lnTo>
                    <a:pt x="1233" y="1331"/>
                  </a:lnTo>
                  <a:lnTo>
                    <a:pt x="1225" y="1336"/>
                  </a:lnTo>
                  <a:lnTo>
                    <a:pt x="1218" y="1338"/>
                  </a:lnTo>
                  <a:lnTo>
                    <a:pt x="1209" y="1338"/>
                  </a:lnTo>
                  <a:lnTo>
                    <a:pt x="1209" y="1338"/>
                  </a:lnTo>
                  <a:lnTo>
                    <a:pt x="1201" y="1338"/>
                  </a:lnTo>
                  <a:lnTo>
                    <a:pt x="1192" y="1334"/>
                  </a:lnTo>
                  <a:lnTo>
                    <a:pt x="1183" y="1331"/>
                  </a:lnTo>
                  <a:lnTo>
                    <a:pt x="1177" y="1323"/>
                  </a:lnTo>
                  <a:lnTo>
                    <a:pt x="1177" y="1323"/>
                  </a:lnTo>
                  <a:lnTo>
                    <a:pt x="1170" y="1316"/>
                  </a:lnTo>
                  <a:lnTo>
                    <a:pt x="1162" y="1310"/>
                  </a:lnTo>
                  <a:lnTo>
                    <a:pt x="1149" y="1305"/>
                  </a:lnTo>
                  <a:lnTo>
                    <a:pt x="1136" y="1299"/>
                  </a:lnTo>
                  <a:lnTo>
                    <a:pt x="1136" y="1299"/>
                  </a:lnTo>
                  <a:lnTo>
                    <a:pt x="1106" y="1288"/>
                  </a:lnTo>
                  <a:lnTo>
                    <a:pt x="1078" y="1280"/>
                  </a:lnTo>
                  <a:lnTo>
                    <a:pt x="1048" y="1275"/>
                  </a:lnTo>
                  <a:lnTo>
                    <a:pt x="1017" y="1273"/>
                  </a:lnTo>
                  <a:lnTo>
                    <a:pt x="1017" y="1273"/>
                  </a:lnTo>
                  <a:lnTo>
                    <a:pt x="998" y="1273"/>
                  </a:lnTo>
                  <a:lnTo>
                    <a:pt x="979" y="1275"/>
                  </a:lnTo>
                  <a:lnTo>
                    <a:pt x="938" y="1282"/>
                  </a:lnTo>
                  <a:lnTo>
                    <a:pt x="895" y="1295"/>
                  </a:lnTo>
                  <a:lnTo>
                    <a:pt x="849" y="1314"/>
                  </a:lnTo>
                  <a:lnTo>
                    <a:pt x="849" y="1314"/>
                  </a:lnTo>
                  <a:lnTo>
                    <a:pt x="806" y="1334"/>
                  </a:lnTo>
                  <a:lnTo>
                    <a:pt x="768" y="1357"/>
                  </a:lnTo>
                  <a:lnTo>
                    <a:pt x="733" y="1383"/>
                  </a:lnTo>
                  <a:lnTo>
                    <a:pt x="718" y="1396"/>
                  </a:lnTo>
                  <a:lnTo>
                    <a:pt x="703" y="1409"/>
                  </a:lnTo>
                  <a:lnTo>
                    <a:pt x="690" y="1424"/>
                  </a:lnTo>
                  <a:lnTo>
                    <a:pt x="677" y="1439"/>
                  </a:lnTo>
                  <a:lnTo>
                    <a:pt x="666" y="1456"/>
                  </a:lnTo>
                  <a:lnTo>
                    <a:pt x="656" y="1471"/>
                  </a:lnTo>
                  <a:lnTo>
                    <a:pt x="649" y="1487"/>
                  </a:lnTo>
                  <a:lnTo>
                    <a:pt x="641" y="1504"/>
                  </a:lnTo>
                  <a:lnTo>
                    <a:pt x="636" y="1521"/>
                  </a:lnTo>
                  <a:lnTo>
                    <a:pt x="630" y="1538"/>
                  </a:lnTo>
                  <a:lnTo>
                    <a:pt x="630" y="1538"/>
                  </a:lnTo>
                  <a:lnTo>
                    <a:pt x="628" y="1553"/>
                  </a:lnTo>
                  <a:lnTo>
                    <a:pt x="630" y="1562"/>
                  </a:lnTo>
                  <a:lnTo>
                    <a:pt x="630" y="1562"/>
                  </a:lnTo>
                  <a:lnTo>
                    <a:pt x="630" y="1570"/>
                  </a:lnTo>
                  <a:lnTo>
                    <a:pt x="630" y="1577"/>
                  </a:lnTo>
                  <a:lnTo>
                    <a:pt x="628" y="1583"/>
                  </a:lnTo>
                  <a:lnTo>
                    <a:pt x="627" y="1590"/>
                  </a:lnTo>
                  <a:lnTo>
                    <a:pt x="623" y="1596"/>
                  </a:lnTo>
                  <a:lnTo>
                    <a:pt x="617" y="1599"/>
                  </a:lnTo>
                  <a:lnTo>
                    <a:pt x="612" y="1605"/>
                  </a:lnTo>
                  <a:lnTo>
                    <a:pt x="606" y="1609"/>
                  </a:lnTo>
                  <a:lnTo>
                    <a:pt x="606" y="1609"/>
                  </a:lnTo>
                  <a:lnTo>
                    <a:pt x="597" y="1611"/>
                  </a:lnTo>
                  <a:lnTo>
                    <a:pt x="589" y="1611"/>
                  </a:lnTo>
                  <a:lnTo>
                    <a:pt x="589" y="1611"/>
                  </a:lnTo>
                  <a:close/>
                  <a:moveTo>
                    <a:pt x="87" y="383"/>
                  </a:moveTo>
                  <a:lnTo>
                    <a:pt x="574" y="1448"/>
                  </a:lnTo>
                  <a:lnTo>
                    <a:pt x="574" y="1448"/>
                  </a:lnTo>
                  <a:lnTo>
                    <a:pt x="593" y="1416"/>
                  </a:lnTo>
                  <a:lnTo>
                    <a:pt x="613" y="1385"/>
                  </a:lnTo>
                  <a:lnTo>
                    <a:pt x="640" y="1357"/>
                  </a:lnTo>
                  <a:lnTo>
                    <a:pt x="668" y="1329"/>
                  </a:lnTo>
                  <a:lnTo>
                    <a:pt x="699" y="1303"/>
                  </a:lnTo>
                  <a:lnTo>
                    <a:pt x="737" y="1278"/>
                  </a:lnTo>
                  <a:lnTo>
                    <a:pt x="774" y="1256"/>
                  </a:lnTo>
                  <a:lnTo>
                    <a:pt x="817" y="1237"/>
                  </a:lnTo>
                  <a:lnTo>
                    <a:pt x="817" y="1237"/>
                  </a:lnTo>
                  <a:lnTo>
                    <a:pt x="871" y="1217"/>
                  </a:lnTo>
                  <a:lnTo>
                    <a:pt x="897" y="1209"/>
                  </a:lnTo>
                  <a:lnTo>
                    <a:pt x="923" y="1202"/>
                  </a:lnTo>
                  <a:lnTo>
                    <a:pt x="947" y="1196"/>
                  </a:lnTo>
                  <a:lnTo>
                    <a:pt x="970" y="1193"/>
                  </a:lnTo>
                  <a:lnTo>
                    <a:pt x="994" y="1191"/>
                  </a:lnTo>
                  <a:lnTo>
                    <a:pt x="1017" y="1191"/>
                  </a:lnTo>
                  <a:lnTo>
                    <a:pt x="1017" y="1191"/>
                  </a:lnTo>
                  <a:lnTo>
                    <a:pt x="1046" y="1191"/>
                  </a:lnTo>
                  <a:lnTo>
                    <a:pt x="1076" y="1196"/>
                  </a:lnTo>
                  <a:lnTo>
                    <a:pt x="1102" y="1202"/>
                  </a:lnTo>
                  <a:lnTo>
                    <a:pt x="1128" y="1209"/>
                  </a:lnTo>
                  <a:lnTo>
                    <a:pt x="655" y="166"/>
                  </a:lnTo>
                  <a:lnTo>
                    <a:pt x="655" y="166"/>
                  </a:lnTo>
                  <a:lnTo>
                    <a:pt x="645" y="153"/>
                  </a:lnTo>
                  <a:lnTo>
                    <a:pt x="645" y="153"/>
                  </a:lnTo>
                  <a:lnTo>
                    <a:pt x="636" y="142"/>
                  </a:lnTo>
                  <a:lnTo>
                    <a:pt x="625" y="131"/>
                  </a:lnTo>
                  <a:lnTo>
                    <a:pt x="610" y="121"/>
                  </a:lnTo>
                  <a:lnTo>
                    <a:pt x="595" y="112"/>
                  </a:lnTo>
                  <a:lnTo>
                    <a:pt x="576" y="105"/>
                  </a:lnTo>
                  <a:lnTo>
                    <a:pt x="556" y="97"/>
                  </a:lnTo>
                  <a:lnTo>
                    <a:pt x="533" y="91"/>
                  </a:lnTo>
                  <a:lnTo>
                    <a:pt x="509" y="86"/>
                  </a:lnTo>
                  <a:lnTo>
                    <a:pt x="509" y="86"/>
                  </a:lnTo>
                  <a:lnTo>
                    <a:pt x="487" y="84"/>
                  </a:lnTo>
                  <a:lnTo>
                    <a:pt x="462" y="84"/>
                  </a:lnTo>
                  <a:lnTo>
                    <a:pt x="436" y="86"/>
                  </a:lnTo>
                  <a:lnTo>
                    <a:pt x="408" y="90"/>
                  </a:lnTo>
                  <a:lnTo>
                    <a:pt x="380" y="95"/>
                  </a:lnTo>
                  <a:lnTo>
                    <a:pt x="350" y="105"/>
                  </a:lnTo>
                  <a:lnTo>
                    <a:pt x="321" y="116"/>
                  </a:lnTo>
                  <a:lnTo>
                    <a:pt x="291" y="127"/>
                  </a:lnTo>
                  <a:lnTo>
                    <a:pt x="291" y="127"/>
                  </a:lnTo>
                  <a:lnTo>
                    <a:pt x="278" y="159"/>
                  </a:lnTo>
                  <a:lnTo>
                    <a:pt x="259" y="190"/>
                  </a:lnTo>
                  <a:lnTo>
                    <a:pt x="238" y="222"/>
                  </a:lnTo>
                  <a:lnTo>
                    <a:pt x="214" y="254"/>
                  </a:lnTo>
                  <a:lnTo>
                    <a:pt x="186" y="286"/>
                  </a:lnTo>
                  <a:lnTo>
                    <a:pt x="156" y="315"/>
                  </a:lnTo>
                  <a:lnTo>
                    <a:pt x="123" y="347"/>
                  </a:lnTo>
                  <a:lnTo>
                    <a:pt x="85" y="377"/>
                  </a:lnTo>
                  <a:lnTo>
                    <a:pt x="85" y="377"/>
                  </a:lnTo>
                  <a:lnTo>
                    <a:pt x="87" y="383"/>
                  </a:lnTo>
                  <a:lnTo>
                    <a:pt x="87" y="38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0" name="Freeform 248"/>
            <p:cNvSpPr>
              <a:spLocks/>
            </p:cNvSpPr>
            <p:nvPr/>
          </p:nvSpPr>
          <p:spPr bwMode="auto">
            <a:xfrm>
              <a:off x="5073650" y="8064500"/>
              <a:ext cx="511175" cy="482600"/>
            </a:xfrm>
            <a:custGeom>
              <a:avLst/>
              <a:gdLst>
                <a:gd name="T0" fmla="*/ 644 w 644"/>
                <a:gd name="T1" fmla="*/ 140 h 608"/>
                <a:gd name="T2" fmla="*/ 642 w 644"/>
                <a:gd name="T3" fmla="*/ 117 h 608"/>
                <a:gd name="T4" fmla="*/ 631 w 644"/>
                <a:gd name="T5" fmla="*/ 80 h 608"/>
                <a:gd name="T6" fmla="*/ 622 w 644"/>
                <a:gd name="T7" fmla="*/ 65 h 608"/>
                <a:gd name="T8" fmla="*/ 597 w 644"/>
                <a:gd name="T9" fmla="*/ 45 h 608"/>
                <a:gd name="T10" fmla="*/ 562 w 644"/>
                <a:gd name="T11" fmla="*/ 28 h 608"/>
                <a:gd name="T12" fmla="*/ 534 w 644"/>
                <a:gd name="T13" fmla="*/ 18 h 608"/>
                <a:gd name="T14" fmla="*/ 471 w 644"/>
                <a:gd name="T15" fmla="*/ 2 h 608"/>
                <a:gd name="T16" fmla="*/ 416 w 644"/>
                <a:gd name="T17" fmla="*/ 0 h 608"/>
                <a:gd name="T18" fmla="*/ 375 w 644"/>
                <a:gd name="T19" fmla="*/ 3 h 608"/>
                <a:gd name="T20" fmla="*/ 329 w 644"/>
                <a:gd name="T21" fmla="*/ 15 h 608"/>
                <a:gd name="T22" fmla="*/ 275 w 644"/>
                <a:gd name="T23" fmla="*/ 31 h 608"/>
                <a:gd name="T24" fmla="*/ 247 w 644"/>
                <a:gd name="T25" fmla="*/ 43 h 608"/>
                <a:gd name="T26" fmla="*/ 194 w 644"/>
                <a:gd name="T27" fmla="*/ 67 h 608"/>
                <a:gd name="T28" fmla="*/ 150 w 644"/>
                <a:gd name="T29" fmla="*/ 95 h 608"/>
                <a:gd name="T30" fmla="*/ 110 w 644"/>
                <a:gd name="T31" fmla="*/ 125 h 608"/>
                <a:gd name="T32" fmla="*/ 79 w 644"/>
                <a:gd name="T33" fmla="*/ 156 h 608"/>
                <a:gd name="T34" fmla="*/ 51 w 644"/>
                <a:gd name="T35" fmla="*/ 190 h 608"/>
                <a:gd name="T36" fmla="*/ 30 w 644"/>
                <a:gd name="T37" fmla="*/ 226 h 608"/>
                <a:gd name="T38" fmla="*/ 13 w 644"/>
                <a:gd name="T39" fmla="*/ 261 h 608"/>
                <a:gd name="T40" fmla="*/ 4 w 644"/>
                <a:gd name="T41" fmla="*/ 296 h 608"/>
                <a:gd name="T42" fmla="*/ 0 w 644"/>
                <a:gd name="T43" fmla="*/ 319 h 608"/>
                <a:gd name="T44" fmla="*/ 2 w 644"/>
                <a:gd name="T45" fmla="*/ 338 h 608"/>
                <a:gd name="T46" fmla="*/ 8 w 644"/>
                <a:gd name="T47" fmla="*/ 354 h 608"/>
                <a:gd name="T48" fmla="*/ 32 w 644"/>
                <a:gd name="T49" fmla="*/ 386 h 608"/>
                <a:gd name="T50" fmla="*/ 260 w 644"/>
                <a:gd name="T51" fmla="*/ 608 h 608"/>
                <a:gd name="T52" fmla="*/ 273 w 644"/>
                <a:gd name="T53" fmla="*/ 584 h 608"/>
                <a:gd name="T54" fmla="*/ 304 w 644"/>
                <a:gd name="T55" fmla="*/ 539 h 608"/>
                <a:gd name="T56" fmla="*/ 346 w 644"/>
                <a:gd name="T57" fmla="*/ 504 h 608"/>
                <a:gd name="T58" fmla="*/ 394 w 644"/>
                <a:gd name="T59" fmla="*/ 472 h 608"/>
                <a:gd name="T60" fmla="*/ 448 w 644"/>
                <a:gd name="T61" fmla="*/ 449 h 608"/>
                <a:gd name="T62" fmla="*/ 504 w 644"/>
                <a:gd name="T63" fmla="*/ 433 h 608"/>
                <a:gd name="T64" fmla="*/ 562 w 644"/>
                <a:gd name="T65" fmla="*/ 421 h 608"/>
                <a:gd name="T66" fmla="*/ 618 w 644"/>
                <a:gd name="T67" fmla="*/ 420 h 608"/>
                <a:gd name="T68" fmla="*/ 644 w 644"/>
                <a:gd name="T69" fmla="*/ 42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44" h="608">
                  <a:moveTo>
                    <a:pt x="644" y="420"/>
                  </a:moveTo>
                  <a:lnTo>
                    <a:pt x="644" y="140"/>
                  </a:lnTo>
                  <a:lnTo>
                    <a:pt x="644" y="140"/>
                  </a:lnTo>
                  <a:lnTo>
                    <a:pt x="642" y="117"/>
                  </a:lnTo>
                  <a:lnTo>
                    <a:pt x="637" y="97"/>
                  </a:lnTo>
                  <a:lnTo>
                    <a:pt x="631" y="80"/>
                  </a:lnTo>
                  <a:lnTo>
                    <a:pt x="622" y="65"/>
                  </a:lnTo>
                  <a:lnTo>
                    <a:pt x="622" y="65"/>
                  </a:lnTo>
                  <a:lnTo>
                    <a:pt x="610" y="54"/>
                  </a:lnTo>
                  <a:lnTo>
                    <a:pt x="597" y="45"/>
                  </a:lnTo>
                  <a:lnTo>
                    <a:pt x="583" y="35"/>
                  </a:lnTo>
                  <a:lnTo>
                    <a:pt x="562" y="28"/>
                  </a:lnTo>
                  <a:lnTo>
                    <a:pt x="562" y="28"/>
                  </a:lnTo>
                  <a:lnTo>
                    <a:pt x="534" y="18"/>
                  </a:lnTo>
                  <a:lnTo>
                    <a:pt x="504" y="9"/>
                  </a:lnTo>
                  <a:lnTo>
                    <a:pt x="471" y="2"/>
                  </a:lnTo>
                  <a:lnTo>
                    <a:pt x="435" y="0"/>
                  </a:lnTo>
                  <a:lnTo>
                    <a:pt x="416" y="0"/>
                  </a:lnTo>
                  <a:lnTo>
                    <a:pt x="396" y="2"/>
                  </a:lnTo>
                  <a:lnTo>
                    <a:pt x="375" y="3"/>
                  </a:lnTo>
                  <a:lnTo>
                    <a:pt x="353" y="9"/>
                  </a:lnTo>
                  <a:lnTo>
                    <a:pt x="329" y="15"/>
                  </a:lnTo>
                  <a:lnTo>
                    <a:pt x="303" y="22"/>
                  </a:lnTo>
                  <a:lnTo>
                    <a:pt x="275" y="31"/>
                  </a:lnTo>
                  <a:lnTo>
                    <a:pt x="247" y="43"/>
                  </a:lnTo>
                  <a:lnTo>
                    <a:pt x="247" y="43"/>
                  </a:lnTo>
                  <a:lnTo>
                    <a:pt x="221" y="56"/>
                  </a:lnTo>
                  <a:lnTo>
                    <a:pt x="194" y="67"/>
                  </a:lnTo>
                  <a:lnTo>
                    <a:pt x="172" y="82"/>
                  </a:lnTo>
                  <a:lnTo>
                    <a:pt x="150" y="95"/>
                  </a:lnTo>
                  <a:lnTo>
                    <a:pt x="129" y="110"/>
                  </a:lnTo>
                  <a:lnTo>
                    <a:pt x="110" y="125"/>
                  </a:lnTo>
                  <a:lnTo>
                    <a:pt x="94" y="140"/>
                  </a:lnTo>
                  <a:lnTo>
                    <a:pt x="79" y="156"/>
                  </a:lnTo>
                  <a:lnTo>
                    <a:pt x="64" y="173"/>
                  </a:lnTo>
                  <a:lnTo>
                    <a:pt x="51" y="190"/>
                  </a:lnTo>
                  <a:lnTo>
                    <a:pt x="40" y="207"/>
                  </a:lnTo>
                  <a:lnTo>
                    <a:pt x="30" y="226"/>
                  </a:lnTo>
                  <a:lnTo>
                    <a:pt x="21" y="242"/>
                  </a:lnTo>
                  <a:lnTo>
                    <a:pt x="13" y="261"/>
                  </a:lnTo>
                  <a:lnTo>
                    <a:pt x="8" y="280"/>
                  </a:lnTo>
                  <a:lnTo>
                    <a:pt x="4" y="296"/>
                  </a:lnTo>
                  <a:lnTo>
                    <a:pt x="4" y="296"/>
                  </a:lnTo>
                  <a:lnTo>
                    <a:pt x="0" y="319"/>
                  </a:lnTo>
                  <a:lnTo>
                    <a:pt x="2" y="338"/>
                  </a:lnTo>
                  <a:lnTo>
                    <a:pt x="2" y="338"/>
                  </a:lnTo>
                  <a:lnTo>
                    <a:pt x="4" y="347"/>
                  </a:lnTo>
                  <a:lnTo>
                    <a:pt x="8" y="354"/>
                  </a:lnTo>
                  <a:lnTo>
                    <a:pt x="17" y="371"/>
                  </a:lnTo>
                  <a:lnTo>
                    <a:pt x="32" y="386"/>
                  </a:lnTo>
                  <a:lnTo>
                    <a:pt x="49" y="403"/>
                  </a:lnTo>
                  <a:lnTo>
                    <a:pt x="260" y="608"/>
                  </a:lnTo>
                  <a:lnTo>
                    <a:pt x="260" y="608"/>
                  </a:lnTo>
                  <a:lnTo>
                    <a:pt x="273" y="584"/>
                  </a:lnTo>
                  <a:lnTo>
                    <a:pt x="288" y="561"/>
                  </a:lnTo>
                  <a:lnTo>
                    <a:pt x="304" y="539"/>
                  </a:lnTo>
                  <a:lnTo>
                    <a:pt x="325" y="520"/>
                  </a:lnTo>
                  <a:lnTo>
                    <a:pt x="346" y="504"/>
                  </a:lnTo>
                  <a:lnTo>
                    <a:pt x="370" y="487"/>
                  </a:lnTo>
                  <a:lnTo>
                    <a:pt x="394" y="472"/>
                  </a:lnTo>
                  <a:lnTo>
                    <a:pt x="420" y="461"/>
                  </a:lnTo>
                  <a:lnTo>
                    <a:pt x="448" y="449"/>
                  </a:lnTo>
                  <a:lnTo>
                    <a:pt x="476" y="440"/>
                  </a:lnTo>
                  <a:lnTo>
                    <a:pt x="504" y="433"/>
                  </a:lnTo>
                  <a:lnTo>
                    <a:pt x="534" y="427"/>
                  </a:lnTo>
                  <a:lnTo>
                    <a:pt x="562" y="421"/>
                  </a:lnTo>
                  <a:lnTo>
                    <a:pt x="590" y="420"/>
                  </a:lnTo>
                  <a:lnTo>
                    <a:pt x="618" y="420"/>
                  </a:lnTo>
                  <a:lnTo>
                    <a:pt x="644" y="420"/>
                  </a:lnTo>
                  <a:lnTo>
                    <a:pt x="644" y="42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1" name="Freeform 249"/>
            <p:cNvSpPr>
              <a:spLocks noEditPoints="1"/>
            </p:cNvSpPr>
            <p:nvPr/>
          </p:nvSpPr>
          <p:spPr bwMode="auto">
            <a:xfrm>
              <a:off x="5041900" y="8031163"/>
              <a:ext cx="576263" cy="549275"/>
            </a:xfrm>
            <a:custGeom>
              <a:avLst/>
              <a:gdLst>
                <a:gd name="T0" fmla="*/ 293 w 726"/>
                <a:gd name="T1" fmla="*/ 690 h 690"/>
                <a:gd name="T2" fmla="*/ 273 w 726"/>
                <a:gd name="T3" fmla="*/ 679 h 690"/>
                <a:gd name="T4" fmla="*/ 41 w 726"/>
                <a:gd name="T5" fmla="*/ 455 h 690"/>
                <a:gd name="T6" fmla="*/ 11 w 726"/>
                <a:gd name="T7" fmla="*/ 412 h 690"/>
                <a:gd name="T8" fmla="*/ 2 w 726"/>
                <a:gd name="T9" fmla="*/ 386 h 690"/>
                <a:gd name="T10" fmla="*/ 2 w 726"/>
                <a:gd name="T11" fmla="*/ 345 h 690"/>
                <a:gd name="T12" fmla="*/ 10 w 726"/>
                <a:gd name="T13" fmla="*/ 308 h 690"/>
                <a:gd name="T14" fmla="*/ 36 w 726"/>
                <a:gd name="T15" fmla="*/ 242 h 690"/>
                <a:gd name="T16" fmla="*/ 77 w 726"/>
                <a:gd name="T17" fmla="*/ 184 h 690"/>
                <a:gd name="T18" fmla="*/ 129 w 726"/>
                <a:gd name="T19" fmla="*/ 130 h 690"/>
                <a:gd name="T20" fmla="*/ 194 w 726"/>
                <a:gd name="T21" fmla="*/ 86 h 690"/>
                <a:gd name="T22" fmla="*/ 271 w 726"/>
                <a:gd name="T23" fmla="*/ 46 h 690"/>
                <a:gd name="T24" fmla="*/ 351 w 726"/>
                <a:gd name="T25" fmla="*/ 18 h 690"/>
                <a:gd name="T26" fmla="*/ 424 w 726"/>
                <a:gd name="T27" fmla="*/ 2 h 690"/>
                <a:gd name="T28" fmla="*/ 471 w 726"/>
                <a:gd name="T29" fmla="*/ 0 h 690"/>
                <a:gd name="T30" fmla="*/ 549 w 726"/>
                <a:gd name="T31" fmla="*/ 9 h 690"/>
                <a:gd name="T32" fmla="*/ 618 w 726"/>
                <a:gd name="T33" fmla="*/ 30 h 690"/>
                <a:gd name="T34" fmla="*/ 681 w 726"/>
                <a:gd name="T35" fmla="*/ 65 h 690"/>
                <a:gd name="T36" fmla="*/ 704 w 726"/>
                <a:gd name="T37" fmla="*/ 93 h 690"/>
                <a:gd name="T38" fmla="*/ 719 w 726"/>
                <a:gd name="T39" fmla="*/ 128 h 690"/>
                <a:gd name="T40" fmla="*/ 726 w 726"/>
                <a:gd name="T41" fmla="*/ 177 h 690"/>
                <a:gd name="T42" fmla="*/ 726 w 726"/>
                <a:gd name="T43" fmla="*/ 457 h 690"/>
                <a:gd name="T44" fmla="*/ 726 w 726"/>
                <a:gd name="T45" fmla="*/ 468 h 690"/>
                <a:gd name="T46" fmla="*/ 715 w 726"/>
                <a:gd name="T47" fmla="*/ 490 h 690"/>
                <a:gd name="T48" fmla="*/ 694 w 726"/>
                <a:gd name="T49" fmla="*/ 502 h 690"/>
                <a:gd name="T50" fmla="*/ 685 w 726"/>
                <a:gd name="T51" fmla="*/ 502 h 690"/>
                <a:gd name="T52" fmla="*/ 683 w 726"/>
                <a:gd name="T53" fmla="*/ 502 h 690"/>
                <a:gd name="T54" fmla="*/ 635 w 726"/>
                <a:gd name="T55" fmla="*/ 502 h 690"/>
                <a:gd name="T56" fmla="*/ 562 w 726"/>
                <a:gd name="T57" fmla="*/ 511 h 690"/>
                <a:gd name="T58" fmla="*/ 491 w 726"/>
                <a:gd name="T59" fmla="*/ 533 h 690"/>
                <a:gd name="T60" fmla="*/ 428 w 726"/>
                <a:gd name="T61" fmla="*/ 565 h 690"/>
                <a:gd name="T62" fmla="*/ 375 w 726"/>
                <a:gd name="T63" fmla="*/ 610 h 690"/>
                <a:gd name="T64" fmla="*/ 340 w 726"/>
                <a:gd name="T65" fmla="*/ 666 h 690"/>
                <a:gd name="T66" fmla="*/ 329 w 726"/>
                <a:gd name="T67" fmla="*/ 681 h 690"/>
                <a:gd name="T68" fmla="*/ 310 w 726"/>
                <a:gd name="T69" fmla="*/ 690 h 690"/>
                <a:gd name="T70" fmla="*/ 471 w 726"/>
                <a:gd name="T71" fmla="*/ 82 h 690"/>
                <a:gd name="T72" fmla="*/ 433 w 726"/>
                <a:gd name="T73" fmla="*/ 84 h 690"/>
                <a:gd name="T74" fmla="*/ 303 w 726"/>
                <a:gd name="T75" fmla="*/ 123 h 690"/>
                <a:gd name="T76" fmla="*/ 222 w 726"/>
                <a:gd name="T77" fmla="*/ 166 h 690"/>
                <a:gd name="T78" fmla="*/ 157 w 726"/>
                <a:gd name="T79" fmla="*/ 218 h 690"/>
                <a:gd name="T80" fmla="*/ 120 w 726"/>
                <a:gd name="T81" fmla="*/ 265 h 690"/>
                <a:gd name="T82" fmla="*/ 95 w 726"/>
                <a:gd name="T83" fmla="*/ 313 h 690"/>
                <a:gd name="T84" fmla="*/ 84 w 726"/>
                <a:gd name="T85" fmla="*/ 347 h 690"/>
                <a:gd name="T86" fmla="*/ 84 w 726"/>
                <a:gd name="T87" fmla="*/ 371 h 690"/>
                <a:gd name="T88" fmla="*/ 103 w 726"/>
                <a:gd name="T89" fmla="*/ 401 h 690"/>
                <a:gd name="T90" fmla="*/ 291 w 726"/>
                <a:gd name="T91" fmla="*/ 582 h 690"/>
                <a:gd name="T92" fmla="*/ 342 w 726"/>
                <a:gd name="T93" fmla="*/ 528 h 690"/>
                <a:gd name="T94" fmla="*/ 403 w 726"/>
                <a:gd name="T95" fmla="*/ 485 h 690"/>
                <a:gd name="T96" fmla="*/ 472 w 726"/>
                <a:gd name="T97" fmla="*/ 451 h 690"/>
                <a:gd name="T98" fmla="*/ 545 w 726"/>
                <a:gd name="T99" fmla="*/ 431 h 690"/>
                <a:gd name="T100" fmla="*/ 644 w 726"/>
                <a:gd name="T101" fmla="*/ 420 h 690"/>
                <a:gd name="T102" fmla="*/ 642 w 726"/>
                <a:gd name="T103" fmla="*/ 164 h 690"/>
                <a:gd name="T104" fmla="*/ 631 w 726"/>
                <a:gd name="T105" fmla="*/ 132 h 690"/>
                <a:gd name="T106" fmla="*/ 616 w 726"/>
                <a:gd name="T107" fmla="*/ 119 h 690"/>
                <a:gd name="T108" fmla="*/ 590 w 726"/>
                <a:gd name="T109" fmla="*/ 108 h 690"/>
                <a:gd name="T110" fmla="*/ 502 w 726"/>
                <a:gd name="T111" fmla="*/ 84 h 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726" h="690">
                  <a:moveTo>
                    <a:pt x="301" y="690"/>
                  </a:moveTo>
                  <a:lnTo>
                    <a:pt x="301" y="690"/>
                  </a:lnTo>
                  <a:lnTo>
                    <a:pt x="293" y="690"/>
                  </a:lnTo>
                  <a:lnTo>
                    <a:pt x="286" y="688"/>
                  </a:lnTo>
                  <a:lnTo>
                    <a:pt x="278" y="685"/>
                  </a:lnTo>
                  <a:lnTo>
                    <a:pt x="273" y="679"/>
                  </a:lnTo>
                  <a:lnTo>
                    <a:pt x="60" y="474"/>
                  </a:lnTo>
                  <a:lnTo>
                    <a:pt x="60" y="474"/>
                  </a:lnTo>
                  <a:lnTo>
                    <a:pt x="41" y="455"/>
                  </a:lnTo>
                  <a:lnTo>
                    <a:pt x="25" y="434"/>
                  </a:lnTo>
                  <a:lnTo>
                    <a:pt x="17" y="423"/>
                  </a:lnTo>
                  <a:lnTo>
                    <a:pt x="11" y="412"/>
                  </a:lnTo>
                  <a:lnTo>
                    <a:pt x="6" y="401"/>
                  </a:lnTo>
                  <a:lnTo>
                    <a:pt x="2" y="386"/>
                  </a:lnTo>
                  <a:lnTo>
                    <a:pt x="2" y="386"/>
                  </a:lnTo>
                  <a:lnTo>
                    <a:pt x="0" y="373"/>
                  </a:lnTo>
                  <a:lnTo>
                    <a:pt x="0" y="360"/>
                  </a:lnTo>
                  <a:lnTo>
                    <a:pt x="2" y="345"/>
                  </a:lnTo>
                  <a:lnTo>
                    <a:pt x="4" y="330"/>
                  </a:lnTo>
                  <a:lnTo>
                    <a:pt x="4" y="330"/>
                  </a:lnTo>
                  <a:lnTo>
                    <a:pt x="10" y="308"/>
                  </a:lnTo>
                  <a:lnTo>
                    <a:pt x="17" y="285"/>
                  </a:lnTo>
                  <a:lnTo>
                    <a:pt x="26" y="265"/>
                  </a:lnTo>
                  <a:lnTo>
                    <a:pt x="36" y="242"/>
                  </a:lnTo>
                  <a:lnTo>
                    <a:pt x="49" y="222"/>
                  </a:lnTo>
                  <a:lnTo>
                    <a:pt x="62" y="203"/>
                  </a:lnTo>
                  <a:lnTo>
                    <a:pt x="77" y="184"/>
                  </a:lnTo>
                  <a:lnTo>
                    <a:pt x="92" y="166"/>
                  </a:lnTo>
                  <a:lnTo>
                    <a:pt x="110" y="149"/>
                  </a:lnTo>
                  <a:lnTo>
                    <a:pt x="129" y="130"/>
                  </a:lnTo>
                  <a:lnTo>
                    <a:pt x="150" y="115"/>
                  </a:lnTo>
                  <a:lnTo>
                    <a:pt x="172" y="100"/>
                  </a:lnTo>
                  <a:lnTo>
                    <a:pt x="194" y="86"/>
                  </a:lnTo>
                  <a:lnTo>
                    <a:pt x="219" y="71"/>
                  </a:lnTo>
                  <a:lnTo>
                    <a:pt x="245" y="58"/>
                  </a:lnTo>
                  <a:lnTo>
                    <a:pt x="271" y="46"/>
                  </a:lnTo>
                  <a:lnTo>
                    <a:pt x="271" y="46"/>
                  </a:lnTo>
                  <a:lnTo>
                    <a:pt x="325" y="26"/>
                  </a:lnTo>
                  <a:lnTo>
                    <a:pt x="351" y="18"/>
                  </a:lnTo>
                  <a:lnTo>
                    <a:pt x="377" y="11"/>
                  </a:lnTo>
                  <a:lnTo>
                    <a:pt x="401" y="5"/>
                  </a:lnTo>
                  <a:lnTo>
                    <a:pt x="424" y="2"/>
                  </a:lnTo>
                  <a:lnTo>
                    <a:pt x="448" y="0"/>
                  </a:lnTo>
                  <a:lnTo>
                    <a:pt x="471" y="0"/>
                  </a:lnTo>
                  <a:lnTo>
                    <a:pt x="471" y="0"/>
                  </a:lnTo>
                  <a:lnTo>
                    <a:pt x="491" y="0"/>
                  </a:lnTo>
                  <a:lnTo>
                    <a:pt x="512" y="2"/>
                  </a:lnTo>
                  <a:lnTo>
                    <a:pt x="549" y="9"/>
                  </a:lnTo>
                  <a:lnTo>
                    <a:pt x="584" y="18"/>
                  </a:lnTo>
                  <a:lnTo>
                    <a:pt x="618" y="30"/>
                  </a:lnTo>
                  <a:lnTo>
                    <a:pt x="618" y="30"/>
                  </a:lnTo>
                  <a:lnTo>
                    <a:pt x="644" y="41"/>
                  </a:lnTo>
                  <a:lnTo>
                    <a:pt x="665" y="52"/>
                  </a:lnTo>
                  <a:lnTo>
                    <a:pt x="681" y="65"/>
                  </a:lnTo>
                  <a:lnTo>
                    <a:pt x="696" y="82"/>
                  </a:lnTo>
                  <a:lnTo>
                    <a:pt x="696" y="82"/>
                  </a:lnTo>
                  <a:lnTo>
                    <a:pt x="704" y="93"/>
                  </a:lnTo>
                  <a:lnTo>
                    <a:pt x="709" y="104"/>
                  </a:lnTo>
                  <a:lnTo>
                    <a:pt x="715" y="117"/>
                  </a:lnTo>
                  <a:lnTo>
                    <a:pt x="719" y="128"/>
                  </a:lnTo>
                  <a:lnTo>
                    <a:pt x="724" y="153"/>
                  </a:lnTo>
                  <a:lnTo>
                    <a:pt x="726" y="177"/>
                  </a:lnTo>
                  <a:lnTo>
                    <a:pt x="726" y="177"/>
                  </a:lnTo>
                  <a:lnTo>
                    <a:pt x="726" y="181"/>
                  </a:lnTo>
                  <a:lnTo>
                    <a:pt x="726" y="457"/>
                  </a:lnTo>
                  <a:lnTo>
                    <a:pt x="726" y="457"/>
                  </a:lnTo>
                  <a:lnTo>
                    <a:pt x="726" y="461"/>
                  </a:lnTo>
                  <a:lnTo>
                    <a:pt x="726" y="461"/>
                  </a:lnTo>
                  <a:lnTo>
                    <a:pt x="726" y="468"/>
                  </a:lnTo>
                  <a:lnTo>
                    <a:pt x="724" y="477"/>
                  </a:lnTo>
                  <a:lnTo>
                    <a:pt x="721" y="483"/>
                  </a:lnTo>
                  <a:lnTo>
                    <a:pt x="715" y="490"/>
                  </a:lnTo>
                  <a:lnTo>
                    <a:pt x="709" y="494"/>
                  </a:lnTo>
                  <a:lnTo>
                    <a:pt x="702" y="498"/>
                  </a:lnTo>
                  <a:lnTo>
                    <a:pt x="694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5" y="502"/>
                  </a:lnTo>
                  <a:lnTo>
                    <a:pt x="683" y="502"/>
                  </a:lnTo>
                  <a:lnTo>
                    <a:pt x="683" y="502"/>
                  </a:lnTo>
                  <a:lnTo>
                    <a:pt x="659" y="502"/>
                  </a:lnTo>
                  <a:lnTo>
                    <a:pt x="659" y="502"/>
                  </a:lnTo>
                  <a:lnTo>
                    <a:pt x="635" y="502"/>
                  </a:lnTo>
                  <a:lnTo>
                    <a:pt x="612" y="504"/>
                  </a:lnTo>
                  <a:lnTo>
                    <a:pt x="586" y="507"/>
                  </a:lnTo>
                  <a:lnTo>
                    <a:pt x="562" y="511"/>
                  </a:lnTo>
                  <a:lnTo>
                    <a:pt x="538" y="517"/>
                  </a:lnTo>
                  <a:lnTo>
                    <a:pt x="515" y="524"/>
                  </a:lnTo>
                  <a:lnTo>
                    <a:pt x="491" y="533"/>
                  </a:lnTo>
                  <a:lnTo>
                    <a:pt x="469" y="543"/>
                  </a:lnTo>
                  <a:lnTo>
                    <a:pt x="448" y="554"/>
                  </a:lnTo>
                  <a:lnTo>
                    <a:pt x="428" y="565"/>
                  </a:lnTo>
                  <a:lnTo>
                    <a:pt x="409" y="580"/>
                  </a:lnTo>
                  <a:lnTo>
                    <a:pt x="390" y="595"/>
                  </a:lnTo>
                  <a:lnTo>
                    <a:pt x="375" y="610"/>
                  </a:lnTo>
                  <a:lnTo>
                    <a:pt x="360" y="627"/>
                  </a:lnTo>
                  <a:lnTo>
                    <a:pt x="349" y="645"/>
                  </a:lnTo>
                  <a:lnTo>
                    <a:pt x="340" y="666"/>
                  </a:lnTo>
                  <a:lnTo>
                    <a:pt x="340" y="666"/>
                  </a:lnTo>
                  <a:lnTo>
                    <a:pt x="334" y="673"/>
                  </a:lnTo>
                  <a:lnTo>
                    <a:pt x="329" y="681"/>
                  </a:lnTo>
                  <a:lnTo>
                    <a:pt x="319" y="686"/>
                  </a:lnTo>
                  <a:lnTo>
                    <a:pt x="310" y="690"/>
                  </a:lnTo>
                  <a:lnTo>
                    <a:pt x="310" y="690"/>
                  </a:lnTo>
                  <a:lnTo>
                    <a:pt x="301" y="690"/>
                  </a:lnTo>
                  <a:lnTo>
                    <a:pt x="301" y="690"/>
                  </a:lnTo>
                  <a:close/>
                  <a:moveTo>
                    <a:pt x="471" y="82"/>
                  </a:moveTo>
                  <a:lnTo>
                    <a:pt x="471" y="82"/>
                  </a:lnTo>
                  <a:lnTo>
                    <a:pt x="452" y="82"/>
                  </a:lnTo>
                  <a:lnTo>
                    <a:pt x="433" y="84"/>
                  </a:lnTo>
                  <a:lnTo>
                    <a:pt x="392" y="91"/>
                  </a:lnTo>
                  <a:lnTo>
                    <a:pt x="349" y="104"/>
                  </a:lnTo>
                  <a:lnTo>
                    <a:pt x="303" y="123"/>
                  </a:lnTo>
                  <a:lnTo>
                    <a:pt x="303" y="123"/>
                  </a:lnTo>
                  <a:lnTo>
                    <a:pt x="260" y="143"/>
                  </a:lnTo>
                  <a:lnTo>
                    <a:pt x="222" y="166"/>
                  </a:lnTo>
                  <a:lnTo>
                    <a:pt x="187" y="192"/>
                  </a:lnTo>
                  <a:lnTo>
                    <a:pt x="172" y="205"/>
                  </a:lnTo>
                  <a:lnTo>
                    <a:pt x="157" y="218"/>
                  </a:lnTo>
                  <a:lnTo>
                    <a:pt x="144" y="233"/>
                  </a:lnTo>
                  <a:lnTo>
                    <a:pt x="131" y="248"/>
                  </a:lnTo>
                  <a:lnTo>
                    <a:pt x="120" y="265"/>
                  </a:lnTo>
                  <a:lnTo>
                    <a:pt x="110" y="280"/>
                  </a:lnTo>
                  <a:lnTo>
                    <a:pt x="103" y="296"/>
                  </a:lnTo>
                  <a:lnTo>
                    <a:pt x="95" y="313"/>
                  </a:lnTo>
                  <a:lnTo>
                    <a:pt x="90" y="330"/>
                  </a:lnTo>
                  <a:lnTo>
                    <a:pt x="84" y="347"/>
                  </a:lnTo>
                  <a:lnTo>
                    <a:pt x="84" y="347"/>
                  </a:lnTo>
                  <a:lnTo>
                    <a:pt x="82" y="362"/>
                  </a:lnTo>
                  <a:lnTo>
                    <a:pt x="84" y="371"/>
                  </a:lnTo>
                  <a:lnTo>
                    <a:pt x="84" y="371"/>
                  </a:lnTo>
                  <a:lnTo>
                    <a:pt x="86" y="380"/>
                  </a:lnTo>
                  <a:lnTo>
                    <a:pt x="94" y="390"/>
                  </a:lnTo>
                  <a:lnTo>
                    <a:pt x="103" y="401"/>
                  </a:lnTo>
                  <a:lnTo>
                    <a:pt x="118" y="414"/>
                  </a:lnTo>
                  <a:lnTo>
                    <a:pt x="291" y="582"/>
                  </a:lnTo>
                  <a:lnTo>
                    <a:pt x="291" y="582"/>
                  </a:lnTo>
                  <a:lnTo>
                    <a:pt x="306" y="563"/>
                  </a:lnTo>
                  <a:lnTo>
                    <a:pt x="323" y="545"/>
                  </a:lnTo>
                  <a:lnTo>
                    <a:pt x="342" y="528"/>
                  </a:lnTo>
                  <a:lnTo>
                    <a:pt x="360" y="513"/>
                  </a:lnTo>
                  <a:lnTo>
                    <a:pt x="381" y="498"/>
                  </a:lnTo>
                  <a:lnTo>
                    <a:pt x="403" y="485"/>
                  </a:lnTo>
                  <a:lnTo>
                    <a:pt x="426" y="472"/>
                  </a:lnTo>
                  <a:lnTo>
                    <a:pt x="448" y="462"/>
                  </a:lnTo>
                  <a:lnTo>
                    <a:pt x="472" y="451"/>
                  </a:lnTo>
                  <a:lnTo>
                    <a:pt x="497" y="444"/>
                  </a:lnTo>
                  <a:lnTo>
                    <a:pt x="521" y="436"/>
                  </a:lnTo>
                  <a:lnTo>
                    <a:pt x="545" y="431"/>
                  </a:lnTo>
                  <a:lnTo>
                    <a:pt x="571" y="427"/>
                  </a:lnTo>
                  <a:lnTo>
                    <a:pt x="596" y="423"/>
                  </a:lnTo>
                  <a:lnTo>
                    <a:pt x="644" y="420"/>
                  </a:lnTo>
                  <a:lnTo>
                    <a:pt x="644" y="183"/>
                  </a:lnTo>
                  <a:lnTo>
                    <a:pt x="644" y="183"/>
                  </a:lnTo>
                  <a:lnTo>
                    <a:pt x="642" y="164"/>
                  </a:lnTo>
                  <a:lnTo>
                    <a:pt x="638" y="151"/>
                  </a:lnTo>
                  <a:lnTo>
                    <a:pt x="635" y="140"/>
                  </a:lnTo>
                  <a:lnTo>
                    <a:pt x="631" y="132"/>
                  </a:lnTo>
                  <a:lnTo>
                    <a:pt x="631" y="132"/>
                  </a:lnTo>
                  <a:lnTo>
                    <a:pt x="624" y="125"/>
                  </a:lnTo>
                  <a:lnTo>
                    <a:pt x="616" y="119"/>
                  </a:lnTo>
                  <a:lnTo>
                    <a:pt x="603" y="114"/>
                  </a:lnTo>
                  <a:lnTo>
                    <a:pt x="590" y="108"/>
                  </a:lnTo>
                  <a:lnTo>
                    <a:pt x="590" y="108"/>
                  </a:lnTo>
                  <a:lnTo>
                    <a:pt x="560" y="97"/>
                  </a:lnTo>
                  <a:lnTo>
                    <a:pt x="532" y="89"/>
                  </a:lnTo>
                  <a:lnTo>
                    <a:pt x="502" y="84"/>
                  </a:lnTo>
                  <a:lnTo>
                    <a:pt x="471" y="82"/>
                  </a:lnTo>
                  <a:lnTo>
                    <a:pt x="471" y="8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2" name="Freeform 250"/>
            <p:cNvSpPr>
              <a:spLocks/>
            </p:cNvSpPr>
            <p:nvPr/>
          </p:nvSpPr>
          <p:spPr bwMode="auto">
            <a:xfrm>
              <a:off x="5280025" y="8397875"/>
              <a:ext cx="304800" cy="274638"/>
            </a:xfrm>
            <a:custGeom>
              <a:avLst/>
              <a:gdLst>
                <a:gd name="T0" fmla="*/ 382 w 384"/>
                <a:gd name="T1" fmla="*/ 237 h 347"/>
                <a:gd name="T2" fmla="*/ 382 w 384"/>
                <a:gd name="T3" fmla="*/ 237 h 347"/>
                <a:gd name="T4" fmla="*/ 384 w 384"/>
                <a:gd name="T5" fmla="*/ 220 h 347"/>
                <a:gd name="T6" fmla="*/ 384 w 384"/>
                <a:gd name="T7" fmla="*/ 203 h 347"/>
                <a:gd name="T8" fmla="*/ 384 w 384"/>
                <a:gd name="T9" fmla="*/ 0 h 347"/>
                <a:gd name="T10" fmla="*/ 384 w 384"/>
                <a:gd name="T11" fmla="*/ 0 h 347"/>
                <a:gd name="T12" fmla="*/ 358 w 384"/>
                <a:gd name="T13" fmla="*/ 0 h 347"/>
                <a:gd name="T14" fmla="*/ 330 w 384"/>
                <a:gd name="T15" fmla="*/ 0 h 347"/>
                <a:gd name="T16" fmla="*/ 302 w 384"/>
                <a:gd name="T17" fmla="*/ 1 h 347"/>
                <a:gd name="T18" fmla="*/ 274 w 384"/>
                <a:gd name="T19" fmla="*/ 7 h 347"/>
                <a:gd name="T20" fmla="*/ 244 w 384"/>
                <a:gd name="T21" fmla="*/ 13 h 347"/>
                <a:gd name="T22" fmla="*/ 216 w 384"/>
                <a:gd name="T23" fmla="*/ 20 h 347"/>
                <a:gd name="T24" fmla="*/ 188 w 384"/>
                <a:gd name="T25" fmla="*/ 29 h 347"/>
                <a:gd name="T26" fmla="*/ 160 w 384"/>
                <a:gd name="T27" fmla="*/ 41 h 347"/>
                <a:gd name="T28" fmla="*/ 134 w 384"/>
                <a:gd name="T29" fmla="*/ 52 h 347"/>
                <a:gd name="T30" fmla="*/ 110 w 384"/>
                <a:gd name="T31" fmla="*/ 67 h 347"/>
                <a:gd name="T32" fmla="*/ 86 w 384"/>
                <a:gd name="T33" fmla="*/ 84 h 347"/>
                <a:gd name="T34" fmla="*/ 65 w 384"/>
                <a:gd name="T35" fmla="*/ 100 h 347"/>
                <a:gd name="T36" fmla="*/ 44 w 384"/>
                <a:gd name="T37" fmla="*/ 119 h 347"/>
                <a:gd name="T38" fmla="*/ 28 w 384"/>
                <a:gd name="T39" fmla="*/ 141 h 347"/>
                <a:gd name="T40" fmla="*/ 13 w 384"/>
                <a:gd name="T41" fmla="*/ 164 h 347"/>
                <a:gd name="T42" fmla="*/ 0 w 384"/>
                <a:gd name="T43" fmla="*/ 188 h 347"/>
                <a:gd name="T44" fmla="*/ 0 w 384"/>
                <a:gd name="T45" fmla="*/ 188 h 347"/>
                <a:gd name="T46" fmla="*/ 130 w 384"/>
                <a:gd name="T47" fmla="*/ 308 h 347"/>
                <a:gd name="T48" fmla="*/ 130 w 384"/>
                <a:gd name="T49" fmla="*/ 308 h 347"/>
                <a:gd name="T50" fmla="*/ 145 w 384"/>
                <a:gd name="T51" fmla="*/ 321 h 347"/>
                <a:gd name="T52" fmla="*/ 164 w 384"/>
                <a:gd name="T53" fmla="*/ 332 h 347"/>
                <a:gd name="T54" fmla="*/ 183 w 384"/>
                <a:gd name="T55" fmla="*/ 339 h 347"/>
                <a:gd name="T56" fmla="*/ 201 w 384"/>
                <a:gd name="T57" fmla="*/ 345 h 347"/>
                <a:gd name="T58" fmla="*/ 220 w 384"/>
                <a:gd name="T59" fmla="*/ 347 h 347"/>
                <a:gd name="T60" fmla="*/ 240 w 384"/>
                <a:gd name="T61" fmla="*/ 347 h 347"/>
                <a:gd name="T62" fmla="*/ 261 w 384"/>
                <a:gd name="T63" fmla="*/ 345 h 347"/>
                <a:gd name="T64" fmla="*/ 280 w 384"/>
                <a:gd name="T65" fmla="*/ 341 h 347"/>
                <a:gd name="T66" fmla="*/ 298 w 384"/>
                <a:gd name="T67" fmla="*/ 334 h 347"/>
                <a:gd name="T68" fmla="*/ 315 w 384"/>
                <a:gd name="T69" fmla="*/ 326 h 347"/>
                <a:gd name="T70" fmla="*/ 332 w 384"/>
                <a:gd name="T71" fmla="*/ 315 h 347"/>
                <a:gd name="T72" fmla="*/ 347 w 384"/>
                <a:gd name="T73" fmla="*/ 302 h 347"/>
                <a:gd name="T74" fmla="*/ 360 w 384"/>
                <a:gd name="T75" fmla="*/ 289 h 347"/>
                <a:gd name="T76" fmla="*/ 369 w 384"/>
                <a:gd name="T77" fmla="*/ 272 h 347"/>
                <a:gd name="T78" fmla="*/ 377 w 384"/>
                <a:gd name="T79" fmla="*/ 255 h 347"/>
                <a:gd name="T80" fmla="*/ 382 w 384"/>
                <a:gd name="T81" fmla="*/ 237 h 347"/>
                <a:gd name="T82" fmla="*/ 382 w 384"/>
                <a:gd name="T83" fmla="*/ 23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4" h="347">
                  <a:moveTo>
                    <a:pt x="382" y="237"/>
                  </a:moveTo>
                  <a:lnTo>
                    <a:pt x="382" y="237"/>
                  </a:lnTo>
                  <a:lnTo>
                    <a:pt x="384" y="220"/>
                  </a:lnTo>
                  <a:lnTo>
                    <a:pt x="384" y="203"/>
                  </a:lnTo>
                  <a:lnTo>
                    <a:pt x="384" y="0"/>
                  </a:lnTo>
                  <a:lnTo>
                    <a:pt x="384" y="0"/>
                  </a:lnTo>
                  <a:lnTo>
                    <a:pt x="358" y="0"/>
                  </a:lnTo>
                  <a:lnTo>
                    <a:pt x="330" y="0"/>
                  </a:lnTo>
                  <a:lnTo>
                    <a:pt x="302" y="1"/>
                  </a:lnTo>
                  <a:lnTo>
                    <a:pt x="274" y="7"/>
                  </a:lnTo>
                  <a:lnTo>
                    <a:pt x="244" y="13"/>
                  </a:lnTo>
                  <a:lnTo>
                    <a:pt x="216" y="20"/>
                  </a:lnTo>
                  <a:lnTo>
                    <a:pt x="188" y="29"/>
                  </a:lnTo>
                  <a:lnTo>
                    <a:pt x="160" y="41"/>
                  </a:lnTo>
                  <a:lnTo>
                    <a:pt x="134" y="52"/>
                  </a:lnTo>
                  <a:lnTo>
                    <a:pt x="110" y="67"/>
                  </a:lnTo>
                  <a:lnTo>
                    <a:pt x="86" y="84"/>
                  </a:lnTo>
                  <a:lnTo>
                    <a:pt x="65" y="100"/>
                  </a:lnTo>
                  <a:lnTo>
                    <a:pt x="44" y="119"/>
                  </a:lnTo>
                  <a:lnTo>
                    <a:pt x="28" y="141"/>
                  </a:lnTo>
                  <a:lnTo>
                    <a:pt x="13" y="164"/>
                  </a:lnTo>
                  <a:lnTo>
                    <a:pt x="0" y="188"/>
                  </a:lnTo>
                  <a:lnTo>
                    <a:pt x="0" y="188"/>
                  </a:lnTo>
                  <a:lnTo>
                    <a:pt x="130" y="308"/>
                  </a:lnTo>
                  <a:lnTo>
                    <a:pt x="130" y="308"/>
                  </a:lnTo>
                  <a:lnTo>
                    <a:pt x="145" y="321"/>
                  </a:lnTo>
                  <a:lnTo>
                    <a:pt x="164" y="332"/>
                  </a:lnTo>
                  <a:lnTo>
                    <a:pt x="183" y="339"/>
                  </a:lnTo>
                  <a:lnTo>
                    <a:pt x="201" y="345"/>
                  </a:lnTo>
                  <a:lnTo>
                    <a:pt x="220" y="347"/>
                  </a:lnTo>
                  <a:lnTo>
                    <a:pt x="240" y="347"/>
                  </a:lnTo>
                  <a:lnTo>
                    <a:pt x="261" y="345"/>
                  </a:lnTo>
                  <a:lnTo>
                    <a:pt x="280" y="341"/>
                  </a:lnTo>
                  <a:lnTo>
                    <a:pt x="298" y="334"/>
                  </a:lnTo>
                  <a:lnTo>
                    <a:pt x="315" y="326"/>
                  </a:lnTo>
                  <a:lnTo>
                    <a:pt x="332" y="315"/>
                  </a:lnTo>
                  <a:lnTo>
                    <a:pt x="347" y="302"/>
                  </a:lnTo>
                  <a:lnTo>
                    <a:pt x="360" y="289"/>
                  </a:lnTo>
                  <a:lnTo>
                    <a:pt x="369" y="272"/>
                  </a:lnTo>
                  <a:lnTo>
                    <a:pt x="377" y="255"/>
                  </a:lnTo>
                  <a:lnTo>
                    <a:pt x="382" y="237"/>
                  </a:lnTo>
                  <a:lnTo>
                    <a:pt x="382" y="23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3" name="Freeform 251"/>
            <p:cNvSpPr>
              <a:spLocks noEditPoints="1"/>
            </p:cNvSpPr>
            <p:nvPr/>
          </p:nvSpPr>
          <p:spPr bwMode="auto">
            <a:xfrm>
              <a:off x="5246688" y="8362950"/>
              <a:ext cx="371475" cy="342900"/>
            </a:xfrm>
            <a:custGeom>
              <a:avLst/>
              <a:gdLst>
                <a:gd name="T0" fmla="*/ 274 w 466"/>
                <a:gd name="T1" fmla="*/ 431 h 431"/>
                <a:gd name="T2" fmla="*/ 255 w 466"/>
                <a:gd name="T3" fmla="*/ 431 h 431"/>
                <a:gd name="T4" fmla="*/ 218 w 466"/>
                <a:gd name="T5" fmla="*/ 423 h 431"/>
                <a:gd name="T6" fmla="*/ 184 w 466"/>
                <a:gd name="T7" fmla="*/ 410 h 431"/>
                <a:gd name="T8" fmla="*/ 155 w 466"/>
                <a:gd name="T9" fmla="*/ 392 h 431"/>
                <a:gd name="T10" fmla="*/ 141 w 466"/>
                <a:gd name="T11" fmla="*/ 380 h 431"/>
                <a:gd name="T12" fmla="*/ 15 w 466"/>
                <a:gd name="T13" fmla="*/ 263 h 431"/>
                <a:gd name="T14" fmla="*/ 2 w 466"/>
                <a:gd name="T15" fmla="*/ 240 h 431"/>
                <a:gd name="T16" fmla="*/ 3 w 466"/>
                <a:gd name="T17" fmla="*/ 216 h 431"/>
                <a:gd name="T18" fmla="*/ 16 w 466"/>
                <a:gd name="T19" fmla="*/ 190 h 431"/>
                <a:gd name="T20" fmla="*/ 50 w 466"/>
                <a:gd name="T21" fmla="*/ 142 h 431"/>
                <a:gd name="T22" fmla="*/ 91 w 466"/>
                <a:gd name="T23" fmla="*/ 100 h 431"/>
                <a:gd name="T24" fmla="*/ 141 w 466"/>
                <a:gd name="T25" fmla="*/ 67 h 431"/>
                <a:gd name="T26" fmla="*/ 196 w 466"/>
                <a:gd name="T27" fmla="*/ 41 h 431"/>
                <a:gd name="T28" fmla="*/ 253 w 466"/>
                <a:gd name="T29" fmla="*/ 20 h 431"/>
                <a:gd name="T30" fmla="*/ 313 w 466"/>
                <a:gd name="T31" fmla="*/ 7 h 431"/>
                <a:gd name="T32" fmla="*/ 371 w 466"/>
                <a:gd name="T33" fmla="*/ 2 h 431"/>
                <a:gd name="T34" fmla="*/ 399 w 466"/>
                <a:gd name="T35" fmla="*/ 0 h 431"/>
                <a:gd name="T36" fmla="*/ 427 w 466"/>
                <a:gd name="T37" fmla="*/ 2 h 431"/>
                <a:gd name="T38" fmla="*/ 444 w 466"/>
                <a:gd name="T39" fmla="*/ 5 h 431"/>
                <a:gd name="T40" fmla="*/ 455 w 466"/>
                <a:gd name="T41" fmla="*/ 15 h 431"/>
                <a:gd name="T42" fmla="*/ 464 w 466"/>
                <a:gd name="T43" fmla="*/ 28 h 431"/>
                <a:gd name="T44" fmla="*/ 466 w 466"/>
                <a:gd name="T45" fmla="*/ 43 h 431"/>
                <a:gd name="T46" fmla="*/ 466 w 466"/>
                <a:gd name="T47" fmla="*/ 246 h 431"/>
                <a:gd name="T48" fmla="*/ 464 w 466"/>
                <a:gd name="T49" fmla="*/ 287 h 431"/>
                <a:gd name="T50" fmla="*/ 461 w 466"/>
                <a:gd name="T51" fmla="*/ 302 h 431"/>
                <a:gd name="T52" fmla="*/ 449 w 466"/>
                <a:gd name="T53" fmla="*/ 332 h 431"/>
                <a:gd name="T54" fmla="*/ 433 w 466"/>
                <a:gd name="T55" fmla="*/ 358 h 431"/>
                <a:gd name="T56" fmla="*/ 410 w 466"/>
                <a:gd name="T57" fmla="*/ 380 h 431"/>
                <a:gd name="T58" fmla="*/ 384 w 466"/>
                <a:gd name="T59" fmla="*/ 399 h 431"/>
                <a:gd name="T60" fmla="*/ 356 w 466"/>
                <a:gd name="T61" fmla="*/ 414 h 431"/>
                <a:gd name="T62" fmla="*/ 324 w 466"/>
                <a:gd name="T63" fmla="*/ 425 h 431"/>
                <a:gd name="T64" fmla="*/ 291 w 466"/>
                <a:gd name="T65" fmla="*/ 431 h 431"/>
                <a:gd name="T66" fmla="*/ 274 w 466"/>
                <a:gd name="T67" fmla="*/ 431 h 431"/>
                <a:gd name="T68" fmla="*/ 93 w 466"/>
                <a:gd name="T69" fmla="*/ 222 h 431"/>
                <a:gd name="T70" fmla="*/ 199 w 466"/>
                <a:gd name="T71" fmla="*/ 321 h 431"/>
                <a:gd name="T72" fmla="*/ 218 w 466"/>
                <a:gd name="T73" fmla="*/ 336 h 431"/>
                <a:gd name="T74" fmla="*/ 238 w 466"/>
                <a:gd name="T75" fmla="*/ 343 h 431"/>
                <a:gd name="T76" fmla="*/ 274 w 466"/>
                <a:gd name="T77" fmla="*/ 349 h 431"/>
                <a:gd name="T78" fmla="*/ 291 w 466"/>
                <a:gd name="T79" fmla="*/ 347 h 431"/>
                <a:gd name="T80" fmla="*/ 326 w 466"/>
                <a:gd name="T81" fmla="*/ 337 h 431"/>
                <a:gd name="T82" fmla="*/ 356 w 466"/>
                <a:gd name="T83" fmla="*/ 319 h 431"/>
                <a:gd name="T84" fmla="*/ 378 w 466"/>
                <a:gd name="T85" fmla="*/ 289 h 431"/>
                <a:gd name="T86" fmla="*/ 384 w 466"/>
                <a:gd name="T87" fmla="*/ 272 h 431"/>
                <a:gd name="T88" fmla="*/ 384 w 466"/>
                <a:gd name="T89" fmla="*/ 250 h 431"/>
                <a:gd name="T90" fmla="*/ 384 w 466"/>
                <a:gd name="T91" fmla="*/ 246 h 431"/>
                <a:gd name="T92" fmla="*/ 384 w 466"/>
                <a:gd name="T93" fmla="*/ 84 h 431"/>
                <a:gd name="T94" fmla="*/ 298 w 466"/>
                <a:gd name="T95" fmla="*/ 95 h 431"/>
                <a:gd name="T96" fmla="*/ 237 w 466"/>
                <a:gd name="T97" fmla="*/ 114 h 431"/>
                <a:gd name="T98" fmla="*/ 197 w 466"/>
                <a:gd name="T99" fmla="*/ 130 h 431"/>
                <a:gd name="T100" fmla="*/ 160 w 466"/>
                <a:gd name="T101" fmla="*/ 153 h 431"/>
                <a:gd name="T102" fmla="*/ 128 w 466"/>
                <a:gd name="T103" fmla="*/ 177 h 431"/>
                <a:gd name="T104" fmla="*/ 102 w 466"/>
                <a:gd name="T105" fmla="*/ 207 h 431"/>
                <a:gd name="T106" fmla="*/ 93 w 466"/>
                <a:gd name="T107" fmla="*/ 222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66" h="431">
                  <a:moveTo>
                    <a:pt x="274" y="431"/>
                  </a:moveTo>
                  <a:lnTo>
                    <a:pt x="274" y="431"/>
                  </a:lnTo>
                  <a:lnTo>
                    <a:pt x="274" y="431"/>
                  </a:lnTo>
                  <a:lnTo>
                    <a:pt x="255" y="431"/>
                  </a:lnTo>
                  <a:lnTo>
                    <a:pt x="237" y="429"/>
                  </a:lnTo>
                  <a:lnTo>
                    <a:pt x="218" y="423"/>
                  </a:lnTo>
                  <a:lnTo>
                    <a:pt x="201" y="418"/>
                  </a:lnTo>
                  <a:lnTo>
                    <a:pt x="184" y="410"/>
                  </a:lnTo>
                  <a:lnTo>
                    <a:pt x="169" y="403"/>
                  </a:lnTo>
                  <a:lnTo>
                    <a:pt x="155" y="392"/>
                  </a:lnTo>
                  <a:lnTo>
                    <a:pt x="141" y="380"/>
                  </a:lnTo>
                  <a:lnTo>
                    <a:pt x="141" y="380"/>
                  </a:lnTo>
                  <a:lnTo>
                    <a:pt x="15" y="263"/>
                  </a:lnTo>
                  <a:lnTo>
                    <a:pt x="15" y="263"/>
                  </a:lnTo>
                  <a:lnTo>
                    <a:pt x="5" y="252"/>
                  </a:lnTo>
                  <a:lnTo>
                    <a:pt x="2" y="240"/>
                  </a:lnTo>
                  <a:lnTo>
                    <a:pt x="0" y="229"/>
                  </a:lnTo>
                  <a:lnTo>
                    <a:pt x="3" y="216"/>
                  </a:lnTo>
                  <a:lnTo>
                    <a:pt x="3" y="216"/>
                  </a:lnTo>
                  <a:lnTo>
                    <a:pt x="16" y="190"/>
                  </a:lnTo>
                  <a:lnTo>
                    <a:pt x="31" y="164"/>
                  </a:lnTo>
                  <a:lnTo>
                    <a:pt x="50" y="142"/>
                  </a:lnTo>
                  <a:lnTo>
                    <a:pt x="71" y="119"/>
                  </a:lnTo>
                  <a:lnTo>
                    <a:pt x="91" y="100"/>
                  </a:lnTo>
                  <a:lnTo>
                    <a:pt x="115" y="84"/>
                  </a:lnTo>
                  <a:lnTo>
                    <a:pt x="141" y="67"/>
                  </a:lnTo>
                  <a:lnTo>
                    <a:pt x="168" y="52"/>
                  </a:lnTo>
                  <a:lnTo>
                    <a:pt x="196" y="41"/>
                  </a:lnTo>
                  <a:lnTo>
                    <a:pt x="225" y="30"/>
                  </a:lnTo>
                  <a:lnTo>
                    <a:pt x="253" y="20"/>
                  </a:lnTo>
                  <a:lnTo>
                    <a:pt x="283" y="13"/>
                  </a:lnTo>
                  <a:lnTo>
                    <a:pt x="313" y="7"/>
                  </a:lnTo>
                  <a:lnTo>
                    <a:pt x="343" y="3"/>
                  </a:lnTo>
                  <a:lnTo>
                    <a:pt x="371" y="2"/>
                  </a:lnTo>
                  <a:lnTo>
                    <a:pt x="399" y="0"/>
                  </a:lnTo>
                  <a:lnTo>
                    <a:pt x="399" y="0"/>
                  </a:lnTo>
                  <a:lnTo>
                    <a:pt x="427" y="2"/>
                  </a:lnTo>
                  <a:lnTo>
                    <a:pt x="427" y="2"/>
                  </a:lnTo>
                  <a:lnTo>
                    <a:pt x="436" y="3"/>
                  </a:lnTo>
                  <a:lnTo>
                    <a:pt x="444" y="5"/>
                  </a:lnTo>
                  <a:lnTo>
                    <a:pt x="449" y="9"/>
                  </a:lnTo>
                  <a:lnTo>
                    <a:pt x="455" y="15"/>
                  </a:lnTo>
                  <a:lnTo>
                    <a:pt x="461" y="20"/>
                  </a:lnTo>
                  <a:lnTo>
                    <a:pt x="464" y="28"/>
                  </a:lnTo>
                  <a:lnTo>
                    <a:pt x="466" y="35"/>
                  </a:lnTo>
                  <a:lnTo>
                    <a:pt x="466" y="43"/>
                  </a:lnTo>
                  <a:lnTo>
                    <a:pt x="466" y="246"/>
                  </a:lnTo>
                  <a:lnTo>
                    <a:pt x="466" y="246"/>
                  </a:lnTo>
                  <a:lnTo>
                    <a:pt x="466" y="267"/>
                  </a:lnTo>
                  <a:lnTo>
                    <a:pt x="464" y="287"/>
                  </a:lnTo>
                  <a:lnTo>
                    <a:pt x="464" y="287"/>
                  </a:lnTo>
                  <a:lnTo>
                    <a:pt x="461" y="302"/>
                  </a:lnTo>
                  <a:lnTo>
                    <a:pt x="455" y="317"/>
                  </a:lnTo>
                  <a:lnTo>
                    <a:pt x="449" y="332"/>
                  </a:lnTo>
                  <a:lnTo>
                    <a:pt x="442" y="345"/>
                  </a:lnTo>
                  <a:lnTo>
                    <a:pt x="433" y="358"/>
                  </a:lnTo>
                  <a:lnTo>
                    <a:pt x="421" y="369"/>
                  </a:lnTo>
                  <a:lnTo>
                    <a:pt x="410" y="380"/>
                  </a:lnTo>
                  <a:lnTo>
                    <a:pt x="397" y="390"/>
                  </a:lnTo>
                  <a:lnTo>
                    <a:pt x="384" y="399"/>
                  </a:lnTo>
                  <a:lnTo>
                    <a:pt x="371" y="408"/>
                  </a:lnTo>
                  <a:lnTo>
                    <a:pt x="356" y="414"/>
                  </a:lnTo>
                  <a:lnTo>
                    <a:pt x="341" y="420"/>
                  </a:lnTo>
                  <a:lnTo>
                    <a:pt x="324" y="425"/>
                  </a:lnTo>
                  <a:lnTo>
                    <a:pt x="308" y="429"/>
                  </a:lnTo>
                  <a:lnTo>
                    <a:pt x="291" y="431"/>
                  </a:lnTo>
                  <a:lnTo>
                    <a:pt x="274" y="431"/>
                  </a:lnTo>
                  <a:lnTo>
                    <a:pt x="274" y="431"/>
                  </a:lnTo>
                  <a:close/>
                  <a:moveTo>
                    <a:pt x="93" y="222"/>
                  </a:moveTo>
                  <a:lnTo>
                    <a:pt x="93" y="222"/>
                  </a:lnTo>
                  <a:lnTo>
                    <a:pt x="199" y="321"/>
                  </a:lnTo>
                  <a:lnTo>
                    <a:pt x="199" y="321"/>
                  </a:lnTo>
                  <a:lnTo>
                    <a:pt x="209" y="328"/>
                  </a:lnTo>
                  <a:lnTo>
                    <a:pt x="218" y="336"/>
                  </a:lnTo>
                  <a:lnTo>
                    <a:pt x="227" y="339"/>
                  </a:lnTo>
                  <a:lnTo>
                    <a:pt x="238" y="343"/>
                  </a:lnTo>
                  <a:lnTo>
                    <a:pt x="257" y="349"/>
                  </a:lnTo>
                  <a:lnTo>
                    <a:pt x="274" y="349"/>
                  </a:lnTo>
                  <a:lnTo>
                    <a:pt x="274" y="349"/>
                  </a:lnTo>
                  <a:lnTo>
                    <a:pt x="291" y="347"/>
                  </a:lnTo>
                  <a:lnTo>
                    <a:pt x="309" y="343"/>
                  </a:lnTo>
                  <a:lnTo>
                    <a:pt x="326" y="337"/>
                  </a:lnTo>
                  <a:lnTo>
                    <a:pt x="341" y="330"/>
                  </a:lnTo>
                  <a:lnTo>
                    <a:pt x="356" y="319"/>
                  </a:lnTo>
                  <a:lnTo>
                    <a:pt x="369" y="306"/>
                  </a:lnTo>
                  <a:lnTo>
                    <a:pt x="378" y="289"/>
                  </a:lnTo>
                  <a:lnTo>
                    <a:pt x="384" y="272"/>
                  </a:lnTo>
                  <a:lnTo>
                    <a:pt x="384" y="272"/>
                  </a:lnTo>
                  <a:lnTo>
                    <a:pt x="384" y="261"/>
                  </a:lnTo>
                  <a:lnTo>
                    <a:pt x="384" y="250"/>
                  </a:lnTo>
                  <a:lnTo>
                    <a:pt x="384" y="250"/>
                  </a:lnTo>
                  <a:lnTo>
                    <a:pt x="384" y="246"/>
                  </a:lnTo>
                  <a:lnTo>
                    <a:pt x="384" y="84"/>
                  </a:lnTo>
                  <a:lnTo>
                    <a:pt x="384" y="84"/>
                  </a:lnTo>
                  <a:lnTo>
                    <a:pt x="341" y="87"/>
                  </a:lnTo>
                  <a:lnTo>
                    <a:pt x="298" y="95"/>
                  </a:lnTo>
                  <a:lnTo>
                    <a:pt x="257" y="106"/>
                  </a:lnTo>
                  <a:lnTo>
                    <a:pt x="237" y="114"/>
                  </a:lnTo>
                  <a:lnTo>
                    <a:pt x="216" y="121"/>
                  </a:lnTo>
                  <a:lnTo>
                    <a:pt x="197" y="130"/>
                  </a:lnTo>
                  <a:lnTo>
                    <a:pt x="179" y="142"/>
                  </a:lnTo>
                  <a:lnTo>
                    <a:pt x="160" y="153"/>
                  </a:lnTo>
                  <a:lnTo>
                    <a:pt x="145" y="164"/>
                  </a:lnTo>
                  <a:lnTo>
                    <a:pt x="128" y="177"/>
                  </a:lnTo>
                  <a:lnTo>
                    <a:pt x="115" y="192"/>
                  </a:lnTo>
                  <a:lnTo>
                    <a:pt x="102" y="207"/>
                  </a:lnTo>
                  <a:lnTo>
                    <a:pt x="93" y="222"/>
                  </a:lnTo>
                  <a:lnTo>
                    <a:pt x="93" y="22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4" name="Freeform 252"/>
            <p:cNvSpPr>
              <a:spLocks noEditPoints="1"/>
            </p:cNvSpPr>
            <p:nvPr/>
          </p:nvSpPr>
          <p:spPr bwMode="auto">
            <a:xfrm>
              <a:off x="3579813" y="6396038"/>
              <a:ext cx="1268413" cy="2563813"/>
            </a:xfrm>
            <a:custGeom>
              <a:avLst/>
              <a:gdLst>
                <a:gd name="T0" fmla="*/ 1018 w 1599"/>
                <a:gd name="T1" fmla="*/ 1488 h 3231"/>
                <a:gd name="T2" fmla="*/ 1295 w 1599"/>
                <a:gd name="T3" fmla="*/ 1303 h 3231"/>
                <a:gd name="T4" fmla="*/ 1449 w 1599"/>
                <a:gd name="T5" fmla="*/ 1187 h 3231"/>
                <a:gd name="T6" fmla="*/ 1597 w 1599"/>
                <a:gd name="T7" fmla="*/ 909 h 3231"/>
                <a:gd name="T8" fmla="*/ 1427 w 1599"/>
                <a:gd name="T9" fmla="*/ 782 h 3231"/>
                <a:gd name="T10" fmla="*/ 1242 w 1599"/>
                <a:gd name="T11" fmla="*/ 859 h 3231"/>
                <a:gd name="T12" fmla="*/ 1252 w 1599"/>
                <a:gd name="T13" fmla="*/ 405 h 3231"/>
                <a:gd name="T14" fmla="*/ 802 w 1599"/>
                <a:gd name="T15" fmla="*/ 19 h 3231"/>
                <a:gd name="T16" fmla="*/ 444 w 1599"/>
                <a:gd name="T17" fmla="*/ 36 h 3231"/>
                <a:gd name="T18" fmla="*/ 184 w 1599"/>
                <a:gd name="T19" fmla="*/ 247 h 3231"/>
                <a:gd name="T20" fmla="*/ 76 w 1599"/>
                <a:gd name="T21" fmla="*/ 596 h 3231"/>
                <a:gd name="T22" fmla="*/ 158 w 1599"/>
                <a:gd name="T23" fmla="*/ 924 h 3231"/>
                <a:gd name="T24" fmla="*/ 369 w 1599"/>
                <a:gd name="T25" fmla="*/ 1122 h 3231"/>
                <a:gd name="T26" fmla="*/ 93 w 1599"/>
                <a:gd name="T27" fmla="*/ 1437 h 3231"/>
                <a:gd name="T28" fmla="*/ 1 w 1599"/>
                <a:gd name="T29" fmla="*/ 1958 h 3231"/>
                <a:gd name="T30" fmla="*/ 125 w 1599"/>
                <a:gd name="T31" fmla="*/ 2563 h 3231"/>
                <a:gd name="T32" fmla="*/ 192 w 1599"/>
                <a:gd name="T33" fmla="*/ 2893 h 3231"/>
                <a:gd name="T34" fmla="*/ 380 w 1599"/>
                <a:gd name="T35" fmla="*/ 3210 h 3231"/>
                <a:gd name="T36" fmla="*/ 793 w 1599"/>
                <a:gd name="T37" fmla="*/ 3184 h 3231"/>
                <a:gd name="T38" fmla="*/ 996 w 1599"/>
                <a:gd name="T39" fmla="*/ 3068 h 3231"/>
                <a:gd name="T40" fmla="*/ 934 w 1599"/>
                <a:gd name="T41" fmla="*/ 2839 h 3231"/>
                <a:gd name="T42" fmla="*/ 804 w 1599"/>
                <a:gd name="T43" fmla="*/ 2673 h 3231"/>
                <a:gd name="T44" fmla="*/ 933 w 1599"/>
                <a:gd name="T45" fmla="*/ 2352 h 3231"/>
                <a:gd name="T46" fmla="*/ 712 w 1599"/>
                <a:gd name="T47" fmla="*/ 1846 h 3231"/>
                <a:gd name="T48" fmla="*/ 1071 w 1599"/>
                <a:gd name="T49" fmla="*/ 1577 h 3231"/>
                <a:gd name="T50" fmla="*/ 1449 w 1599"/>
                <a:gd name="T51" fmla="*/ 1447 h 3231"/>
                <a:gd name="T52" fmla="*/ 841 w 1599"/>
                <a:gd name="T53" fmla="*/ 2341 h 3231"/>
                <a:gd name="T54" fmla="*/ 750 w 1599"/>
                <a:gd name="T55" fmla="*/ 2606 h 3231"/>
                <a:gd name="T56" fmla="*/ 610 w 1599"/>
                <a:gd name="T57" fmla="*/ 2397 h 3231"/>
                <a:gd name="T58" fmla="*/ 492 w 1599"/>
                <a:gd name="T59" fmla="*/ 2219 h 3231"/>
                <a:gd name="T60" fmla="*/ 388 w 1599"/>
                <a:gd name="T61" fmla="*/ 1984 h 3231"/>
                <a:gd name="T62" fmla="*/ 539 w 1599"/>
                <a:gd name="T63" fmla="*/ 2790 h 3231"/>
                <a:gd name="T64" fmla="*/ 608 w 1599"/>
                <a:gd name="T65" fmla="*/ 2856 h 3231"/>
                <a:gd name="T66" fmla="*/ 830 w 1599"/>
                <a:gd name="T67" fmla="*/ 2858 h 3231"/>
                <a:gd name="T68" fmla="*/ 916 w 1599"/>
                <a:gd name="T69" fmla="*/ 3042 h 3231"/>
                <a:gd name="T70" fmla="*/ 608 w 1599"/>
                <a:gd name="T71" fmla="*/ 3137 h 3231"/>
                <a:gd name="T72" fmla="*/ 328 w 1599"/>
                <a:gd name="T73" fmla="*/ 2923 h 3231"/>
                <a:gd name="T74" fmla="*/ 99 w 1599"/>
                <a:gd name="T75" fmla="*/ 2098 h 3231"/>
                <a:gd name="T76" fmla="*/ 126 w 1599"/>
                <a:gd name="T77" fmla="*/ 1585 h 3231"/>
                <a:gd name="T78" fmla="*/ 347 w 1599"/>
                <a:gd name="T79" fmla="*/ 1241 h 3231"/>
                <a:gd name="T80" fmla="*/ 509 w 1599"/>
                <a:gd name="T81" fmla="*/ 1101 h 3231"/>
                <a:gd name="T82" fmla="*/ 294 w 1599"/>
                <a:gd name="T83" fmla="*/ 965 h 3231"/>
                <a:gd name="T84" fmla="*/ 166 w 1599"/>
                <a:gd name="T85" fmla="*/ 687 h 3231"/>
                <a:gd name="T86" fmla="*/ 227 w 1599"/>
                <a:gd name="T87" fmla="*/ 340 h 3231"/>
                <a:gd name="T88" fmla="*/ 410 w 1599"/>
                <a:gd name="T89" fmla="*/ 144 h 3231"/>
                <a:gd name="T90" fmla="*/ 645 w 1599"/>
                <a:gd name="T91" fmla="*/ 84 h 3231"/>
                <a:gd name="T92" fmla="*/ 1097 w 1599"/>
                <a:gd name="T93" fmla="*/ 303 h 3231"/>
                <a:gd name="T94" fmla="*/ 1209 w 1599"/>
                <a:gd name="T95" fmla="*/ 583 h 3231"/>
                <a:gd name="T96" fmla="*/ 1108 w 1599"/>
                <a:gd name="T97" fmla="*/ 907 h 3231"/>
                <a:gd name="T98" fmla="*/ 718 w 1599"/>
                <a:gd name="T99" fmla="*/ 1105 h 3231"/>
                <a:gd name="T100" fmla="*/ 554 w 1599"/>
                <a:gd name="T101" fmla="*/ 1161 h 3231"/>
                <a:gd name="T102" fmla="*/ 636 w 1599"/>
                <a:gd name="T103" fmla="*/ 1208 h 3231"/>
                <a:gd name="T104" fmla="*/ 1123 w 1599"/>
                <a:gd name="T105" fmla="*/ 1066 h 3231"/>
                <a:gd name="T106" fmla="*/ 1444 w 1599"/>
                <a:gd name="T107" fmla="*/ 866 h 3231"/>
                <a:gd name="T108" fmla="*/ 1509 w 1599"/>
                <a:gd name="T109" fmla="*/ 958 h 3231"/>
                <a:gd name="T110" fmla="*/ 1239 w 1599"/>
                <a:gd name="T111" fmla="*/ 1238 h 3231"/>
                <a:gd name="T112" fmla="*/ 683 w 1599"/>
                <a:gd name="T113" fmla="*/ 1426 h 3231"/>
                <a:gd name="T114" fmla="*/ 543 w 1599"/>
                <a:gd name="T115" fmla="*/ 1486 h 3231"/>
                <a:gd name="T116" fmla="*/ 668 w 1599"/>
                <a:gd name="T117" fmla="*/ 1514 h 3231"/>
                <a:gd name="T118" fmla="*/ 623 w 1599"/>
                <a:gd name="T119" fmla="*/ 1898 h 3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599" h="3231">
                  <a:moveTo>
                    <a:pt x="1449" y="1447"/>
                  </a:moveTo>
                  <a:lnTo>
                    <a:pt x="1449" y="1447"/>
                  </a:lnTo>
                  <a:lnTo>
                    <a:pt x="1425" y="1456"/>
                  </a:lnTo>
                  <a:lnTo>
                    <a:pt x="1399" y="1463"/>
                  </a:lnTo>
                  <a:lnTo>
                    <a:pt x="1341" y="1477"/>
                  </a:lnTo>
                  <a:lnTo>
                    <a:pt x="1280" y="1486"/>
                  </a:lnTo>
                  <a:lnTo>
                    <a:pt x="1211" y="1491"/>
                  </a:lnTo>
                  <a:lnTo>
                    <a:pt x="1175" y="1493"/>
                  </a:lnTo>
                  <a:lnTo>
                    <a:pt x="1138" y="1493"/>
                  </a:lnTo>
                  <a:lnTo>
                    <a:pt x="1099" y="1493"/>
                  </a:lnTo>
                  <a:lnTo>
                    <a:pt x="1059" y="1491"/>
                  </a:lnTo>
                  <a:lnTo>
                    <a:pt x="1018" y="1488"/>
                  </a:lnTo>
                  <a:lnTo>
                    <a:pt x="975" y="1484"/>
                  </a:lnTo>
                  <a:lnTo>
                    <a:pt x="933" y="1477"/>
                  </a:lnTo>
                  <a:lnTo>
                    <a:pt x="890" y="1471"/>
                  </a:lnTo>
                  <a:lnTo>
                    <a:pt x="890" y="1471"/>
                  </a:lnTo>
                  <a:lnTo>
                    <a:pt x="955" y="1452"/>
                  </a:lnTo>
                  <a:lnTo>
                    <a:pt x="1017" y="1432"/>
                  </a:lnTo>
                  <a:lnTo>
                    <a:pt x="1074" y="1411"/>
                  </a:lnTo>
                  <a:lnTo>
                    <a:pt x="1127" y="1389"/>
                  </a:lnTo>
                  <a:lnTo>
                    <a:pt x="1175" y="1368"/>
                  </a:lnTo>
                  <a:lnTo>
                    <a:pt x="1218" y="1346"/>
                  </a:lnTo>
                  <a:lnTo>
                    <a:pt x="1259" y="1325"/>
                  </a:lnTo>
                  <a:lnTo>
                    <a:pt x="1295" y="1303"/>
                  </a:lnTo>
                  <a:lnTo>
                    <a:pt x="1295" y="1303"/>
                  </a:lnTo>
                  <a:lnTo>
                    <a:pt x="1347" y="1269"/>
                  </a:lnTo>
                  <a:lnTo>
                    <a:pt x="1347" y="1269"/>
                  </a:lnTo>
                  <a:lnTo>
                    <a:pt x="1373" y="1264"/>
                  </a:lnTo>
                  <a:lnTo>
                    <a:pt x="1373" y="1264"/>
                  </a:lnTo>
                  <a:lnTo>
                    <a:pt x="1373" y="1262"/>
                  </a:lnTo>
                  <a:lnTo>
                    <a:pt x="1369" y="1253"/>
                  </a:lnTo>
                  <a:lnTo>
                    <a:pt x="1369" y="1253"/>
                  </a:lnTo>
                  <a:lnTo>
                    <a:pt x="1371" y="1251"/>
                  </a:lnTo>
                  <a:lnTo>
                    <a:pt x="1371" y="1251"/>
                  </a:lnTo>
                  <a:lnTo>
                    <a:pt x="1412" y="1219"/>
                  </a:lnTo>
                  <a:lnTo>
                    <a:pt x="1449" y="1187"/>
                  </a:lnTo>
                  <a:lnTo>
                    <a:pt x="1483" y="1156"/>
                  </a:lnTo>
                  <a:lnTo>
                    <a:pt x="1511" y="1122"/>
                  </a:lnTo>
                  <a:lnTo>
                    <a:pt x="1537" y="1088"/>
                  </a:lnTo>
                  <a:lnTo>
                    <a:pt x="1560" y="1055"/>
                  </a:lnTo>
                  <a:lnTo>
                    <a:pt x="1576" y="1023"/>
                  </a:lnTo>
                  <a:lnTo>
                    <a:pt x="1588" y="991"/>
                  </a:lnTo>
                  <a:lnTo>
                    <a:pt x="1588" y="991"/>
                  </a:lnTo>
                  <a:lnTo>
                    <a:pt x="1591" y="980"/>
                  </a:lnTo>
                  <a:lnTo>
                    <a:pt x="1591" y="980"/>
                  </a:lnTo>
                  <a:lnTo>
                    <a:pt x="1597" y="956"/>
                  </a:lnTo>
                  <a:lnTo>
                    <a:pt x="1599" y="932"/>
                  </a:lnTo>
                  <a:lnTo>
                    <a:pt x="1597" y="909"/>
                  </a:lnTo>
                  <a:lnTo>
                    <a:pt x="1593" y="889"/>
                  </a:lnTo>
                  <a:lnTo>
                    <a:pt x="1586" y="868"/>
                  </a:lnTo>
                  <a:lnTo>
                    <a:pt x="1574" y="851"/>
                  </a:lnTo>
                  <a:lnTo>
                    <a:pt x="1561" y="835"/>
                  </a:lnTo>
                  <a:lnTo>
                    <a:pt x="1545" y="822"/>
                  </a:lnTo>
                  <a:lnTo>
                    <a:pt x="1545" y="822"/>
                  </a:lnTo>
                  <a:lnTo>
                    <a:pt x="1524" y="807"/>
                  </a:lnTo>
                  <a:lnTo>
                    <a:pt x="1504" y="795"/>
                  </a:lnTo>
                  <a:lnTo>
                    <a:pt x="1483" y="788"/>
                  </a:lnTo>
                  <a:lnTo>
                    <a:pt x="1464" y="784"/>
                  </a:lnTo>
                  <a:lnTo>
                    <a:pt x="1446" y="782"/>
                  </a:lnTo>
                  <a:lnTo>
                    <a:pt x="1427" y="782"/>
                  </a:lnTo>
                  <a:lnTo>
                    <a:pt x="1408" y="784"/>
                  </a:lnTo>
                  <a:lnTo>
                    <a:pt x="1392" y="788"/>
                  </a:lnTo>
                  <a:lnTo>
                    <a:pt x="1375" y="795"/>
                  </a:lnTo>
                  <a:lnTo>
                    <a:pt x="1358" y="803"/>
                  </a:lnTo>
                  <a:lnTo>
                    <a:pt x="1339" y="812"/>
                  </a:lnTo>
                  <a:lnTo>
                    <a:pt x="1323" y="823"/>
                  </a:lnTo>
                  <a:lnTo>
                    <a:pt x="1289" y="848"/>
                  </a:lnTo>
                  <a:lnTo>
                    <a:pt x="1255" y="874"/>
                  </a:lnTo>
                  <a:lnTo>
                    <a:pt x="1255" y="874"/>
                  </a:lnTo>
                  <a:lnTo>
                    <a:pt x="1220" y="900"/>
                  </a:lnTo>
                  <a:lnTo>
                    <a:pt x="1220" y="900"/>
                  </a:lnTo>
                  <a:lnTo>
                    <a:pt x="1242" y="859"/>
                  </a:lnTo>
                  <a:lnTo>
                    <a:pt x="1261" y="816"/>
                  </a:lnTo>
                  <a:lnTo>
                    <a:pt x="1276" y="771"/>
                  </a:lnTo>
                  <a:lnTo>
                    <a:pt x="1287" y="724"/>
                  </a:lnTo>
                  <a:lnTo>
                    <a:pt x="1293" y="678"/>
                  </a:lnTo>
                  <a:lnTo>
                    <a:pt x="1295" y="629"/>
                  </a:lnTo>
                  <a:lnTo>
                    <a:pt x="1293" y="579"/>
                  </a:lnTo>
                  <a:lnTo>
                    <a:pt x="1285" y="529"/>
                  </a:lnTo>
                  <a:lnTo>
                    <a:pt x="1285" y="529"/>
                  </a:lnTo>
                  <a:lnTo>
                    <a:pt x="1278" y="491"/>
                  </a:lnTo>
                  <a:lnTo>
                    <a:pt x="1268" y="454"/>
                  </a:lnTo>
                  <a:lnTo>
                    <a:pt x="1268" y="454"/>
                  </a:lnTo>
                  <a:lnTo>
                    <a:pt x="1252" y="405"/>
                  </a:lnTo>
                  <a:lnTo>
                    <a:pt x="1229" y="357"/>
                  </a:lnTo>
                  <a:lnTo>
                    <a:pt x="1205" y="312"/>
                  </a:lnTo>
                  <a:lnTo>
                    <a:pt x="1177" y="271"/>
                  </a:lnTo>
                  <a:lnTo>
                    <a:pt x="1145" y="230"/>
                  </a:lnTo>
                  <a:lnTo>
                    <a:pt x="1112" y="193"/>
                  </a:lnTo>
                  <a:lnTo>
                    <a:pt x="1073" y="159"/>
                  </a:lnTo>
                  <a:lnTo>
                    <a:pt x="1033" y="127"/>
                  </a:lnTo>
                  <a:lnTo>
                    <a:pt x="990" y="97"/>
                  </a:lnTo>
                  <a:lnTo>
                    <a:pt x="948" y="73"/>
                  </a:lnTo>
                  <a:lnTo>
                    <a:pt x="901" y="51"/>
                  </a:lnTo>
                  <a:lnTo>
                    <a:pt x="852" y="34"/>
                  </a:lnTo>
                  <a:lnTo>
                    <a:pt x="802" y="19"/>
                  </a:lnTo>
                  <a:lnTo>
                    <a:pt x="752" y="8"/>
                  </a:lnTo>
                  <a:lnTo>
                    <a:pt x="699" y="2"/>
                  </a:lnTo>
                  <a:lnTo>
                    <a:pt x="645" y="0"/>
                  </a:lnTo>
                  <a:lnTo>
                    <a:pt x="645" y="0"/>
                  </a:lnTo>
                  <a:lnTo>
                    <a:pt x="615" y="0"/>
                  </a:lnTo>
                  <a:lnTo>
                    <a:pt x="584" y="2"/>
                  </a:lnTo>
                  <a:lnTo>
                    <a:pt x="554" y="6"/>
                  </a:lnTo>
                  <a:lnTo>
                    <a:pt x="526" y="12"/>
                  </a:lnTo>
                  <a:lnTo>
                    <a:pt x="526" y="12"/>
                  </a:lnTo>
                  <a:lnTo>
                    <a:pt x="498" y="19"/>
                  </a:lnTo>
                  <a:lnTo>
                    <a:pt x="470" y="27"/>
                  </a:lnTo>
                  <a:lnTo>
                    <a:pt x="444" y="36"/>
                  </a:lnTo>
                  <a:lnTo>
                    <a:pt x="418" y="45"/>
                  </a:lnTo>
                  <a:lnTo>
                    <a:pt x="393" y="58"/>
                  </a:lnTo>
                  <a:lnTo>
                    <a:pt x="369" y="71"/>
                  </a:lnTo>
                  <a:lnTo>
                    <a:pt x="345" y="86"/>
                  </a:lnTo>
                  <a:lnTo>
                    <a:pt x="322" y="101"/>
                  </a:lnTo>
                  <a:lnTo>
                    <a:pt x="300" y="118"/>
                  </a:lnTo>
                  <a:lnTo>
                    <a:pt x="278" y="137"/>
                  </a:lnTo>
                  <a:lnTo>
                    <a:pt x="257" y="157"/>
                  </a:lnTo>
                  <a:lnTo>
                    <a:pt x="238" y="178"/>
                  </a:lnTo>
                  <a:lnTo>
                    <a:pt x="220" y="198"/>
                  </a:lnTo>
                  <a:lnTo>
                    <a:pt x="201" y="222"/>
                  </a:lnTo>
                  <a:lnTo>
                    <a:pt x="184" y="247"/>
                  </a:lnTo>
                  <a:lnTo>
                    <a:pt x="169" y="271"/>
                  </a:lnTo>
                  <a:lnTo>
                    <a:pt x="169" y="271"/>
                  </a:lnTo>
                  <a:lnTo>
                    <a:pt x="153" y="301"/>
                  </a:lnTo>
                  <a:lnTo>
                    <a:pt x="138" y="331"/>
                  </a:lnTo>
                  <a:lnTo>
                    <a:pt x="125" y="362"/>
                  </a:lnTo>
                  <a:lnTo>
                    <a:pt x="112" y="394"/>
                  </a:lnTo>
                  <a:lnTo>
                    <a:pt x="102" y="428"/>
                  </a:lnTo>
                  <a:lnTo>
                    <a:pt x="93" y="461"/>
                  </a:lnTo>
                  <a:lnTo>
                    <a:pt x="87" y="495"/>
                  </a:lnTo>
                  <a:lnTo>
                    <a:pt x="82" y="529"/>
                  </a:lnTo>
                  <a:lnTo>
                    <a:pt x="78" y="562"/>
                  </a:lnTo>
                  <a:lnTo>
                    <a:pt x="76" y="596"/>
                  </a:lnTo>
                  <a:lnTo>
                    <a:pt x="76" y="631"/>
                  </a:lnTo>
                  <a:lnTo>
                    <a:pt x="78" y="665"/>
                  </a:lnTo>
                  <a:lnTo>
                    <a:pt x="82" y="698"/>
                  </a:lnTo>
                  <a:lnTo>
                    <a:pt x="87" y="732"/>
                  </a:lnTo>
                  <a:lnTo>
                    <a:pt x="95" y="766"/>
                  </a:lnTo>
                  <a:lnTo>
                    <a:pt x="104" y="797"/>
                  </a:lnTo>
                  <a:lnTo>
                    <a:pt x="104" y="797"/>
                  </a:lnTo>
                  <a:lnTo>
                    <a:pt x="113" y="825"/>
                  </a:lnTo>
                  <a:lnTo>
                    <a:pt x="123" y="851"/>
                  </a:lnTo>
                  <a:lnTo>
                    <a:pt x="134" y="876"/>
                  </a:lnTo>
                  <a:lnTo>
                    <a:pt x="145" y="900"/>
                  </a:lnTo>
                  <a:lnTo>
                    <a:pt x="158" y="924"/>
                  </a:lnTo>
                  <a:lnTo>
                    <a:pt x="173" y="947"/>
                  </a:lnTo>
                  <a:lnTo>
                    <a:pt x="188" y="969"/>
                  </a:lnTo>
                  <a:lnTo>
                    <a:pt x="205" y="989"/>
                  </a:lnTo>
                  <a:lnTo>
                    <a:pt x="222" y="1010"/>
                  </a:lnTo>
                  <a:lnTo>
                    <a:pt x="240" y="1029"/>
                  </a:lnTo>
                  <a:lnTo>
                    <a:pt x="259" y="1047"/>
                  </a:lnTo>
                  <a:lnTo>
                    <a:pt x="279" y="1064"/>
                  </a:lnTo>
                  <a:lnTo>
                    <a:pt x="300" y="1079"/>
                  </a:lnTo>
                  <a:lnTo>
                    <a:pt x="322" y="1094"/>
                  </a:lnTo>
                  <a:lnTo>
                    <a:pt x="345" y="1109"/>
                  </a:lnTo>
                  <a:lnTo>
                    <a:pt x="369" y="1122"/>
                  </a:lnTo>
                  <a:lnTo>
                    <a:pt x="369" y="1122"/>
                  </a:lnTo>
                  <a:lnTo>
                    <a:pt x="332" y="1146"/>
                  </a:lnTo>
                  <a:lnTo>
                    <a:pt x="294" y="1174"/>
                  </a:lnTo>
                  <a:lnTo>
                    <a:pt x="255" y="1208"/>
                  </a:lnTo>
                  <a:lnTo>
                    <a:pt x="237" y="1228"/>
                  </a:lnTo>
                  <a:lnTo>
                    <a:pt x="216" y="1249"/>
                  </a:lnTo>
                  <a:lnTo>
                    <a:pt x="197" y="1271"/>
                  </a:lnTo>
                  <a:lnTo>
                    <a:pt x="179" y="1294"/>
                  </a:lnTo>
                  <a:lnTo>
                    <a:pt x="160" y="1320"/>
                  </a:lnTo>
                  <a:lnTo>
                    <a:pt x="141" y="1346"/>
                  </a:lnTo>
                  <a:lnTo>
                    <a:pt x="125" y="1374"/>
                  </a:lnTo>
                  <a:lnTo>
                    <a:pt x="108" y="1404"/>
                  </a:lnTo>
                  <a:lnTo>
                    <a:pt x="93" y="1437"/>
                  </a:lnTo>
                  <a:lnTo>
                    <a:pt x="78" y="1471"/>
                  </a:lnTo>
                  <a:lnTo>
                    <a:pt x="78" y="1471"/>
                  </a:lnTo>
                  <a:lnTo>
                    <a:pt x="65" y="1503"/>
                  </a:lnTo>
                  <a:lnTo>
                    <a:pt x="54" y="1534"/>
                  </a:lnTo>
                  <a:lnTo>
                    <a:pt x="44" y="1566"/>
                  </a:lnTo>
                  <a:lnTo>
                    <a:pt x="35" y="1598"/>
                  </a:lnTo>
                  <a:lnTo>
                    <a:pt x="22" y="1661"/>
                  </a:lnTo>
                  <a:lnTo>
                    <a:pt x="11" y="1725"/>
                  </a:lnTo>
                  <a:lnTo>
                    <a:pt x="5" y="1786"/>
                  </a:lnTo>
                  <a:lnTo>
                    <a:pt x="1" y="1846"/>
                  </a:lnTo>
                  <a:lnTo>
                    <a:pt x="0" y="1904"/>
                  </a:lnTo>
                  <a:lnTo>
                    <a:pt x="1" y="1958"/>
                  </a:lnTo>
                  <a:lnTo>
                    <a:pt x="3" y="2008"/>
                  </a:lnTo>
                  <a:lnTo>
                    <a:pt x="7" y="2055"/>
                  </a:lnTo>
                  <a:lnTo>
                    <a:pt x="13" y="2096"/>
                  </a:lnTo>
                  <a:lnTo>
                    <a:pt x="16" y="2132"/>
                  </a:lnTo>
                  <a:lnTo>
                    <a:pt x="26" y="2184"/>
                  </a:lnTo>
                  <a:lnTo>
                    <a:pt x="31" y="2206"/>
                  </a:lnTo>
                  <a:lnTo>
                    <a:pt x="31" y="2206"/>
                  </a:lnTo>
                  <a:lnTo>
                    <a:pt x="33" y="2212"/>
                  </a:lnTo>
                  <a:lnTo>
                    <a:pt x="33" y="2212"/>
                  </a:lnTo>
                  <a:lnTo>
                    <a:pt x="57" y="2314"/>
                  </a:lnTo>
                  <a:lnTo>
                    <a:pt x="89" y="2434"/>
                  </a:lnTo>
                  <a:lnTo>
                    <a:pt x="125" y="2563"/>
                  </a:lnTo>
                  <a:lnTo>
                    <a:pt x="162" y="2688"/>
                  </a:lnTo>
                  <a:lnTo>
                    <a:pt x="162" y="2688"/>
                  </a:lnTo>
                  <a:lnTo>
                    <a:pt x="197" y="2800"/>
                  </a:lnTo>
                  <a:lnTo>
                    <a:pt x="197" y="2800"/>
                  </a:lnTo>
                  <a:lnTo>
                    <a:pt x="184" y="2820"/>
                  </a:lnTo>
                  <a:lnTo>
                    <a:pt x="177" y="2837"/>
                  </a:lnTo>
                  <a:lnTo>
                    <a:pt x="175" y="2852"/>
                  </a:lnTo>
                  <a:lnTo>
                    <a:pt x="175" y="2865"/>
                  </a:lnTo>
                  <a:lnTo>
                    <a:pt x="175" y="2865"/>
                  </a:lnTo>
                  <a:lnTo>
                    <a:pt x="179" y="2874"/>
                  </a:lnTo>
                  <a:lnTo>
                    <a:pt x="184" y="2884"/>
                  </a:lnTo>
                  <a:lnTo>
                    <a:pt x="192" y="2893"/>
                  </a:lnTo>
                  <a:lnTo>
                    <a:pt x="199" y="2902"/>
                  </a:lnTo>
                  <a:lnTo>
                    <a:pt x="222" y="2923"/>
                  </a:lnTo>
                  <a:lnTo>
                    <a:pt x="246" y="2942"/>
                  </a:lnTo>
                  <a:lnTo>
                    <a:pt x="246" y="2942"/>
                  </a:lnTo>
                  <a:lnTo>
                    <a:pt x="276" y="3024"/>
                  </a:lnTo>
                  <a:lnTo>
                    <a:pt x="300" y="3085"/>
                  </a:lnTo>
                  <a:lnTo>
                    <a:pt x="322" y="3132"/>
                  </a:lnTo>
                  <a:lnTo>
                    <a:pt x="339" y="3165"/>
                  </a:lnTo>
                  <a:lnTo>
                    <a:pt x="354" y="3186"/>
                  </a:lnTo>
                  <a:lnTo>
                    <a:pt x="365" y="3199"/>
                  </a:lnTo>
                  <a:lnTo>
                    <a:pt x="375" y="3207"/>
                  </a:lnTo>
                  <a:lnTo>
                    <a:pt x="380" y="3210"/>
                  </a:lnTo>
                  <a:lnTo>
                    <a:pt x="380" y="3210"/>
                  </a:lnTo>
                  <a:lnTo>
                    <a:pt x="406" y="3220"/>
                  </a:lnTo>
                  <a:lnTo>
                    <a:pt x="436" y="3225"/>
                  </a:lnTo>
                  <a:lnTo>
                    <a:pt x="466" y="3229"/>
                  </a:lnTo>
                  <a:lnTo>
                    <a:pt x="500" y="3231"/>
                  </a:lnTo>
                  <a:lnTo>
                    <a:pt x="500" y="3231"/>
                  </a:lnTo>
                  <a:lnTo>
                    <a:pt x="544" y="3229"/>
                  </a:lnTo>
                  <a:lnTo>
                    <a:pt x="591" y="3225"/>
                  </a:lnTo>
                  <a:lnTo>
                    <a:pt x="636" y="3218"/>
                  </a:lnTo>
                  <a:lnTo>
                    <a:pt x="677" y="3210"/>
                  </a:lnTo>
                  <a:lnTo>
                    <a:pt x="750" y="3195"/>
                  </a:lnTo>
                  <a:lnTo>
                    <a:pt x="793" y="3184"/>
                  </a:lnTo>
                  <a:lnTo>
                    <a:pt x="808" y="3180"/>
                  </a:lnTo>
                  <a:lnTo>
                    <a:pt x="808" y="3180"/>
                  </a:lnTo>
                  <a:lnTo>
                    <a:pt x="865" y="3164"/>
                  </a:lnTo>
                  <a:lnTo>
                    <a:pt x="893" y="3154"/>
                  </a:lnTo>
                  <a:lnTo>
                    <a:pt x="918" y="3145"/>
                  </a:lnTo>
                  <a:lnTo>
                    <a:pt x="940" y="3132"/>
                  </a:lnTo>
                  <a:lnTo>
                    <a:pt x="959" y="3119"/>
                  </a:lnTo>
                  <a:lnTo>
                    <a:pt x="975" y="3102"/>
                  </a:lnTo>
                  <a:lnTo>
                    <a:pt x="983" y="3093"/>
                  </a:lnTo>
                  <a:lnTo>
                    <a:pt x="990" y="3081"/>
                  </a:lnTo>
                  <a:lnTo>
                    <a:pt x="990" y="3081"/>
                  </a:lnTo>
                  <a:lnTo>
                    <a:pt x="996" y="3068"/>
                  </a:lnTo>
                  <a:lnTo>
                    <a:pt x="1002" y="3053"/>
                  </a:lnTo>
                  <a:lnTo>
                    <a:pt x="1003" y="3037"/>
                  </a:lnTo>
                  <a:lnTo>
                    <a:pt x="1005" y="3020"/>
                  </a:lnTo>
                  <a:lnTo>
                    <a:pt x="1003" y="3003"/>
                  </a:lnTo>
                  <a:lnTo>
                    <a:pt x="1002" y="2984"/>
                  </a:lnTo>
                  <a:lnTo>
                    <a:pt x="998" y="2966"/>
                  </a:lnTo>
                  <a:lnTo>
                    <a:pt x="990" y="2945"/>
                  </a:lnTo>
                  <a:lnTo>
                    <a:pt x="990" y="2945"/>
                  </a:lnTo>
                  <a:lnTo>
                    <a:pt x="979" y="2914"/>
                  </a:lnTo>
                  <a:lnTo>
                    <a:pt x="966" y="2886"/>
                  </a:lnTo>
                  <a:lnTo>
                    <a:pt x="951" y="2861"/>
                  </a:lnTo>
                  <a:lnTo>
                    <a:pt x="934" y="2839"/>
                  </a:lnTo>
                  <a:lnTo>
                    <a:pt x="916" y="2818"/>
                  </a:lnTo>
                  <a:lnTo>
                    <a:pt x="895" y="2800"/>
                  </a:lnTo>
                  <a:lnTo>
                    <a:pt x="873" y="2785"/>
                  </a:lnTo>
                  <a:lnTo>
                    <a:pt x="847" y="2772"/>
                  </a:lnTo>
                  <a:lnTo>
                    <a:pt x="847" y="2772"/>
                  </a:lnTo>
                  <a:lnTo>
                    <a:pt x="821" y="2760"/>
                  </a:lnTo>
                  <a:lnTo>
                    <a:pt x="794" y="2755"/>
                  </a:lnTo>
                  <a:lnTo>
                    <a:pt x="767" y="2749"/>
                  </a:lnTo>
                  <a:lnTo>
                    <a:pt x="740" y="2747"/>
                  </a:lnTo>
                  <a:lnTo>
                    <a:pt x="740" y="2747"/>
                  </a:lnTo>
                  <a:lnTo>
                    <a:pt x="772" y="2710"/>
                  </a:lnTo>
                  <a:lnTo>
                    <a:pt x="804" y="2673"/>
                  </a:lnTo>
                  <a:lnTo>
                    <a:pt x="836" y="2634"/>
                  </a:lnTo>
                  <a:lnTo>
                    <a:pt x="864" y="2593"/>
                  </a:lnTo>
                  <a:lnTo>
                    <a:pt x="888" y="2551"/>
                  </a:lnTo>
                  <a:lnTo>
                    <a:pt x="910" y="2510"/>
                  </a:lnTo>
                  <a:lnTo>
                    <a:pt x="920" y="2490"/>
                  </a:lnTo>
                  <a:lnTo>
                    <a:pt x="927" y="2467"/>
                  </a:lnTo>
                  <a:lnTo>
                    <a:pt x="934" y="2447"/>
                  </a:lnTo>
                  <a:lnTo>
                    <a:pt x="938" y="2425"/>
                  </a:lnTo>
                  <a:lnTo>
                    <a:pt x="938" y="2425"/>
                  </a:lnTo>
                  <a:lnTo>
                    <a:pt x="940" y="2404"/>
                  </a:lnTo>
                  <a:lnTo>
                    <a:pt x="938" y="2380"/>
                  </a:lnTo>
                  <a:lnTo>
                    <a:pt x="933" y="2352"/>
                  </a:lnTo>
                  <a:lnTo>
                    <a:pt x="925" y="2322"/>
                  </a:lnTo>
                  <a:lnTo>
                    <a:pt x="914" y="2290"/>
                  </a:lnTo>
                  <a:lnTo>
                    <a:pt x="901" y="2257"/>
                  </a:lnTo>
                  <a:lnTo>
                    <a:pt x="884" y="2221"/>
                  </a:lnTo>
                  <a:lnTo>
                    <a:pt x="867" y="2186"/>
                  </a:lnTo>
                  <a:lnTo>
                    <a:pt x="828" y="2113"/>
                  </a:lnTo>
                  <a:lnTo>
                    <a:pt x="787" y="2044"/>
                  </a:lnTo>
                  <a:lnTo>
                    <a:pt x="746" y="1979"/>
                  </a:lnTo>
                  <a:lnTo>
                    <a:pt x="707" y="1923"/>
                  </a:lnTo>
                  <a:lnTo>
                    <a:pt x="707" y="1923"/>
                  </a:lnTo>
                  <a:lnTo>
                    <a:pt x="709" y="1887"/>
                  </a:lnTo>
                  <a:lnTo>
                    <a:pt x="712" y="1846"/>
                  </a:lnTo>
                  <a:lnTo>
                    <a:pt x="718" y="1803"/>
                  </a:lnTo>
                  <a:lnTo>
                    <a:pt x="729" y="1756"/>
                  </a:lnTo>
                  <a:lnTo>
                    <a:pt x="742" y="1706"/>
                  </a:lnTo>
                  <a:lnTo>
                    <a:pt x="763" y="1654"/>
                  </a:lnTo>
                  <a:lnTo>
                    <a:pt x="787" y="1600"/>
                  </a:lnTo>
                  <a:lnTo>
                    <a:pt x="817" y="1542"/>
                  </a:lnTo>
                  <a:lnTo>
                    <a:pt x="817" y="1542"/>
                  </a:lnTo>
                  <a:lnTo>
                    <a:pt x="864" y="1551"/>
                  </a:lnTo>
                  <a:lnTo>
                    <a:pt x="908" y="1559"/>
                  </a:lnTo>
                  <a:lnTo>
                    <a:pt x="951" y="1566"/>
                  </a:lnTo>
                  <a:lnTo>
                    <a:pt x="994" y="1570"/>
                  </a:lnTo>
                  <a:lnTo>
                    <a:pt x="1071" y="1577"/>
                  </a:lnTo>
                  <a:lnTo>
                    <a:pt x="1142" y="1579"/>
                  </a:lnTo>
                  <a:lnTo>
                    <a:pt x="1142" y="1579"/>
                  </a:lnTo>
                  <a:lnTo>
                    <a:pt x="1190" y="1577"/>
                  </a:lnTo>
                  <a:lnTo>
                    <a:pt x="1233" y="1575"/>
                  </a:lnTo>
                  <a:lnTo>
                    <a:pt x="1233" y="1575"/>
                  </a:lnTo>
                  <a:lnTo>
                    <a:pt x="1302" y="1568"/>
                  </a:lnTo>
                  <a:lnTo>
                    <a:pt x="1367" y="1557"/>
                  </a:lnTo>
                  <a:lnTo>
                    <a:pt x="1399" y="1549"/>
                  </a:lnTo>
                  <a:lnTo>
                    <a:pt x="1429" y="1542"/>
                  </a:lnTo>
                  <a:lnTo>
                    <a:pt x="1457" y="1533"/>
                  </a:lnTo>
                  <a:lnTo>
                    <a:pt x="1485" y="1523"/>
                  </a:lnTo>
                  <a:lnTo>
                    <a:pt x="1449" y="1447"/>
                  </a:lnTo>
                  <a:close/>
                  <a:moveTo>
                    <a:pt x="623" y="1939"/>
                  </a:moveTo>
                  <a:lnTo>
                    <a:pt x="623" y="1939"/>
                  </a:lnTo>
                  <a:lnTo>
                    <a:pt x="625" y="1952"/>
                  </a:lnTo>
                  <a:lnTo>
                    <a:pt x="632" y="1964"/>
                  </a:lnTo>
                  <a:lnTo>
                    <a:pt x="632" y="1964"/>
                  </a:lnTo>
                  <a:lnTo>
                    <a:pt x="655" y="1995"/>
                  </a:lnTo>
                  <a:lnTo>
                    <a:pt x="677" y="2027"/>
                  </a:lnTo>
                  <a:lnTo>
                    <a:pt x="720" y="2094"/>
                  </a:lnTo>
                  <a:lnTo>
                    <a:pt x="759" y="2161"/>
                  </a:lnTo>
                  <a:lnTo>
                    <a:pt x="793" y="2229"/>
                  </a:lnTo>
                  <a:lnTo>
                    <a:pt x="821" y="2288"/>
                  </a:lnTo>
                  <a:lnTo>
                    <a:pt x="841" y="2341"/>
                  </a:lnTo>
                  <a:lnTo>
                    <a:pt x="849" y="2363"/>
                  </a:lnTo>
                  <a:lnTo>
                    <a:pt x="854" y="2382"/>
                  </a:lnTo>
                  <a:lnTo>
                    <a:pt x="856" y="2397"/>
                  </a:lnTo>
                  <a:lnTo>
                    <a:pt x="856" y="2410"/>
                  </a:lnTo>
                  <a:lnTo>
                    <a:pt x="856" y="2410"/>
                  </a:lnTo>
                  <a:lnTo>
                    <a:pt x="850" y="2428"/>
                  </a:lnTo>
                  <a:lnTo>
                    <a:pt x="845" y="2447"/>
                  </a:lnTo>
                  <a:lnTo>
                    <a:pt x="837" y="2467"/>
                  </a:lnTo>
                  <a:lnTo>
                    <a:pt x="828" y="2488"/>
                  </a:lnTo>
                  <a:lnTo>
                    <a:pt x="806" y="2527"/>
                  </a:lnTo>
                  <a:lnTo>
                    <a:pt x="780" y="2566"/>
                  </a:lnTo>
                  <a:lnTo>
                    <a:pt x="750" y="2606"/>
                  </a:lnTo>
                  <a:lnTo>
                    <a:pt x="718" y="2645"/>
                  </a:lnTo>
                  <a:lnTo>
                    <a:pt x="653" y="2719"/>
                  </a:lnTo>
                  <a:lnTo>
                    <a:pt x="653" y="2719"/>
                  </a:lnTo>
                  <a:lnTo>
                    <a:pt x="617" y="2760"/>
                  </a:lnTo>
                  <a:lnTo>
                    <a:pt x="617" y="2760"/>
                  </a:lnTo>
                  <a:lnTo>
                    <a:pt x="591" y="2650"/>
                  </a:lnTo>
                  <a:lnTo>
                    <a:pt x="554" y="2495"/>
                  </a:lnTo>
                  <a:lnTo>
                    <a:pt x="554" y="2495"/>
                  </a:lnTo>
                  <a:lnTo>
                    <a:pt x="582" y="2456"/>
                  </a:lnTo>
                  <a:lnTo>
                    <a:pt x="599" y="2425"/>
                  </a:lnTo>
                  <a:lnTo>
                    <a:pt x="606" y="2410"/>
                  </a:lnTo>
                  <a:lnTo>
                    <a:pt x="610" y="2397"/>
                  </a:lnTo>
                  <a:lnTo>
                    <a:pt x="612" y="2385"/>
                  </a:lnTo>
                  <a:lnTo>
                    <a:pt x="612" y="2374"/>
                  </a:lnTo>
                  <a:lnTo>
                    <a:pt x="612" y="2374"/>
                  </a:lnTo>
                  <a:lnTo>
                    <a:pt x="610" y="2363"/>
                  </a:lnTo>
                  <a:lnTo>
                    <a:pt x="604" y="2352"/>
                  </a:lnTo>
                  <a:lnTo>
                    <a:pt x="597" y="2339"/>
                  </a:lnTo>
                  <a:lnTo>
                    <a:pt x="586" y="2324"/>
                  </a:lnTo>
                  <a:lnTo>
                    <a:pt x="554" y="2286"/>
                  </a:lnTo>
                  <a:lnTo>
                    <a:pt x="507" y="2234"/>
                  </a:lnTo>
                  <a:lnTo>
                    <a:pt x="507" y="2234"/>
                  </a:lnTo>
                  <a:lnTo>
                    <a:pt x="492" y="2219"/>
                  </a:lnTo>
                  <a:lnTo>
                    <a:pt x="492" y="2219"/>
                  </a:lnTo>
                  <a:lnTo>
                    <a:pt x="446" y="2012"/>
                  </a:lnTo>
                  <a:lnTo>
                    <a:pt x="446" y="2012"/>
                  </a:lnTo>
                  <a:lnTo>
                    <a:pt x="444" y="2005"/>
                  </a:lnTo>
                  <a:lnTo>
                    <a:pt x="438" y="1997"/>
                  </a:lnTo>
                  <a:lnTo>
                    <a:pt x="434" y="1992"/>
                  </a:lnTo>
                  <a:lnTo>
                    <a:pt x="427" y="1986"/>
                  </a:lnTo>
                  <a:lnTo>
                    <a:pt x="419" y="1982"/>
                  </a:lnTo>
                  <a:lnTo>
                    <a:pt x="412" y="1980"/>
                  </a:lnTo>
                  <a:lnTo>
                    <a:pt x="405" y="1980"/>
                  </a:lnTo>
                  <a:lnTo>
                    <a:pt x="395" y="1980"/>
                  </a:lnTo>
                  <a:lnTo>
                    <a:pt x="395" y="1980"/>
                  </a:lnTo>
                  <a:lnTo>
                    <a:pt x="388" y="1984"/>
                  </a:lnTo>
                  <a:lnTo>
                    <a:pt x="380" y="1988"/>
                  </a:lnTo>
                  <a:lnTo>
                    <a:pt x="375" y="1993"/>
                  </a:lnTo>
                  <a:lnTo>
                    <a:pt x="369" y="1999"/>
                  </a:lnTo>
                  <a:lnTo>
                    <a:pt x="365" y="2007"/>
                  </a:lnTo>
                  <a:lnTo>
                    <a:pt x="363" y="2014"/>
                  </a:lnTo>
                  <a:lnTo>
                    <a:pt x="362" y="2023"/>
                  </a:lnTo>
                  <a:lnTo>
                    <a:pt x="363" y="2031"/>
                  </a:lnTo>
                  <a:lnTo>
                    <a:pt x="363" y="2031"/>
                  </a:lnTo>
                  <a:lnTo>
                    <a:pt x="401" y="2203"/>
                  </a:lnTo>
                  <a:lnTo>
                    <a:pt x="459" y="2460"/>
                  </a:lnTo>
                  <a:lnTo>
                    <a:pt x="516" y="2705"/>
                  </a:lnTo>
                  <a:lnTo>
                    <a:pt x="539" y="2790"/>
                  </a:lnTo>
                  <a:lnTo>
                    <a:pt x="546" y="2818"/>
                  </a:lnTo>
                  <a:lnTo>
                    <a:pt x="552" y="2833"/>
                  </a:lnTo>
                  <a:lnTo>
                    <a:pt x="552" y="2833"/>
                  </a:lnTo>
                  <a:lnTo>
                    <a:pt x="556" y="2841"/>
                  </a:lnTo>
                  <a:lnTo>
                    <a:pt x="561" y="2848"/>
                  </a:lnTo>
                  <a:lnTo>
                    <a:pt x="569" y="2852"/>
                  </a:lnTo>
                  <a:lnTo>
                    <a:pt x="574" y="2856"/>
                  </a:lnTo>
                  <a:lnTo>
                    <a:pt x="582" y="2858"/>
                  </a:lnTo>
                  <a:lnTo>
                    <a:pt x="591" y="2859"/>
                  </a:lnTo>
                  <a:lnTo>
                    <a:pt x="599" y="2858"/>
                  </a:lnTo>
                  <a:lnTo>
                    <a:pt x="608" y="2856"/>
                  </a:lnTo>
                  <a:lnTo>
                    <a:pt x="608" y="2856"/>
                  </a:lnTo>
                  <a:lnTo>
                    <a:pt x="627" y="2848"/>
                  </a:lnTo>
                  <a:lnTo>
                    <a:pt x="649" y="2843"/>
                  </a:lnTo>
                  <a:lnTo>
                    <a:pt x="677" y="2837"/>
                  </a:lnTo>
                  <a:lnTo>
                    <a:pt x="709" y="2833"/>
                  </a:lnTo>
                  <a:lnTo>
                    <a:pt x="725" y="2831"/>
                  </a:lnTo>
                  <a:lnTo>
                    <a:pt x="742" y="2833"/>
                  </a:lnTo>
                  <a:lnTo>
                    <a:pt x="761" y="2833"/>
                  </a:lnTo>
                  <a:lnTo>
                    <a:pt x="778" y="2837"/>
                  </a:lnTo>
                  <a:lnTo>
                    <a:pt x="796" y="2843"/>
                  </a:lnTo>
                  <a:lnTo>
                    <a:pt x="813" y="2848"/>
                  </a:lnTo>
                  <a:lnTo>
                    <a:pt x="813" y="2848"/>
                  </a:lnTo>
                  <a:lnTo>
                    <a:pt x="830" y="2858"/>
                  </a:lnTo>
                  <a:lnTo>
                    <a:pt x="845" y="2869"/>
                  </a:lnTo>
                  <a:lnTo>
                    <a:pt x="858" y="2880"/>
                  </a:lnTo>
                  <a:lnTo>
                    <a:pt x="871" y="2895"/>
                  </a:lnTo>
                  <a:lnTo>
                    <a:pt x="884" y="2912"/>
                  </a:lnTo>
                  <a:lnTo>
                    <a:pt x="893" y="2928"/>
                  </a:lnTo>
                  <a:lnTo>
                    <a:pt x="903" y="2949"/>
                  </a:lnTo>
                  <a:lnTo>
                    <a:pt x="910" y="2971"/>
                  </a:lnTo>
                  <a:lnTo>
                    <a:pt x="910" y="2971"/>
                  </a:lnTo>
                  <a:lnTo>
                    <a:pt x="918" y="2994"/>
                  </a:lnTo>
                  <a:lnTo>
                    <a:pt x="920" y="3012"/>
                  </a:lnTo>
                  <a:lnTo>
                    <a:pt x="920" y="3029"/>
                  </a:lnTo>
                  <a:lnTo>
                    <a:pt x="916" y="3042"/>
                  </a:lnTo>
                  <a:lnTo>
                    <a:pt x="916" y="3042"/>
                  </a:lnTo>
                  <a:lnTo>
                    <a:pt x="908" y="3052"/>
                  </a:lnTo>
                  <a:lnTo>
                    <a:pt x="897" y="3059"/>
                  </a:lnTo>
                  <a:lnTo>
                    <a:pt x="884" y="3067"/>
                  </a:lnTo>
                  <a:lnTo>
                    <a:pt x="869" y="3074"/>
                  </a:lnTo>
                  <a:lnTo>
                    <a:pt x="830" y="3087"/>
                  </a:lnTo>
                  <a:lnTo>
                    <a:pt x="785" y="3098"/>
                  </a:lnTo>
                  <a:lnTo>
                    <a:pt x="770" y="3102"/>
                  </a:lnTo>
                  <a:lnTo>
                    <a:pt x="770" y="3102"/>
                  </a:lnTo>
                  <a:lnTo>
                    <a:pt x="714" y="3117"/>
                  </a:lnTo>
                  <a:lnTo>
                    <a:pt x="660" y="3128"/>
                  </a:lnTo>
                  <a:lnTo>
                    <a:pt x="608" y="3137"/>
                  </a:lnTo>
                  <a:lnTo>
                    <a:pt x="559" y="3143"/>
                  </a:lnTo>
                  <a:lnTo>
                    <a:pt x="515" y="3145"/>
                  </a:lnTo>
                  <a:lnTo>
                    <a:pt x="477" y="3145"/>
                  </a:lnTo>
                  <a:lnTo>
                    <a:pt x="446" y="3141"/>
                  </a:lnTo>
                  <a:lnTo>
                    <a:pt x="431" y="3139"/>
                  </a:lnTo>
                  <a:lnTo>
                    <a:pt x="419" y="3136"/>
                  </a:lnTo>
                  <a:lnTo>
                    <a:pt x="419" y="3136"/>
                  </a:lnTo>
                  <a:lnTo>
                    <a:pt x="408" y="3119"/>
                  </a:lnTo>
                  <a:lnTo>
                    <a:pt x="393" y="3089"/>
                  </a:lnTo>
                  <a:lnTo>
                    <a:pt x="375" y="3046"/>
                  </a:lnTo>
                  <a:lnTo>
                    <a:pt x="354" y="2992"/>
                  </a:lnTo>
                  <a:lnTo>
                    <a:pt x="328" y="2923"/>
                  </a:lnTo>
                  <a:lnTo>
                    <a:pt x="300" y="2843"/>
                  </a:lnTo>
                  <a:lnTo>
                    <a:pt x="270" y="2749"/>
                  </a:lnTo>
                  <a:lnTo>
                    <a:pt x="237" y="2643"/>
                  </a:lnTo>
                  <a:lnTo>
                    <a:pt x="237" y="2643"/>
                  </a:lnTo>
                  <a:lnTo>
                    <a:pt x="184" y="2464"/>
                  </a:lnTo>
                  <a:lnTo>
                    <a:pt x="141" y="2303"/>
                  </a:lnTo>
                  <a:lnTo>
                    <a:pt x="125" y="2234"/>
                  </a:lnTo>
                  <a:lnTo>
                    <a:pt x="112" y="2178"/>
                  </a:lnTo>
                  <a:lnTo>
                    <a:pt x="104" y="2133"/>
                  </a:lnTo>
                  <a:lnTo>
                    <a:pt x="100" y="2105"/>
                  </a:lnTo>
                  <a:lnTo>
                    <a:pt x="100" y="2105"/>
                  </a:lnTo>
                  <a:lnTo>
                    <a:pt x="99" y="2098"/>
                  </a:lnTo>
                  <a:lnTo>
                    <a:pt x="97" y="2091"/>
                  </a:lnTo>
                  <a:lnTo>
                    <a:pt x="97" y="2091"/>
                  </a:lnTo>
                  <a:lnTo>
                    <a:pt x="91" y="2036"/>
                  </a:lnTo>
                  <a:lnTo>
                    <a:pt x="87" y="1975"/>
                  </a:lnTo>
                  <a:lnTo>
                    <a:pt x="85" y="1904"/>
                  </a:lnTo>
                  <a:lnTo>
                    <a:pt x="87" y="1829"/>
                  </a:lnTo>
                  <a:lnTo>
                    <a:pt x="89" y="1788"/>
                  </a:lnTo>
                  <a:lnTo>
                    <a:pt x="95" y="1749"/>
                  </a:lnTo>
                  <a:lnTo>
                    <a:pt x="100" y="1708"/>
                  </a:lnTo>
                  <a:lnTo>
                    <a:pt x="108" y="1667"/>
                  </a:lnTo>
                  <a:lnTo>
                    <a:pt x="115" y="1626"/>
                  </a:lnTo>
                  <a:lnTo>
                    <a:pt x="126" y="1585"/>
                  </a:lnTo>
                  <a:lnTo>
                    <a:pt x="141" y="1544"/>
                  </a:lnTo>
                  <a:lnTo>
                    <a:pt x="156" y="1503"/>
                  </a:lnTo>
                  <a:lnTo>
                    <a:pt x="156" y="1503"/>
                  </a:lnTo>
                  <a:lnTo>
                    <a:pt x="173" y="1463"/>
                  </a:lnTo>
                  <a:lnTo>
                    <a:pt x="194" y="1426"/>
                  </a:lnTo>
                  <a:lnTo>
                    <a:pt x="212" y="1393"/>
                  </a:lnTo>
                  <a:lnTo>
                    <a:pt x="235" y="1361"/>
                  </a:lnTo>
                  <a:lnTo>
                    <a:pt x="255" y="1333"/>
                  </a:lnTo>
                  <a:lnTo>
                    <a:pt x="278" y="1307"/>
                  </a:lnTo>
                  <a:lnTo>
                    <a:pt x="300" y="1282"/>
                  </a:lnTo>
                  <a:lnTo>
                    <a:pt x="322" y="1260"/>
                  </a:lnTo>
                  <a:lnTo>
                    <a:pt x="347" y="1241"/>
                  </a:lnTo>
                  <a:lnTo>
                    <a:pt x="369" y="1225"/>
                  </a:lnTo>
                  <a:lnTo>
                    <a:pt x="390" y="1208"/>
                  </a:lnTo>
                  <a:lnTo>
                    <a:pt x="412" y="1195"/>
                  </a:lnTo>
                  <a:lnTo>
                    <a:pt x="451" y="1172"/>
                  </a:lnTo>
                  <a:lnTo>
                    <a:pt x="487" y="1156"/>
                  </a:lnTo>
                  <a:lnTo>
                    <a:pt x="487" y="1156"/>
                  </a:lnTo>
                  <a:lnTo>
                    <a:pt x="496" y="1150"/>
                  </a:lnTo>
                  <a:lnTo>
                    <a:pt x="505" y="1139"/>
                  </a:lnTo>
                  <a:lnTo>
                    <a:pt x="511" y="1128"/>
                  </a:lnTo>
                  <a:lnTo>
                    <a:pt x="511" y="1115"/>
                  </a:lnTo>
                  <a:lnTo>
                    <a:pt x="511" y="1115"/>
                  </a:lnTo>
                  <a:lnTo>
                    <a:pt x="509" y="1101"/>
                  </a:lnTo>
                  <a:lnTo>
                    <a:pt x="503" y="1092"/>
                  </a:lnTo>
                  <a:lnTo>
                    <a:pt x="494" y="1083"/>
                  </a:lnTo>
                  <a:lnTo>
                    <a:pt x="481" y="1077"/>
                  </a:lnTo>
                  <a:lnTo>
                    <a:pt x="481" y="1077"/>
                  </a:lnTo>
                  <a:lnTo>
                    <a:pt x="455" y="1068"/>
                  </a:lnTo>
                  <a:lnTo>
                    <a:pt x="429" y="1057"/>
                  </a:lnTo>
                  <a:lnTo>
                    <a:pt x="403" y="1044"/>
                  </a:lnTo>
                  <a:lnTo>
                    <a:pt x="380" y="1031"/>
                  </a:lnTo>
                  <a:lnTo>
                    <a:pt x="356" y="1016"/>
                  </a:lnTo>
                  <a:lnTo>
                    <a:pt x="335" y="1001"/>
                  </a:lnTo>
                  <a:lnTo>
                    <a:pt x="315" y="984"/>
                  </a:lnTo>
                  <a:lnTo>
                    <a:pt x="294" y="965"/>
                  </a:lnTo>
                  <a:lnTo>
                    <a:pt x="278" y="945"/>
                  </a:lnTo>
                  <a:lnTo>
                    <a:pt x="259" y="924"/>
                  </a:lnTo>
                  <a:lnTo>
                    <a:pt x="244" y="902"/>
                  </a:lnTo>
                  <a:lnTo>
                    <a:pt x="229" y="878"/>
                  </a:lnTo>
                  <a:lnTo>
                    <a:pt x="216" y="853"/>
                  </a:lnTo>
                  <a:lnTo>
                    <a:pt x="205" y="829"/>
                  </a:lnTo>
                  <a:lnTo>
                    <a:pt x="194" y="801"/>
                  </a:lnTo>
                  <a:lnTo>
                    <a:pt x="184" y="773"/>
                  </a:lnTo>
                  <a:lnTo>
                    <a:pt x="184" y="773"/>
                  </a:lnTo>
                  <a:lnTo>
                    <a:pt x="177" y="745"/>
                  </a:lnTo>
                  <a:lnTo>
                    <a:pt x="171" y="715"/>
                  </a:lnTo>
                  <a:lnTo>
                    <a:pt x="166" y="687"/>
                  </a:lnTo>
                  <a:lnTo>
                    <a:pt x="162" y="657"/>
                  </a:lnTo>
                  <a:lnTo>
                    <a:pt x="162" y="627"/>
                  </a:lnTo>
                  <a:lnTo>
                    <a:pt x="162" y="598"/>
                  </a:lnTo>
                  <a:lnTo>
                    <a:pt x="162" y="568"/>
                  </a:lnTo>
                  <a:lnTo>
                    <a:pt x="166" y="538"/>
                  </a:lnTo>
                  <a:lnTo>
                    <a:pt x="169" y="510"/>
                  </a:lnTo>
                  <a:lnTo>
                    <a:pt x="175" y="480"/>
                  </a:lnTo>
                  <a:lnTo>
                    <a:pt x="182" y="450"/>
                  </a:lnTo>
                  <a:lnTo>
                    <a:pt x="192" y="422"/>
                  </a:lnTo>
                  <a:lnTo>
                    <a:pt x="203" y="394"/>
                  </a:lnTo>
                  <a:lnTo>
                    <a:pt x="214" y="366"/>
                  </a:lnTo>
                  <a:lnTo>
                    <a:pt x="227" y="340"/>
                  </a:lnTo>
                  <a:lnTo>
                    <a:pt x="242" y="314"/>
                  </a:lnTo>
                  <a:lnTo>
                    <a:pt x="242" y="314"/>
                  </a:lnTo>
                  <a:lnTo>
                    <a:pt x="255" y="293"/>
                  </a:lnTo>
                  <a:lnTo>
                    <a:pt x="270" y="273"/>
                  </a:lnTo>
                  <a:lnTo>
                    <a:pt x="285" y="252"/>
                  </a:lnTo>
                  <a:lnTo>
                    <a:pt x="300" y="234"/>
                  </a:lnTo>
                  <a:lnTo>
                    <a:pt x="317" y="217"/>
                  </a:lnTo>
                  <a:lnTo>
                    <a:pt x="334" y="200"/>
                  </a:lnTo>
                  <a:lnTo>
                    <a:pt x="352" y="185"/>
                  </a:lnTo>
                  <a:lnTo>
                    <a:pt x="371" y="170"/>
                  </a:lnTo>
                  <a:lnTo>
                    <a:pt x="390" y="157"/>
                  </a:lnTo>
                  <a:lnTo>
                    <a:pt x="410" y="144"/>
                  </a:lnTo>
                  <a:lnTo>
                    <a:pt x="431" y="133"/>
                  </a:lnTo>
                  <a:lnTo>
                    <a:pt x="453" y="124"/>
                  </a:lnTo>
                  <a:lnTo>
                    <a:pt x="474" y="114"/>
                  </a:lnTo>
                  <a:lnTo>
                    <a:pt x="496" y="107"/>
                  </a:lnTo>
                  <a:lnTo>
                    <a:pt x="518" y="101"/>
                  </a:lnTo>
                  <a:lnTo>
                    <a:pt x="543" y="96"/>
                  </a:lnTo>
                  <a:lnTo>
                    <a:pt x="543" y="96"/>
                  </a:lnTo>
                  <a:lnTo>
                    <a:pt x="567" y="90"/>
                  </a:lnTo>
                  <a:lnTo>
                    <a:pt x="593" y="88"/>
                  </a:lnTo>
                  <a:lnTo>
                    <a:pt x="619" y="84"/>
                  </a:lnTo>
                  <a:lnTo>
                    <a:pt x="645" y="84"/>
                  </a:lnTo>
                  <a:lnTo>
                    <a:pt x="645" y="84"/>
                  </a:lnTo>
                  <a:lnTo>
                    <a:pt x="684" y="86"/>
                  </a:lnTo>
                  <a:lnTo>
                    <a:pt x="724" y="90"/>
                  </a:lnTo>
                  <a:lnTo>
                    <a:pt x="765" y="97"/>
                  </a:lnTo>
                  <a:lnTo>
                    <a:pt x="804" y="109"/>
                  </a:lnTo>
                  <a:lnTo>
                    <a:pt x="845" y="122"/>
                  </a:lnTo>
                  <a:lnTo>
                    <a:pt x="884" y="139"/>
                  </a:lnTo>
                  <a:lnTo>
                    <a:pt x="923" y="157"/>
                  </a:lnTo>
                  <a:lnTo>
                    <a:pt x="962" y="180"/>
                  </a:lnTo>
                  <a:lnTo>
                    <a:pt x="998" y="206"/>
                  </a:lnTo>
                  <a:lnTo>
                    <a:pt x="1033" y="236"/>
                  </a:lnTo>
                  <a:lnTo>
                    <a:pt x="1067" y="267"/>
                  </a:lnTo>
                  <a:lnTo>
                    <a:pt x="1097" y="303"/>
                  </a:lnTo>
                  <a:lnTo>
                    <a:pt x="1125" y="342"/>
                  </a:lnTo>
                  <a:lnTo>
                    <a:pt x="1136" y="362"/>
                  </a:lnTo>
                  <a:lnTo>
                    <a:pt x="1149" y="383"/>
                  </a:lnTo>
                  <a:lnTo>
                    <a:pt x="1160" y="405"/>
                  </a:lnTo>
                  <a:lnTo>
                    <a:pt x="1170" y="430"/>
                  </a:lnTo>
                  <a:lnTo>
                    <a:pt x="1179" y="454"/>
                  </a:lnTo>
                  <a:lnTo>
                    <a:pt x="1186" y="478"/>
                  </a:lnTo>
                  <a:lnTo>
                    <a:pt x="1186" y="478"/>
                  </a:lnTo>
                  <a:lnTo>
                    <a:pt x="1194" y="506"/>
                  </a:lnTo>
                  <a:lnTo>
                    <a:pt x="1201" y="532"/>
                  </a:lnTo>
                  <a:lnTo>
                    <a:pt x="1205" y="558"/>
                  </a:lnTo>
                  <a:lnTo>
                    <a:pt x="1209" y="583"/>
                  </a:lnTo>
                  <a:lnTo>
                    <a:pt x="1211" y="607"/>
                  </a:lnTo>
                  <a:lnTo>
                    <a:pt x="1211" y="631"/>
                  </a:lnTo>
                  <a:lnTo>
                    <a:pt x="1211" y="655"/>
                  </a:lnTo>
                  <a:lnTo>
                    <a:pt x="1209" y="678"/>
                  </a:lnTo>
                  <a:lnTo>
                    <a:pt x="1205" y="700"/>
                  </a:lnTo>
                  <a:lnTo>
                    <a:pt x="1201" y="723"/>
                  </a:lnTo>
                  <a:lnTo>
                    <a:pt x="1196" y="743"/>
                  </a:lnTo>
                  <a:lnTo>
                    <a:pt x="1188" y="764"/>
                  </a:lnTo>
                  <a:lnTo>
                    <a:pt x="1173" y="803"/>
                  </a:lnTo>
                  <a:lnTo>
                    <a:pt x="1155" y="840"/>
                  </a:lnTo>
                  <a:lnTo>
                    <a:pt x="1132" y="876"/>
                  </a:lnTo>
                  <a:lnTo>
                    <a:pt x="1108" y="907"/>
                  </a:lnTo>
                  <a:lnTo>
                    <a:pt x="1080" y="935"/>
                  </a:lnTo>
                  <a:lnTo>
                    <a:pt x="1052" y="963"/>
                  </a:lnTo>
                  <a:lnTo>
                    <a:pt x="1020" y="988"/>
                  </a:lnTo>
                  <a:lnTo>
                    <a:pt x="989" y="1010"/>
                  </a:lnTo>
                  <a:lnTo>
                    <a:pt x="957" y="1029"/>
                  </a:lnTo>
                  <a:lnTo>
                    <a:pt x="923" y="1045"/>
                  </a:lnTo>
                  <a:lnTo>
                    <a:pt x="923" y="1045"/>
                  </a:lnTo>
                  <a:lnTo>
                    <a:pt x="901" y="1055"/>
                  </a:lnTo>
                  <a:lnTo>
                    <a:pt x="877" y="1064"/>
                  </a:lnTo>
                  <a:lnTo>
                    <a:pt x="822" y="1081"/>
                  </a:lnTo>
                  <a:lnTo>
                    <a:pt x="770" y="1094"/>
                  </a:lnTo>
                  <a:lnTo>
                    <a:pt x="718" y="1105"/>
                  </a:lnTo>
                  <a:lnTo>
                    <a:pt x="671" y="1113"/>
                  </a:lnTo>
                  <a:lnTo>
                    <a:pt x="634" y="1118"/>
                  </a:lnTo>
                  <a:lnTo>
                    <a:pt x="600" y="1124"/>
                  </a:lnTo>
                  <a:lnTo>
                    <a:pt x="600" y="1124"/>
                  </a:lnTo>
                  <a:lnTo>
                    <a:pt x="591" y="1124"/>
                  </a:lnTo>
                  <a:lnTo>
                    <a:pt x="584" y="1126"/>
                  </a:lnTo>
                  <a:lnTo>
                    <a:pt x="576" y="1128"/>
                  </a:lnTo>
                  <a:lnTo>
                    <a:pt x="569" y="1133"/>
                  </a:lnTo>
                  <a:lnTo>
                    <a:pt x="563" y="1139"/>
                  </a:lnTo>
                  <a:lnTo>
                    <a:pt x="559" y="1146"/>
                  </a:lnTo>
                  <a:lnTo>
                    <a:pt x="556" y="1154"/>
                  </a:lnTo>
                  <a:lnTo>
                    <a:pt x="554" y="1161"/>
                  </a:lnTo>
                  <a:lnTo>
                    <a:pt x="554" y="1161"/>
                  </a:lnTo>
                  <a:lnTo>
                    <a:pt x="554" y="1171"/>
                  </a:lnTo>
                  <a:lnTo>
                    <a:pt x="556" y="1178"/>
                  </a:lnTo>
                  <a:lnTo>
                    <a:pt x="559" y="1185"/>
                  </a:lnTo>
                  <a:lnTo>
                    <a:pt x="563" y="1193"/>
                  </a:lnTo>
                  <a:lnTo>
                    <a:pt x="569" y="1198"/>
                  </a:lnTo>
                  <a:lnTo>
                    <a:pt x="576" y="1202"/>
                  </a:lnTo>
                  <a:lnTo>
                    <a:pt x="584" y="1206"/>
                  </a:lnTo>
                  <a:lnTo>
                    <a:pt x="593" y="1208"/>
                  </a:lnTo>
                  <a:lnTo>
                    <a:pt x="593" y="1208"/>
                  </a:lnTo>
                  <a:lnTo>
                    <a:pt x="604" y="1208"/>
                  </a:lnTo>
                  <a:lnTo>
                    <a:pt x="636" y="1208"/>
                  </a:lnTo>
                  <a:lnTo>
                    <a:pt x="681" y="1206"/>
                  </a:lnTo>
                  <a:lnTo>
                    <a:pt x="740" y="1198"/>
                  </a:lnTo>
                  <a:lnTo>
                    <a:pt x="776" y="1193"/>
                  </a:lnTo>
                  <a:lnTo>
                    <a:pt x="813" y="1185"/>
                  </a:lnTo>
                  <a:lnTo>
                    <a:pt x="854" y="1176"/>
                  </a:lnTo>
                  <a:lnTo>
                    <a:pt x="897" y="1163"/>
                  </a:lnTo>
                  <a:lnTo>
                    <a:pt x="942" y="1148"/>
                  </a:lnTo>
                  <a:lnTo>
                    <a:pt x="989" y="1129"/>
                  </a:lnTo>
                  <a:lnTo>
                    <a:pt x="1037" y="1109"/>
                  </a:lnTo>
                  <a:lnTo>
                    <a:pt x="1089" y="1085"/>
                  </a:lnTo>
                  <a:lnTo>
                    <a:pt x="1089" y="1085"/>
                  </a:lnTo>
                  <a:lnTo>
                    <a:pt x="1123" y="1066"/>
                  </a:lnTo>
                  <a:lnTo>
                    <a:pt x="1155" y="1047"/>
                  </a:lnTo>
                  <a:lnTo>
                    <a:pt x="1212" y="1010"/>
                  </a:lnTo>
                  <a:lnTo>
                    <a:pt x="1263" y="975"/>
                  </a:lnTo>
                  <a:lnTo>
                    <a:pt x="1306" y="941"/>
                  </a:lnTo>
                  <a:lnTo>
                    <a:pt x="1306" y="941"/>
                  </a:lnTo>
                  <a:lnTo>
                    <a:pt x="1341" y="915"/>
                  </a:lnTo>
                  <a:lnTo>
                    <a:pt x="1369" y="894"/>
                  </a:lnTo>
                  <a:lnTo>
                    <a:pt x="1393" y="879"/>
                  </a:lnTo>
                  <a:lnTo>
                    <a:pt x="1416" y="870"/>
                  </a:lnTo>
                  <a:lnTo>
                    <a:pt x="1425" y="866"/>
                  </a:lnTo>
                  <a:lnTo>
                    <a:pt x="1435" y="866"/>
                  </a:lnTo>
                  <a:lnTo>
                    <a:pt x="1444" y="866"/>
                  </a:lnTo>
                  <a:lnTo>
                    <a:pt x="1453" y="868"/>
                  </a:lnTo>
                  <a:lnTo>
                    <a:pt x="1464" y="872"/>
                  </a:lnTo>
                  <a:lnTo>
                    <a:pt x="1474" y="876"/>
                  </a:lnTo>
                  <a:lnTo>
                    <a:pt x="1496" y="889"/>
                  </a:lnTo>
                  <a:lnTo>
                    <a:pt x="1496" y="889"/>
                  </a:lnTo>
                  <a:lnTo>
                    <a:pt x="1502" y="894"/>
                  </a:lnTo>
                  <a:lnTo>
                    <a:pt x="1507" y="902"/>
                  </a:lnTo>
                  <a:lnTo>
                    <a:pt x="1511" y="909"/>
                  </a:lnTo>
                  <a:lnTo>
                    <a:pt x="1513" y="917"/>
                  </a:lnTo>
                  <a:lnTo>
                    <a:pt x="1515" y="926"/>
                  </a:lnTo>
                  <a:lnTo>
                    <a:pt x="1513" y="935"/>
                  </a:lnTo>
                  <a:lnTo>
                    <a:pt x="1509" y="958"/>
                  </a:lnTo>
                  <a:lnTo>
                    <a:pt x="1509" y="958"/>
                  </a:lnTo>
                  <a:lnTo>
                    <a:pt x="1505" y="975"/>
                  </a:lnTo>
                  <a:lnTo>
                    <a:pt x="1498" y="989"/>
                  </a:lnTo>
                  <a:lnTo>
                    <a:pt x="1490" y="1006"/>
                  </a:lnTo>
                  <a:lnTo>
                    <a:pt x="1481" y="1023"/>
                  </a:lnTo>
                  <a:lnTo>
                    <a:pt x="1468" y="1040"/>
                  </a:lnTo>
                  <a:lnTo>
                    <a:pt x="1457" y="1059"/>
                  </a:lnTo>
                  <a:lnTo>
                    <a:pt x="1425" y="1094"/>
                  </a:lnTo>
                  <a:lnTo>
                    <a:pt x="1388" y="1129"/>
                  </a:lnTo>
                  <a:lnTo>
                    <a:pt x="1345" y="1167"/>
                  </a:lnTo>
                  <a:lnTo>
                    <a:pt x="1295" y="1202"/>
                  </a:lnTo>
                  <a:lnTo>
                    <a:pt x="1239" y="1238"/>
                  </a:lnTo>
                  <a:lnTo>
                    <a:pt x="1177" y="1271"/>
                  </a:lnTo>
                  <a:lnTo>
                    <a:pt x="1110" y="1305"/>
                  </a:lnTo>
                  <a:lnTo>
                    <a:pt x="1074" y="1320"/>
                  </a:lnTo>
                  <a:lnTo>
                    <a:pt x="1035" y="1335"/>
                  </a:lnTo>
                  <a:lnTo>
                    <a:pt x="996" y="1350"/>
                  </a:lnTo>
                  <a:lnTo>
                    <a:pt x="957" y="1363"/>
                  </a:lnTo>
                  <a:lnTo>
                    <a:pt x="914" y="1376"/>
                  </a:lnTo>
                  <a:lnTo>
                    <a:pt x="871" y="1387"/>
                  </a:lnTo>
                  <a:lnTo>
                    <a:pt x="826" y="1398"/>
                  </a:lnTo>
                  <a:lnTo>
                    <a:pt x="780" y="1409"/>
                  </a:lnTo>
                  <a:lnTo>
                    <a:pt x="733" y="1417"/>
                  </a:lnTo>
                  <a:lnTo>
                    <a:pt x="683" y="1426"/>
                  </a:lnTo>
                  <a:lnTo>
                    <a:pt x="632" y="1434"/>
                  </a:lnTo>
                  <a:lnTo>
                    <a:pt x="580" y="1439"/>
                  </a:lnTo>
                  <a:lnTo>
                    <a:pt x="580" y="1439"/>
                  </a:lnTo>
                  <a:lnTo>
                    <a:pt x="572" y="1441"/>
                  </a:lnTo>
                  <a:lnTo>
                    <a:pt x="565" y="1443"/>
                  </a:lnTo>
                  <a:lnTo>
                    <a:pt x="558" y="1449"/>
                  </a:lnTo>
                  <a:lnTo>
                    <a:pt x="552" y="1454"/>
                  </a:lnTo>
                  <a:lnTo>
                    <a:pt x="548" y="1462"/>
                  </a:lnTo>
                  <a:lnTo>
                    <a:pt x="544" y="1469"/>
                  </a:lnTo>
                  <a:lnTo>
                    <a:pt x="543" y="1477"/>
                  </a:lnTo>
                  <a:lnTo>
                    <a:pt x="543" y="1486"/>
                  </a:lnTo>
                  <a:lnTo>
                    <a:pt x="543" y="1486"/>
                  </a:lnTo>
                  <a:lnTo>
                    <a:pt x="544" y="1493"/>
                  </a:lnTo>
                  <a:lnTo>
                    <a:pt x="546" y="1501"/>
                  </a:lnTo>
                  <a:lnTo>
                    <a:pt x="552" y="1506"/>
                  </a:lnTo>
                  <a:lnTo>
                    <a:pt x="556" y="1512"/>
                  </a:lnTo>
                  <a:lnTo>
                    <a:pt x="563" y="1518"/>
                  </a:lnTo>
                  <a:lnTo>
                    <a:pt x="569" y="1519"/>
                  </a:lnTo>
                  <a:lnTo>
                    <a:pt x="576" y="1523"/>
                  </a:lnTo>
                  <a:lnTo>
                    <a:pt x="586" y="1523"/>
                  </a:lnTo>
                  <a:lnTo>
                    <a:pt x="586" y="1523"/>
                  </a:lnTo>
                  <a:lnTo>
                    <a:pt x="589" y="1523"/>
                  </a:lnTo>
                  <a:lnTo>
                    <a:pt x="589" y="1523"/>
                  </a:lnTo>
                  <a:lnTo>
                    <a:pt x="668" y="1514"/>
                  </a:lnTo>
                  <a:lnTo>
                    <a:pt x="742" y="1501"/>
                  </a:lnTo>
                  <a:lnTo>
                    <a:pt x="742" y="1501"/>
                  </a:lnTo>
                  <a:lnTo>
                    <a:pt x="725" y="1534"/>
                  </a:lnTo>
                  <a:lnTo>
                    <a:pt x="709" y="1568"/>
                  </a:lnTo>
                  <a:lnTo>
                    <a:pt x="694" y="1600"/>
                  </a:lnTo>
                  <a:lnTo>
                    <a:pt x="681" y="1631"/>
                  </a:lnTo>
                  <a:lnTo>
                    <a:pt x="669" y="1661"/>
                  </a:lnTo>
                  <a:lnTo>
                    <a:pt x="660" y="1691"/>
                  </a:lnTo>
                  <a:lnTo>
                    <a:pt x="643" y="1747"/>
                  </a:lnTo>
                  <a:lnTo>
                    <a:pt x="632" y="1801"/>
                  </a:lnTo>
                  <a:lnTo>
                    <a:pt x="627" y="1852"/>
                  </a:lnTo>
                  <a:lnTo>
                    <a:pt x="623" y="1898"/>
                  </a:lnTo>
                  <a:lnTo>
                    <a:pt x="623" y="1939"/>
                  </a:lnTo>
                  <a:lnTo>
                    <a:pt x="623" y="193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5" name="Freeform 253"/>
            <p:cNvSpPr>
              <a:spLocks/>
            </p:cNvSpPr>
            <p:nvPr/>
          </p:nvSpPr>
          <p:spPr bwMode="auto">
            <a:xfrm>
              <a:off x="4352925" y="6815138"/>
              <a:ext cx="104775" cy="153988"/>
            </a:xfrm>
            <a:custGeom>
              <a:avLst/>
              <a:gdLst>
                <a:gd name="T0" fmla="*/ 15 w 132"/>
                <a:gd name="T1" fmla="*/ 145 h 194"/>
                <a:gd name="T2" fmla="*/ 15 w 132"/>
                <a:gd name="T3" fmla="*/ 145 h 194"/>
                <a:gd name="T4" fmla="*/ 18 w 132"/>
                <a:gd name="T5" fmla="*/ 156 h 194"/>
                <a:gd name="T6" fmla="*/ 24 w 132"/>
                <a:gd name="T7" fmla="*/ 167 h 194"/>
                <a:gd name="T8" fmla="*/ 31 w 132"/>
                <a:gd name="T9" fmla="*/ 177 h 194"/>
                <a:gd name="T10" fmla="*/ 39 w 132"/>
                <a:gd name="T11" fmla="*/ 184 h 194"/>
                <a:gd name="T12" fmla="*/ 48 w 132"/>
                <a:gd name="T13" fmla="*/ 190 h 194"/>
                <a:gd name="T14" fmla="*/ 59 w 132"/>
                <a:gd name="T15" fmla="*/ 194 h 194"/>
                <a:gd name="T16" fmla="*/ 72 w 132"/>
                <a:gd name="T17" fmla="*/ 194 h 194"/>
                <a:gd name="T18" fmla="*/ 84 w 132"/>
                <a:gd name="T19" fmla="*/ 194 h 194"/>
                <a:gd name="T20" fmla="*/ 84 w 132"/>
                <a:gd name="T21" fmla="*/ 194 h 194"/>
                <a:gd name="T22" fmla="*/ 95 w 132"/>
                <a:gd name="T23" fmla="*/ 190 h 194"/>
                <a:gd name="T24" fmla="*/ 106 w 132"/>
                <a:gd name="T25" fmla="*/ 184 h 194"/>
                <a:gd name="T26" fmla="*/ 115 w 132"/>
                <a:gd name="T27" fmla="*/ 177 h 194"/>
                <a:gd name="T28" fmla="*/ 121 w 132"/>
                <a:gd name="T29" fmla="*/ 167 h 194"/>
                <a:gd name="T30" fmla="*/ 127 w 132"/>
                <a:gd name="T31" fmla="*/ 158 h 194"/>
                <a:gd name="T32" fmla="*/ 130 w 132"/>
                <a:gd name="T33" fmla="*/ 147 h 194"/>
                <a:gd name="T34" fmla="*/ 132 w 132"/>
                <a:gd name="T35" fmla="*/ 136 h 194"/>
                <a:gd name="T36" fmla="*/ 130 w 132"/>
                <a:gd name="T37" fmla="*/ 123 h 194"/>
                <a:gd name="T38" fmla="*/ 117 w 132"/>
                <a:gd name="T39" fmla="*/ 48 h 194"/>
                <a:gd name="T40" fmla="*/ 117 w 132"/>
                <a:gd name="T41" fmla="*/ 48 h 194"/>
                <a:gd name="T42" fmla="*/ 113 w 132"/>
                <a:gd name="T43" fmla="*/ 37 h 194"/>
                <a:gd name="T44" fmla="*/ 108 w 132"/>
                <a:gd name="T45" fmla="*/ 26 h 194"/>
                <a:gd name="T46" fmla="*/ 100 w 132"/>
                <a:gd name="T47" fmla="*/ 16 h 194"/>
                <a:gd name="T48" fmla="*/ 93 w 132"/>
                <a:gd name="T49" fmla="*/ 9 h 194"/>
                <a:gd name="T50" fmla="*/ 82 w 132"/>
                <a:gd name="T51" fmla="*/ 3 h 194"/>
                <a:gd name="T52" fmla="*/ 71 w 132"/>
                <a:gd name="T53" fmla="*/ 0 h 194"/>
                <a:gd name="T54" fmla="*/ 59 w 132"/>
                <a:gd name="T55" fmla="*/ 0 h 194"/>
                <a:gd name="T56" fmla="*/ 48 w 132"/>
                <a:gd name="T57" fmla="*/ 0 h 194"/>
                <a:gd name="T58" fmla="*/ 48 w 132"/>
                <a:gd name="T59" fmla="*/ 0 h 194"/>
                <a:gd name="T60" fmla="*/ 35 w 132"/>
                <a:gd name="T61" fmla="*/ 3 h 194"/>
                <a:gd name="T62" fmla="*/ 26 w 132"/>
                <a:gd name="T63" fmla="*/ 9 h 194"/>
                <a:gd name="T64" fmla="*/ 16 w 132"/>
                <a:gd name="T65" fmla="*/ 16 h 194"/>
                <a:gd name="T66" fmla="*/ 9 w 132"/>
                <a:gd name="T67" fmla="*/ 26 h 194"/>
                <a:gd name="T68" fmla="*/ 5 w 132"/>
                <a:gd name="T69" fmla="*/ 35 h 194"/>
                <a:gd name="T70" fmla="*/ 1 w 132"/>
                <a:gd name="T71" fmla="*/ 46 h 194"/>
                <a:gd name="T72" fmla="*/ 0 w 132"/>
                <a:gd name="T73" fmla="*/ 57 h 194"/>
                <a:gd name="T74" fmla="*/ 1 w 132"/>
                <a:gd name="T75" fmla="*/ 70 h 194"/>
                <a:gd name="T76" fmla="*/ 15 w 132"/>
                <a:gd name="T77" fmla="*/ 145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4">
                  <a:moveTo>
                    <a:pt x="15" y="145"/>
                  </a:moveTo>
                  <a:lnTo>
                    <a:pt x="15" y="145"/>
                  </a:lnTo>
                  <a:lnTo>
                    <a:pt x="18" y="156"/>
                  </a:lnTo>
                  <a:lnTo>
                    <a:pt x="24" y="167"/>
                  </a:lnTo>
                  <a:lnTo>
                    <a:pt x="31" y="177"/>
                  </a:lnTo>
                  <a:lnTo>
                    <a:pt x="39" y="184"/>
                  </a:lnTo>
                  <a:lnTo>
                    <a:pt x="48" y="190"/>
                  </a:lnTo>
                  <a:lnTo>
                    <a:pt x="59" y="194"/>
                  </a:lnTo>
                  <a:lnTo>
                    <a:pt x="72" y="194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5" y="190"/>
                  </a:lnTo>
                  <a:lnTo>
                    <a:pt x="106" y="184"/>
                  </a:lnTo>
                  <a:lnTo>
                    <a:pt x="115" y="177"/>
                  </a:lnTo>
                  <a:lnTo>
                    <a:pt x="121" y="167"/>
                  </a:lnTo>
                  <a:lnTo>
                    <a:pt x="127" y="158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48"/>
                  </a:lnTo>
                  <a:lnTo>
                    <a:pt x="117" y="48"/>
                  </a:lnTo>
                  <a:lnTo>
                    <a:pt x="113" y="37"/>
                  </a:lnTo>
                  <a:lnTo>
                    <a:pt x="108" y="26"/>
                  </a:lnTo>
                  <a:lnTo>
                    <a:pt x="100" y="16"/>
                  </a:lnTo>
                  <a:lnTo>
                    <a:pt x="93" y="9"/>
                  </a:lnTo>
                  <a:lnTo>
                    <a:pt x="82" y="3"/>
                  </a:lnTo>
                  <a:lnTo>
                    <a:pt x="71" y="0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5" y="3"/>
                  </a:lnTo>
                  <a:lnTo>
                    <a:pt x="26" y="9"/>
                  </a:lnTo>
                  <a:lnTo>
                    <a:pt x="16" y="16"/>
                  </a:lnTo>
                  <a:lnTo>
                    <a:pt x="9" y="26"/>
                  </a:lnTo>
                  <a:lnTo>
                    <a:pt x="5" y="35"/>
                  </a:lnTo>
                  <a:lnTo>
                    <a:pt x="1" y="46"/>
                  </a:lnTo>
                  <a:lnTo>
                    <a:pt x="0" y="57"/>
                  </a:lnTo>
                  <a:lnTo>
                    <a:pt x="1" y="70"/>
                  </a:lnTo>
                  <a:lnTo>
                    <a:pt x="15" y="145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296" name="Freeform 254"/>
            <p:cNvSpPr>
              <a:spLocks/>
            </p:cNvSpPr>
            <p:nvPr/>
          </p:nvSpPr>
          <p:spPr bwMode="auto">
            <a:xfrm>
              <a:off x="4010025" y="6910388"/>
              <a:ext cx="106363" cy="155575"/>
            </a:xfrm>
            <a:custGeom>
              <a:avLst/>
              <a:gdLst>
                <a:gd name="T0" fmla="*/ 15 w 132"/>
                <a:gd name="T1" fmla="*/ 146 h 196"/>
                <a:gd name="T2" fmla="*/ 15 w 132"/>
                <a:gd name="T3" fmla="*/ 146 h 196"/>
                <a:gd name="T4" fmla="*/ 18 w 132"/>
                <a:gd name="T5" fmla="*/ 157 h 196"/>
                <a:gd name="T6" fmla="*/ 24 w 132"/>
                <a:gd name="T7" fmla="*/ 168 h 196"/>
                <a:gd name="T8" fmla="*/ 31 w 132"/>
                <a:gd name="T9" fmla="*/ 177 h 196"/>
                <a:gd name="T10" fmla="*/ 39 w 132"/>
                <a:gd name="T11" fmla="*/ 185 h 196"/>
                <a:gd name="T12" fmla="*/ 50 w 132"/>
                <a:gd name="T13" fmla="*/ 190 h 196"/>
                <a:gd name="T14" fmla="*/ 59 w 132"/>
                <a:gd name="T15" fmla="*/ 194 h 196"/>
                <a:gd name="T16" fmla="*/ 72 w 132"/>
                <a:gd name="T17" fmla="*/ 196 h 196"/>
                <a:gd name="T18" fmla="*/ 84 w 132"/>
                <a:gd name="T19" fmla="*/ 194 h 196"/>
                <a:gd name="T20" fmla="*/ 84 w 132"/>
                <a:gd name="T21" fmla="*/ 194 h 196"/>
                <a:gd name="T22" fmla="*/ 97 w 132"/>
                <a:gd name="T23" fmla="*/ 190 h 196"/>
                <a:gd name="T24" fmla="*/ 106 w 132"/>
                <a:gd name="T25" fmla="*/ 185 h 196"/>
                <a:gd name="T26" fmla="*/ 115 w 132"/>
                <a:gd name="T27" fmla="*/ 177 h 196"/>
                <a:gd name="T28" fmla="*/ 123 w 132"/>
                <a:gd name="T29" fmla="*/ 168 h 196"/>
                <a:gd name="T30" fmla="*/ 126 w 132"/>
                <a:gd name="T31" fmla="*/ 159 h 196"/>
                <a:gd name="T32" fmla="*/ 130 w 132"/>
                <a:gd name="T33" fmla="*/ 147 h 196"/>
                <a:gd name="T34" fmla="*/ 132 w 132"/>
                <a:gd name="T35" fmla="*/ 136 h 196"/>
                <a:gd name="T36" fmla="*/ 130 w 132"/>
                <a:gd name="T37" fmla="*/ 123 h 196"/>
                <a:gd name="T38" fmla="*/ 117 w 132"/>
                <a:gd name="T39" fmla="*/ 50 h 196"/>
                <a:gd name="T40" fmla="*/ 117 w 132"/>
                <a:gd name="T41" fmla="*/ 50 h 196"/>
                <a:gd name="T42" fmla="*/ 113 w 132"/>
                <a:gd name="T43" fmla="*/ 37 h 196"/>
                <a:gd name="T44" fmla="*/ 108 w 132"/>
                <a:gd name="T45" fmla="*/ 28 h 196"/>
                <a:gd name="T46" fmla="*/ 100 w 132"/>
                <a:gd name="T47" fmla="*/ 19 h 196"/>
                <a:gd name="T48" fmla="*/ 93 w 132"/>
                <a:gd name="T49" fmla="*/ 11 h 196"/>
                <a:gd name="T50" fmla="*/ 82 w 132"/>
                <a:gd name="T51" fmla="*/ 6 h 196"/>
                <a:gd name="T52" fmla="*/ 72 w 132"/>
                <a:gd name="T53" fmla="*/ 2 h 196"/>
                <a:gd name="T54" fmla="*/ 59 w 132"/>
                <a:gd name="T55" fmla="*/ 0 h 196"/>
                <a:gd name="T56" fmla="*/ 48 w 132"/>
                <a:gd name="T57" fmla="*/ 0 h 196"/>
                <a:gd name="T58" fmla="*/ 48 w 132"/>
                <a:gd name="T59" fmla="*/ 0 h 196"/>
                <a:gd name="T60" fmla="*/ 37 w 132"/>
                <a:gd name="T61" fmla="*/ 4 h 196"/>
                <a:gd name="T62" fmla="*/ 26 w 132"/>
                <a:gd name="T63" fmla="*/ 9 h 196"/>
                <a:gd name="T64" fmla="*/ 16 w 132"/>
                <a:gd name="T65" fmla="*/ 17 h 196"/>
                <a:gd name="T66" fmla="*/ 11 w 132"/>
                <a:gd name="T67" fmla="*/ 26 h 196"/>
                <a:gd name="T68" fmla="*/ 5 w 132"/>
                <a:gd name="T69" fmla="*/ 35 h 196"/>
                <a:gd name="T70" fmla="*/ 1 w 132"/>
                <a:gd name="T71" fmla="*/ 47 h 196"/>
                <a:gd name="T72" fmla="*/ 0 w 132"/>
                <a:gd name="T73" fmla="*/ 60 h 196"/>
                <a:gd name="T74" fmla="*/ 1 w 132"/>
                <a:gd name="T75" fmla="*/ 71 h 196"/>
                <a:gd name="T76" fmla="*/ 15 w 132"/>
                <a:gd name="T77" fmla="*/ 14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2" h="196">
                  <a:moveTo>
                    <a:pt x="15" y="146"/>
                  </a:moveTo>
                  <a:lnTo>
                    <a:pt x="15" y="146"/>
                  </a:lnTo>
                  <a:lnTo>
                    <a:pt x="18" y="157"/>
                  </a:lnTo>
                  <a:lnTo>
                    <a:pt x="24" y="168"/>
                  </a:lnTo>
                  <a:lnTo>
                    <a:pt x="31" y="177"/>
                  </a:lnTo>
                  <a:lnTo>
                    <a:pt x="39" y="185"/>
                  </a:lnTo>
                  <a:lnTo>
                    <a:pt x="50" y="190"/>
                  </a:lnTo>
                  <a:lnTo>
                    <a:pt x="59" y="194"/>
                  </a:lnTo>
                  <a:lnTo>
                    <a:pt x="72" y="196"/>
                  </a:lnTo>
                  <a:lnTo>
                    <a:pt x="84" y="194"/>
                  </a:lnTo>
                  <a:lnTo>
                    <a:pt x="84" y="194"/>
                  </a:lnTo>
                  <a:lnTo>
                    <a:pt x="97" y="190"/>
                  </a:lnTo>
                  <a:lnTo>
                    <a:pt x="106" y="185"/>
                  </a:lnTo>
                  <a:lnTo>
                    <a:pt x="115" y="177"/>
                  </a:lnTo>
                  <a:lnTo>
                    <a:pt x="123" y="168"/>
                  </a:lnTo>
                  <a:lnTo>
                    <a:pt x="126" y="159"/>
                  </a:lnTo>
                  <a:lnTo>
                    <a:pt x="130" y="147"/>
                  </a:lnTo>
                  <a:lnTo>
                    <a:pt x="132" y="136"/>
                  </a:lnTo>
                  <a:lnTo>
                    <a:pt x="130" y="123"/>
                  </a:lnTo>
                  <a:lnTo>
                    <a:pt x="117" y="50"/>
                  </a:lnTo>
                  <a:lnTo>
                    <a:pt x="117" y="50"/>
                  </a:lnTo>
                  <a:lnTo>
                    <a:pt x="113" y="37"/>
                  </a:lnTo>
                  <a:lnTo>
                    <a:pt x="108" y="28"/>
                  </a:lnTo>
                  <a:lnTo>
                    <a:pt x="100" y="19"/>
                  </a:lnTo>
                  <a:lnTo>
                    <a:pt x="93" y="11"/>
                  </a:lnTo>
                  <a:lnTo>
                    <a:pt x="82" y="6"/>
                  </a:lnTo>
                  <a:lnTo>
                    <a:pt x="72" y="2"/>
                  </a:lnTo>
                  <a:lnTo>
                    <a:pt x="59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37" y="4"/>
                  </a:lnTo>
                  <a:lnTo>
                    <a:pt x="26" y="9"/>
                  </a:lnTo>
                  <a:lnTo>
                    <a:pt x="16" y="17"/>
                  </a:lnTo>
                  <a:lnTo>
                    <a:pt x="11" y="26"/>
                  </a:lnTo>
                  <a:lnTo>
                    <a:pt x="5" y="35"/>
                  </a:lnTo>
                  <a:lnTo>
                    <a:pt x="1" y="47"/>
                  </a:lnTo>
                  <a:lnTo>
                    <a:pt x="0" y="60"/>
                  </a:lnTo>
                  <a:lnTo>
                    <a:pt x="1" y="71"/>
                  </a:lnTo>
                  <a:lnTo>
                    <a:pt x="15" y="146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271" name="텍스트 개체 틀 9"/>
          <p:cNvSpPr txBox="1">
            <a:spLocks/>
          </p:cNvSpPr>
          <p:nvPr/>
        </p:nvSpPr>
        <p:spPr>
          <a:xfrm>
            <a:off x="2143116" y="6643702"/>
            <a:ext cx="3203135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ko-KR" altLang="en-US" sz="5500" b="1" dirty="0" smtClean="0">
                <a:solidFill>
                  <a:schemeClr val="tx1"/>
                </a:solidFill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n-US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r>
              <a:rPr kumimoji="0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제이디코드 워크북</a:t>
            </a:r>
            <a:r>
              <a:rPr kumimoji="0" lang="en-US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</a:rPr>
              <a:t>-</a:t>
            </a:r>
            <a:endParaRPr kumimoji="0" lang="ko-KR" alt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제이디코드 앱 연결</a:t>
            </a:r>
            <a:endParaRPr lang="ko-KR" altLang="en-US" sz="36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66" y="1357290"/>
            <a:ext cx="5981700" cy="742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비행하기</a:t>
            </a:r>
            <a:r>
              <a:rPr lang="en-US" altLang="en-US" dirty="0" smtClean="0"/>
              <a:t>(1)</a:t>
            </a:r>
            <a:endParaRPr lang="ko-KR" alt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42" y="1357290"/>
            <a:ext cx="5671469" cy="73581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80" y="1214414"/>
            <a:ext cx="5534025" cy="726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비행하기</a:t>
            </a:r>
            <a:r>
              <a:rPr lang="en-US" altLang="en-US" dirty="0" smtClean="0"/>
              <a:t>(2)</a:t>
            </a:r>
            <a:endParaRPr lang="ko-KR" alt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80" y="1214414"/>
            <a:ext cx="5591175" cy="757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b="1" dirty="0" smtClean="0"/>
              <a:t>드론 기술</a:t>
            </a:r>
            <a:endParaRPr lang="ko-KR" altLang="en-US" b="1" dirty="0"/>
          </a:p>
        </p:txBody>
      </p:sp>
      <p:sp>
        <p:nvSpPr>
          <p:cNvPr id="5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2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6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2643182" y="3571868"/>
            <a:ext cx="3929090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제이드코드 블루투스 통신은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 USB 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동글과 무선조정기 방법으로 사용자의 사양에 맞게 설정하여 드론과 페어링하여 스크래치 코딩을 하도록 한다</a:t>
            </a: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lang="ko-KR" altLang="en-US" sz="1400" b="1" dirty="0" smtClean="0"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자율 주행</a:t>
            </a:r>
            <a:r>
              <a:rPr lang="en-US" altLang="ko-KR" sz="3600" dirty="0" smtClean="0"/>
              <a:t>&amp;</a:t>
            </a:r>
            <a:r>
              <a:rPr lang="ko-KR" altLang="en-US" sz="3600" dirty="0" smtClean="0"/>
              <a:t>비행 정의</a:t>
            </a:r>
            <a:endParaRPr lang="ko-KR" altLang="en-US" sz="3600" dirty="0"/>
          </a:p>
        </p:txBody>
      </p:sp>
      <p:sp>
        <p:nvSpPr>
          <p:cNvPr id="29" name="TextBox 28"/>
          <p:cNvSpPr txBox="1"/>
          <p:nvPr/>
        </p:nvSpPr>
        <p:spPr>
          <a:xfrm>
            <a:off x="827028" y="2857488"/>
            <a:ext cx="3477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</a:rPr>
              <a:t>자율 비행</a:t>
            </a:r>
            <a:r>
              <a:rPr lang="en-US" altLang="ko-KR" sz="1400" b="1" dirty="0" smtClean="0">
                <a:ln w="3175">
                  <a:noFill/>
                </a:ln>
              </a:rPr>
              <a:t>(Autonomous Flight)</a:t>
            </a:r>
            <a:endParaRPr lang="en-US" altLang="ko-KR" sz="1400" b="1" dirty="0">
              <a:ln w="3175">
                <a:noFill/>
              </a:ln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54795" y="1509907"/>
            <a:ext cx="5786478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차 산업혁명이 화두에 오르면서 가장 큰 이슈는 무인 시스템이다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  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무인 시스템은 단순 노동을 대체하는 용도로 빠르게 정착되어 가고 있으며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자동차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,&amp;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비행기 분야 까지도 자율 주행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&amp;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비행 기능을 요구하고 있다</a:t>
            </a:r>
            <a:r>
              <a:rPr lang="en-US" altLang="ko-KR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r>
              <a:rPr lang="ko-KR" altLang="en-US" sz="1400" b="1" dirty="0" smtClean="0">
                <a:solidFill>
                  <a:srgbClr val="FF9801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 </a:t>
            </a:r>
            <a:endParaRPr lang="en-US" altLang="ko-KR" sz="1400" b="1" dirty="0" smtClean="0">
              <a:solidFill>
                <a:srgbClr val="FF9801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705080" y="302838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764704" y="3248565"/>
            <a:ext cx="3096344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</a:rPr>
              <a:t>자율비행은 원격 조정자의 명령 없이 무인 비행기에 사전 입력된 프로그램에 따라 비행체 스스로 주위환경에 맞춰서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자율판단하에</a:t>
            </a:r>
            <a:r>
              <a:rPr lang="ko-KR" altLang="en-US" sz="1100" dirty="0" smtClean="0">
                <a:solidFill>
                  <a:prstClr val="black"/>
                </a:solidFill>
              </a:rPr>
              <a:t> 제어 할 수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즉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자율비행은 항공기의 예기치 않은 상황이 발생하더라도 항공기가 스스로 인지하고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판단하여 안정적인 비행이 가능 하다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ko-KR" altLang="en-US" sz="1100" dirty="0">
              <a:solidFill>
                <a:prstClr val="black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35910" y="5643570"/>
            <a:ext cx="347715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dirty="0" smtClean="0">
                <a:ln w="3175">
                  <a:noFill/>
                </a:ln>
              </a:rPr>
              <a:t>자율 주행</a:t>
            </a:r>
            <a:r>
              <a:rPr lang="en-US" altLang="ko-KR" sz="1400" b="1" dirty="0" smtClean="0">
                <a:ln w="3175">
                  <a:noFill/>
                </a:ln>
              </a:rPr>
              <a:t>(Autonomous Car)</a:t>
            </a:r>
            <a:endParaRPr lang="en-US" altLang="ko-KR" sz="1400" b="1" dirty="0">
              <a:ln w="3175">
                <a:noFill/>
              </a:ln>
            </a:endParaRPr>
          </a:p>
        </p:txBody>
      </p:sp>
      <p:sp>
        <p:nvSpPr>
          <p:cNvPr id="14" name="타원 13"/>
          <p:cNvSpPr/>
          <p:nvPr/>
        </p:nvSpPr>
        <p:spPr>
          <a:xfrm>
            <a:off x="713962" y="5803459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TextBox 14"/>
          <p:cNvSpPr txBox="1"/>
          <p:nvPr/>
        </p:nvSpPr>
        <p:spPr>
          <a:xfrm>
            <a:off x="764704" y="6023642"/>
            <a:ext cx="309634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lnSpc>
                <a:spcPct val="150000"/>
              </a:lnSpc>
            </a:pPr>
            <a:r>
              <a:rPr lang="ko-KR" altLang="en-US" sz="1100" dirty="0" smtClean="0">
                <a:solidFill>
                  <a:prstClr val="black"/>
                </a:solidFill>
              </a:rPr>
              <a:t>자율 주행 자동차란 </a:t>
            </a:r>
            <a:r>
              <a:rPr lang="ko-KR" altLang="en-US" sz="1100" dirty="0">
                <a:solidFill>
                  <a:prstClr val="black"/>
                </a:solidFill>
              </a:rPr>
              <a:t>운전자가 브레이크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핸들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가속</a:t>
            </a:r>
            <a:r>
              <a:rPr lang="en-US" altLang="ko-KR" sz="1100" dirty="0">
                <a:solidFill>
                  <a:prstClr val="black"/>
                </a:solidFill>
              </a:rPr>
              <a:t>, </a:t>
            </a:r>
            <a:r>
              <a:rPr lang="ko-KR" altLang="en-US" sz="1100" dirty="0">
                <a:solidFill>
                  <a:prstClr val="black"/>
                </a:solidFill>
              </a:rPr>
              <a:t>페달 등을 조작하지 않아도</a:t>
            </a:r>
            <a:r>
              <a:rPr lang="ko-KR" altLang="en-US" sz="1100" dirty="0" smtClean="0">
                <a:solidFill>
                  <a:prstClr val="black"/>
                </a:solidFill>
              </a:rPr>
              <a:t> 주변 환경을 인식하고 주행 상황을 판단해 차량을 제어함으로써 스스로 주어진 목적지까지 주행하는 자동차를 말한다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일반적으로 무인 자동차의 용어가 혼재되지만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 주행은 운전자 탑승 여부보다는 차량이 완전히 독립적으로 판단하고 주행 하는 자율 주행 기술에 초점을 맞춘 용어다</a:t>
            </a:r>
            <a:endParaRPr lang="en-US" altLang="ko-KR" sz="1100" dirty="0" smtClean="0">
              <a:solidFill>
                <a:prstClr val="black"/>
              </a:solidFill>
            </a:endParaRPr>
          </a:p>
        </p:txBody>
      </p:sp>
      <p:pic>
        <p:nvPicPr>
          <p:cNvPr id="1026" name="Picture 2" descr="Self-driving car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54" r="1"/>
          <a:stretch/>
        </p:blipFill>
        <p:spPr bwMode="auto">
          <a:xfrm>
            <a:off x="3937118" y="5987060"/>
            <a:ext cx="2559945" cy="171934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Autonomous Flight에 대한 이미지 검색결과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24573"/>
          <a:stretch/>
        </p:blipFill>
        <p:spPr bwMode="auto">
          <a:xfrm>
            <a:off x="3933858" y="3136200"/>
            <a:ext cx="2559945" cy="169986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240634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64704" y="1705732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비행 </a:t>
            </a:r>
            <a:r>
              <a:rPr lang="ko-KR" altLang="en-US" sz="1400" b="1" dirty="0">
                <a:ln w="3175">
                  <a:noFill/>
                </a:ln>
              </a:rPr>
              <a:t>계획 수립</a:t>
            </a:r>
            <a:r>
              <a:rPr lang="en-US" altLang="ko-KR" sz="1400" b="1" dirty="0">
                <a:ln w="3175">
                  <a:noFill/>
                </a:ln>
              </a:rPr>
              <a:t>/</a:t>
            </a:r>
            <a:r>
              <a:rPr lang="ko-KR" altLang="en-US" sz="1400" b="1" dirty="0">
                <a:ln w="3175">
                  <a:noFill/>
                </a:ln>
              </a:rPr>
              <a:t>변경</a:t>
            </a:r>
            <a:r>
              <a:rPr lang="en-US" altLang="ko-KR" sz="1400" b="1" dirty="0">
                <a:ln w="3175">
                  <a:noFill/>
                </a:ln>
              </a:rPr>
              <a:t>,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지능형 자율 비행 제어 기술 알고리즘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6" name="타원 5"/>
          <p:cNvSpPr/>
          <p:nvPr/>
        </p:nvSpPr>
        <p:spPr>
          <a:xfrm>
            <a:off x="713962" y="1876626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2" name="Picture 2" descr="관련 이미지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171" r="4647"/>
          <a:stretch/>
        </p:blipFill>
        <p:spPr bwMode="auto">
          <a:xfrm>
            <a:off x="836712" y="2242189"/>
            <a:ext cx="2256761" cy="15439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타원 17"/>
          <p:cNvSpPr/>
          <p:nvPr/>
        </p:nvSpPr>
        <p:spPr>
          <a:xfrm>
            <a:off x="3617354" y="1873307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8679" y="1156106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>
                <a:ln w="3175">
                  <a:noFill/>
                </a:ln>
                <a:solidFill>
                  <a:srgbClr val="FF9801"/>
                </a:solidFill>
              </a:rPr>
              <a:t>자율 비행을 위해 갖춰야 할 기본 요건을 알아보자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</a:t>
            </a:r>
            <a:endParaRPr lang="en-US" altLang="ko-KR" sz="1400" b="1" spc="-150" dirty="0" smtClean="0">
              <a:ln w="3175">
                <a:noFill/>
              </a:ln>
              <a:solidFill>
                <a:srgbClr val="FF9801"/>
              </a:solidFill>
              <a:effectLst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651059" y="1726288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충돌 회피 자동화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장애물 인지 및 회피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64703" y="3995936"/>
            <a:ext cx="232876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자동 이착륙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함상 착륙</a:t>
            </a:r>
            <a:r>
              <a:rPr lang="en-US" altLang="ko-KR" sz="900" dirty="0" smtClean="0">
                <a:ln w="3175">
                  <a:noFill/>
                </a:ln>
              </a:rPr>
              <a:t>, </a:t>
            </a:r>
            <a:r>
              <a:rPr lang="ko-KR" altLang="en-US" sz="900" dirty="0" smtClean="0">
                <a:ln w="3175">
                  <a:noFill/>
                </a:ln>
              </a:rPr>
              <a:t>정밀 자동 착륙</a:t>
            </a:r>
            <a:endParaRPr lang="en-US" altLang="ko-KR" sz="900" dirty="0" smtClean="0">
              <a:ln w="3175">
                <a:noFill/>
              </a:ln>
            </a:endParaRPr>
          </a:p>
        </p:txBody>
      </p:sp>
      <p:sp>
        <p:nvSpPr>
          <p:cNvPr id="23" name="타원 22"/>
          <p:cNvSpPr/>
          <p:nvPr/>
        </p:nvSpPr>
        <p:spPr>
          <a:xfrm>
            <a:off x="713962" y="4166830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6" name="Picture 6" descr="Autonomous Flight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7031" r="506"/>
          <a:stretch/>
        </p:blipFill>
        <p:spPr bwMode="auto">
          <a:xfrm rot="16200000">
            <a:off x="1091090" y="6529196"/>
            <a:ext cx="1748001" cy="225675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3645024" y="4005859"/>
            <a:ext cx="3096344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고장 예측 및 진단</a:t>
            </a:r>
            <a:r>
              <a:rPr lang="en-US" altLang="ko-KR" sz="1400" b="1" dirty="0" smtClean="0">
                <a:ln w="3175">
                  <a:noFill/>
                </a:ln>
              </a:rPr>
              <a:t>, </a:t>
            </a:r>
            <a:r>
              <a:rPr lang="ko-KR" altLang="en-US" sz="1400" b="1" dirty="0" smtClean="0">
                <a:ln w="3175">
                  <a:noFill/>
                </a:ln>
              </a:rPr>
              <a:t>구조변</a:t>
            </a:r>
            <a:r>
              <a:rPr lang="ko-KR" altLang="en-US" sz="1400" b="1" dirty="0">
                <a:ln w="3175">
                  <a:noFill/>
                </a:ln>
              </a:rPr>
              <a:t>경</a:t>
            </a:r>
            <a:endParaRPr lang="en-US" altLang="ko-KR" sz="1400" b="1" dirty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고장을 미리 예측하고 고장을 제거하거나 대체</a:t>
            </a:r>
            <a:endParaRPr lang="en-US" altLang="ko-KR" sz="900" dirty="0" smtClean="0">
              <a:ln w="3175">
                <a:noFill/>
              </a:ln>
            </a:endParaRPr>
          </a:p>
        </p:txBody>
      </p:sp>
      <p:sp>
        <p:nvSpPr>
          <p:cNvPr id="27" name="타원 26"/>
          <p:cNvSpPr/>
          <p:nvPr/>
        </p:nvSpPr>
        <p:spPr>
          <a:xfrm>
            <a:off x="3594282" y="417675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764703" y="6337298"/>
            <a:ext cx="2328769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다목적 임무 수행 제어 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en-US" altLang="ko-KR" sz="900" dirty="0" smtClean="0">
                <a:ln w="3175">
                  <a:noFill/>
                </a:ln>
              </a:rPr>
              <a:t>H/W, S/W </a:t>
            </a:r>
            <a:r>
              <a:rPr lang="ko-KR" altLang="en-US" sz="900" dirty="0" smtClean="0">
                <a:ln w="3175">
                  <a:noFill/>
                </a:ln>
              </a:rPr>
              <a:t>다중화</a:t>
            </a:r>
            <a:r>
              <a:rPr lang="en-US" altLang="ko-KR" sz="900" dirty="0" smtClean="0">
                <a:ln w="3175">
                  <a:noFill/>
                </a:ln>
              </a:rPr>
              <a:t>, </a:t>
            </a:r>
            <a:r>
              <a:rPr lang="ko-KR" altLang="en-US" sz="900" dirty="0" smtClean="0">
                <a:ln w="3175">
                  <a:noFill/>
                </a:ln>
              </a:rPr>
              <a:t>자각 및 적응 제어</a:t>
            </a:r>
            <a:endParaRPr lang="en-US" altLang="ko-KR" sz="900" dirty="0">
              <a:ln w="3175">
                <a:noFill/>
              </a:ln>
            </a:endParaRPr>
          </a:p>
        </p:txBody>
      </p:sp>
      <p:sp>
        <p:nvSpPr>
          <p:cNvPr id="29" name="타원 28"/>
          <p:cNvSpPr/>
          <p:nvPr/>
        </p:nvSpPr>
        <p:spPr>
          <a:xfrm>
            <a:off x="713962" y="650819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128" name="Picture 8" descr="https://upload.wikimedia.org/wikipedia/commons/thumb/c/c2/C-141_Starlifter_contrail_crop1.png/250px-C-141_Starlifter_contrail_crop1.png">
            <a:hlinkClick r:id="rId7"/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" r="226" b="31012"/>
          <a:stretch/>
        </p:blipFill>
        <p:spPr bwMode="auto">
          <a:xfrm>
            <a:off x="3789039" y="4555247"/>
            <a:ext cx="2122663" cy="154399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202" y="4568283"/>
            <a:ext cx="2254946" cy="15158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직사각형 1"/>
          <p:cNvSpPr/>
          <p:nvPr/>
        </p:nvSpPr>
        <p:spPr>
          <a:xfrm>
            <a:off x="875202" y="4568283"/>
            <a:ext cx="16080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ko-KR" altLang="en-US" sz="900" dirty="0" smtClean="0">
                <a:solidFill>
                  <a:prstClr val="black"/>
                </a:solidFill>
              </a:rPr>
              <a:t>출처</a:t>
            </a:r>
            <a:r>
              <a:rPr lang="en-US" altLang="ko-KR" sz="900" dirty="0" smtClean="0">
                <a:solidFill>
                  <a:prstClr val="black"/>
                </a:solidFill>
              </a:rPr>
              <a:t>:</a:t>
            </a:r>
            <a:r>
              <a:rPr lang="ko-KR" altLang="en-US" sz="900" dirty="0" err="1" smtClean="0">
                <a:solidFill>
                  <a:prstClr val="black"/>
                </a:solidFill>
              </a:rPr>
              <a:t>항우연</a:t>
            </a:r>
            <a:endParaRPr lang="ko-KR" altLang="en-US" sz="900" dirty="0">
              <a:solidFill>
                <a:prstClr val="black"/>
              </a:solidFill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3634391" y="6447211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3668095" y="6300192"/>
            <a:ext cx="2667061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통신 체계 구축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무인기와 지상 제어 및 감시 센터간의 통신망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5131" name="Picture 11" descr="communication drone에 대한 이미지 검색결과">
            <a:hlinkClick r:id="rId10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1639" y="6783574"/>
            <a:ext cx="2239649" cy="174800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3" name="Picture 13" descr="http://www.evolvsys.cz/skin/images/projects/uav_sense_avoid.jpg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941" b="10148"/>
          <a:stretch/>
        </p:blipFill>
        <p:spPr bwMode="auto">
          <a:xfrm>
            <a:off x="3594282" y="2242189"/>
            <a:ext cx="2256761" cy="145907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제목 23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자율비행 요건</a:t>
            </a:r>
            <a:endParaRPr lang="ko-KR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548679" y="1197719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>
                <a:ln w="3175">
                  <a:noFill/>
                </a:ln>
                <a:solidFill>
                  <a:srgbClr val="FF9801"/>
                </a:solidFill>
              </a:rPr>
              <a:t>자율 주행을 위해 갖춰야 할 기본 요건을 알아보자</a:t>
            </a:r>
            <a:r>
              <a:rPr lang="en-US" altLang="ko-KR" sz="1400" b="1" spc="-150" dirty="0">
                <a:ln w="3175">
                  <a:noFill/>
                </a:ln>
                <a:solidFill>
                  <a:srgbClr val="FF9801"/>
                </a:solidFill>
              </a:rPr>
              <a:t>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4704" y="1690410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차간 거리 확보기</a:t>
            </a:r>
            <a:r>
              <a:rPr lang="ko-KR" altLang="en-US" sz="1400" b="1" dirty="0">
                <a:ln w="3175">
                  <a:noFill/>
                </a:ln>
              </a:rPr>
              <a:t>술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차간 거리를 자동으로 유지하는 기능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15" name="타원 14"/>
          <p:cNvSpPr/>
          <p:nvPr/>
        </p:nvSpPr>
        <p:spPr>
          <a:xfrm>
            <a:off x="713962" y="1861304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3617354" y="1857985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TextBox 16"/>
          <p:cNvSpPr txBox="1"/>
          <p:nvPr/>
        </p:nvSpPr>
        <p:spPr>
          <a:xfrm>
            <a:off x="3651059" y="1710966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차선 이탈 경보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dirty="0" smtClean="0">
                <a:ln w="3175">
                  <a:noFill/>
                </a:ln>
              </a:rPr>
              <a:t>차선 이탈 시 </a:t>
            </a:r>
            <a:r>
              <a:rPr lang="ko-KR" altLang="en-US" sz="900" dirty="0" err="1" smtClean="0">
                <a:ln w="3175">
                  <a:noFill/>
                </a:ln>
              </a:rPr>
              <a:t>경보음으로</a:t>
            </a:r>
            <a:r>
              <a:rPr lang="ko-KR" altLang="en-US" sz="900" dirty="0" smtClean="0">
                <a:ln w="3175">
                  <a:noFill/>
                </a:ln>
              </a:rPr>
              <a:t> 주의 제공</a:t>
            </a:r>
            <a:endParaRPr lang="en-US" altLang="ko-KR" sz="900" dirty="0">
              <a:ln w="3175">
                <a:noFill/>
              </a:ln>
            </a:endParaRPr>
          </a:p>
        </p:txBody>
      </p:sp>
      <p:pic>
        <p:nvPicPr>
          <p:cNvPr id="2056" name="Picture 8" descr="Self-driving Car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1352"/>
          <a:stretch/>
        </p:blipFill>
        <p:spPr bwMode="auto">
          <a:xfrm>
            <a:off x="813113" y="6876256"/>
            <a:ext cx="2410560" cy="15625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Self-driving Car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3465"/>
          <a:stretch/>
        </p:blipFill>
        <p:spPr bwMode="auto">
          <a:xfrm>
            <a:off x="3762609" y="2253207"/>
            <a:ext cx="2402695" cy="15921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Self-driving Car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4" y="2273444"/>
            <a:ext cx="2405142" cy="15841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775337" y="4105168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차선 유지 지원 시스템</a:t>
            </a: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주행 중 차선을 인지하고 </a:t>
            </a:r>
            <a:r>
              <a:rPr lang="ko-KR" altLang="en-US" sz="1000" b="1" dirty="0" err="1" smtClean="0">
                <a:ln w="3175">
                  <a:noFill/>
                </a:ln>
              </a:rPr>
              <a:t>드라이빙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724595" y="427606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타원 26"/>
          <p:cNvSpPr/>
          <p:nvPr/>
        </p:nvSpPr>
        <p:spPr>
          <a:xfrm>
            <a:off x="3627987" y="427274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TextBox 27"/>
          <p:cNvSpPr txBox="1"/>
          <p:nvPr/>
        </p:nvSpPr>
        <p:spPr>
          <a:xfrm>
            <a:off x="3661692" y="4125724"/>
            <a:ext cx="247594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err="1" smtClean="0">
                <a:ln w="3175">
                  <a:noFill/>
                </a:ln>
              </a:rPr>
              <a:t>후측방</a:t>
            </a:r>
            <a:r>
              <a:rPr lang="ko-KR" altLang="en-US" sz="1400" b="1" dirty="0" smtClean="0">
                <a:ln w="3175">
                  <a:noFill/>
                </a:ln>
              </a:rPr>
              <a:t> 경보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err="1" smtClean="0">
                <a:ln w="3175">
                  <a:noFill/>
                </a:ln>
              </a:rPr>
              <a:t>후측방의</a:t>
            </a:r>
            <a:r>
              <a:rPr lang="ko-KR" altLang="en-US" sz="900" b="1" dirty="0" smtClean="0">
                <a:ln w="3175">
                  <a:noFill/>
                </a:ln>
              </a:rPr>
              <a:t> 장애물 인지 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2066" name="Picture 18" descr="Self-driving Car에 대한 이미지 검색결과">
            <a:hlinkClick r:id="rId9"/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622" t="4530" r="3587" b="3774"/>
          <a:stretch/>
        </p:blipFill>
        <p:spPr bwMode="auto">
          <a:xfrm>
            <a:off x="801944" y="4591169"/>
            <a:ext cx="2410560" cy="156500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AutoShape 22" descr="Self-driving Car에 대한 이미지 검색결과">
            <a:hlinkClick r:id="rId11"/>
          </p:cNvPr>
          <p:cNvSpPr>
            <a:spLocks noChangeAspect="1" noChangeArrowheads="1"/>
          </p:cNvSpPr>
          <p:nvPr/>
        </p:nvSpPr>
        <p:spPr bwMode="auto">
          <a:xfrm>
            <a:off x="168275" y="-1493838"/>
            <a:ext cx="5553075" cy="4154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endParaRPr lang="ko-KR" altLang="en-US" sz="1400" b="1" spc="-15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9" name="AutoShape 24" descr="Nissan's Self-Driving Car"/>
          <p:cNvSpPr>
            <a:spLocks noChangeAspect="1" noChangeArrowheads="1"/>
          </p:cNvSpPr>
          <p:nvPr/>
        </p:nvSpPr>
        <p:spPr bwMode="auto">
          <a:xfrm>
            <a:off x="0" y="-381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073" name="Picture 25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544" y="4591169"/>
            <a:ext cx="2402766" cy="1546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35"/>
          <p:cNvSpPr txBox="1"/>
          <p:nvPr/>
        </p:nvSpPr>
        <p:spPr>
          <a:xfrm>
            <a:off x="764704" y="6409424"/>
            <a:ext cx="24759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err="1" smtClean="0">
                <a:ln w="3175">
                  <a:noFill/>
                </a:ln>
              </a:rPr>
              <a:t>정속</a:t>
            </a:r>
            <a:r>
              <a:rPr lang="ko-KR" altLang="en-US" sz="1400" b="1" dirty="0" smtClean="0">
                <a:ln w="3175">
                  <a:noFill/>
                </a:ln>
              </a:rPr>
              <a:t> 주행 장치</a:t>
            </a:r>
          </a:p>
          <a:p>
            <a:pPr marL="342900" indent="-342900"/>
            <a:r>
              <a:rPr lang="ko-KR" altLang="en-US" sz="1000" b="1" dirty="0" smtClean="0">
                <a:ln w="3175">
                  <a:noFill/>
                </a:ln>
              </a:rPr>
              <a:t>자동차의 속도를 일정 하게 유지</a:t>
            </a:r>
            <a:endParaRPr lang="en-US" altLang="ko-KR" sz="1000" b="1" dirty="0">
              <a:ln w="3175">
                <a:noFill/>
              </a:ln>
            </a:endParaRPr>
          </a:p>
        </p:txBody>
      </p:sp>
      <p:sp>
        <p:nvSpPr>
          <p:cNvPr id="37" name="타원 36"/>
          <p:cNvSpPr/>
          <p:nvPr/>
        </p:nvSpPr>
        <p:spPr>
          <a:xfrm>
            <a:off x="713962" y="6580318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타원 37"/>
          <p:cNvSpPr/>
          <p:nvPr/>
        </p:nvSpPr>
        <p:spPr>
          <a:xfrm>
            <a:off x="3617354" y="6576999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3651059" y="6429980"/>
            <a:ext cx="268409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400" b="1" dirty="0" smtClean="0">
                <a:ln w="3175">
                  <a:noFill/>
                </a:ln>
              </a:rPr>
              <a:t>자동 긴급 제동 시스템</a:t>
            </a:r>
            <a:endParaRPr lang="en-US" altLang="ko-KR" sz="1400" b="1" dirty="0" smtClean="0">
              <a:ln w="3175">
                <a:noFill/>
              </a:ln>
            </a:endParaRPr>
          </a:p>
          <a:p>
            <a:pPr marL="342900" indent="-342900"/>
            <a:r>
              <a:rPr lang="ko-KR" altLang="en-US" sz="900" b="1" dirty="0" smtClean="0">
                <a:ln w="3175">
                  <a:noFill/>
                </a:ln>
              </a:rPr>
              <a:t>추돌 예상될 경우 능동적으로 브레이크  작동</a:t>
            </a:r>
            <a:endParaRPr lang="en-US" altLang="ko-KR" sz="900" b="1" dirty="0" smtClean="0">
              <a:ln w="3175">
                <a:noFill/>
              </a:ln>
            </a:endParaRPr>
          </a:p>
        </p:txBody>
      </p:sp>
      <p:pic>
        <p:nvPicPr>
          <p:cNvPr id="2075" name="Picture 27" descr="Self-driving Car breaking에 대한 이미지 검색결과">
            <a:hlinkClick r:id="rId13"/>
          </p:cNvPr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365"/>
          <a:stretch/>
        </p:blipFill>
        <p:spPr bwMode="auto">
          <a:xfrm>
            <a:off x="3757597" y="6871089"/>
            <a:ext cx="2404713" cy="15625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제목 2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자율주행 요건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913644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자율 비행  드론 활용</a:t>
            </a:r>
            <a:endParaRPr lang="ko-KR" altLang="en-US" sz="3600" dirty="0"/>
          </a:p>
        </p:txBody>
      </p:sp>
      <p:sp>
        <p:nvSpPr>
          <p:cNvPr id="33" name="TextBox 32"/>
          <p:cNvSpPr txBox="1"/>
          <p:nvPr/>
        </p:nvSpPr>
        <p:spPr>
          <a:xfrm>
            <a:off x="554795" y="1446058"/>
            <a:ext cx="5786478" cy="697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자율 비행 드론이  보급화가 되면 산업용 또는 레저용 등을 다양하게 활용될것으로 예상한다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 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현재 시범 운영하거나 시도 되어지는 자율 비행 드론을 알아보자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5961" y="3342382"/>
            <a:ext cx="2857520" cy="1729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74523" y="2413688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셀카드론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</a:t>
            </a:r>
            <a:r>
              <a:rPr lang="ko-KR" altLang="en-US" sz="1100" b="1" spc="-150" dirty="0" smtClean="0">
                <a:ln w="3175">
                  <a:noFill/>
                </a:ln>
              </a:rPr>
              <a:t>드론에 팔루오미 기능</a:t>
            </a:r>
            <a:r>
              <a:rPr lang="en-US" altLang="ko-KR" sz="1100" b="1" spc="-150" dirty="0" smtClean="0">
                <a:ln w="3175">
                  <a:noFill/>
                </a:ln>
              </a:rPr>
              <a:t>, </a:t>
            </a:r>
            <a:r>
              <a:rPr lang="ko-KR" altLang="en-US" sz="1100" b="1" spc="-150" dirty="0" smtClean="0">
                <a:ln w="3175">
                  <a:noFill/>
                </a:ln>
              </a:rPr>
              <a:t>웨이트 포인트 기능등을  이용하여 피사체의 움직임을 인지하고 사진촬용 한다</a:t>
            </a:r>
            <a:r>
              <a:rPr lang="en-US" altLang="ko-KR" sz="1100" b="1" spc="-150" dirty="0" smtClean="0">
                <a:ln w="3175">
                  <a:noFill/>
                </a:ln>
              </a:rPr>
              <a:t>.(DJI)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96529" y="2389429"/>
            <a:ext cx="28575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안전점검드론 </a:t>
            </a:r>
            <a:r>
              <a:rPr lang="en-US" altLang="ko-KR" sz="11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 </a:t>
            </a:r>
            <a:r>
              <a:rPr lang="ko-KR" altLang="en-US" sz="1100" b="1" spc="-150" dirty="0" smtClean="0">
                <a:ln w="3175">
                  <a:noFill/>
                </a:ln>
              </a:rPr>
              <a:t>송전탑 사이의 송전선을 자동으로 점검하는 </a:t>
            </a:r>
            <a:r>
              <a:rPr lang="en-US" altLang="ko-KR" sz="1100" b="1" spc="-150" dirty="0" smtClean="0">
                <a:ln w="3175">
                  <a:noFill/>
                </a:ln>
              </a:rPr>
              <a:t>‘</a:t>
            </a:r>
            <a:r>
              <a:rPr lang="ko-KR" altLang="en-US" sz="1100" b="1" spc="-150" dirty="0" smtClean="0">
                <a:ln w="3175">
                  <a:noFill/>
                </a:ln>
              </a:rPr>
              <a:t>드론을 이용한 송전선로 자동감시운영 기술</a:t>
            </a:r>
            <a:r>
              <a:rPr lang="en-US" altLang="ko-KR" sz="1100" b="1" spc="-150" dirty="0" smtClean="0">
                <a:ln w="3175">
                  <a:noFill/>
                </a:ln>
              </a:rPr>
              <a:t>’</a:t>
            </a:r>
            <a:r>
              <a:rPr lang="ko-KR" altLang="en-US" sz="1100" b="1" spc="-150" dirty="0" smtClean="0">
                <a:ln w="3175">
                  <a:noFill/>
                </a:ln>
              </a:rPr>
              <a:t>개발하여 시험 비행 성공했다</a:t>
            </a:r>
            <a:r>
              <a:rPr lang="en-US" altLang="ko-KR" sz="1100" b="1" spc="-150" dirty="0" smtClean="0">
                <a:ln w="3175">
                  <a:noFill/>
                </a:ln>
              </a:rPr>
              <a:t>.(</a:t>
            </a:r>
            <a:r>
              <a:rPr lang="ko-KR" altLang="en-US" sz="1100" b="1" spc="-150" dirty="0" smtClean="0">
                <a:ln w="3175">
                  <a:noFill/>
                </a:ln>
              </a:rPr>
              <a:t>한전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pic>
        <p:nvPicPr>
          <p:cNvPr id="4100" name="Picture 4" descr="자율 비행 드론 활용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17795" y="3413820"/>
            <a:ext cx="2755465" cy="1643074"/>
          </a:xfrm>
          <a:prstGeom prst="rect">
            <a:avLst/>
          </a:prstGeom>
          <a:noFill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/>
          <a:srcRect b="7692"/>
          <a:stretch>
            <a:fillRect/>
          </a:stretch>
        </p:blipFill>
        <p:spPr bwMode="auto">
          <a:xfrm>
            <a:off x="545961" y="6572264"/>
            <a:ext cx="2857520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474523" y="5506058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물류센터 전용드론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 </a:t>
            </a:r>
            <a:r>
              <a:rPr lang="ko-KR" altLang="en-US" sz="1100" b="1" spc="-150" dirty="0" smtClean="0">
                <a:ln w="3175">
                  <a:noFill/>
                </a:ln>
              </a:rPr>
              <a:t>물류센터 내부에서 자율적으로 비행해 물류센터 곳곳에 위치한 화물정보를 알려주는 드론이다</a:t>
            </a:r>
            <a:r>
              <a:rPr lang="en-US" altLang="ko-KR" sz="1100" b="1" spc="-150" dirty="0" smtClean="0">
                <a:ln w="3175">
                  <a:noFill/>
                </a:ln>
              </a:rPr>
              <a:t>.(CJ</a:t>
            </a:r>
            <a:r>
              <a:rPr lang="ko-KR" altLang="en-US" sz="1100" b="1" spc="-150" dirty="0" smtClean="0">
                <a:ln w="3175">
                  <a:noFill/>
                </a:ln>
              </a:rPr>
              <a:t>대한통운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/>
          <a:srcRect l="2500" b="12208"/>
          <a:stretch>
            <a:fillRect/>
          </a:stretch>
        </p:blipFill>
        <p:spPr bwMode="auto">
          <a:xfrm>
            <a:off x="3617795" y="6572264"/>
            <a:ext cx="2786082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3546357" y="5500694"/>
            <a:ext cx="292895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응급드론 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FF9801"/>
                </a:solidFill>
              </a:rPr>
              <a:t>: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 </a:t>
            </a:r>
            <a:r>
              <a:rPr lang="ko-KR" altLang="en-US" sz="1100" b="1" spc="-150" dirty="0" smtClean="0">
                <a:ln w="3175">
                  <a:noFill/>
                </a:ln>
              </a:rPr>
              <a:t>조종사 없이 스스로 비행해 전쟁터의 부상명을 싣고 오거나 군 수물자를 날라줄 수직이착륙 드론 개발이 되었다</a:t>
            </a:r>
            <a:r>
              <a:rPr lang="en-US" altLang="ko-KR" sz="1100" b="1" spc="-150" dirty="0" smtClean="0">
                <a:ln w="3175">
                  <a:noFill/>
                </a:ln>
              </a:rPr>
              <a:t>. </a:t>
            </a:r>
            <a:r>
              <a:rPr lang="ko-KR" altLang="en-US" sz="1100" b="1" spc="-150" dirty="0" smtClean="0">
                <a:ln w="3175">
                  <a:noFill/>
                </a:ln>
              </a:rPr>
              <a:t>이스라엘</a:t>
            </a:r>
            <a:r>
              <a:rPr lang="en-US" altLang="ko-KR" sz="1100" b="1" spc="-150" dirty="0" smtClean="0">
                <a:ln w="3175">
                  <a:noFill/>
                </a:ln>
              </a:rPr>
              <a:t>, </a:t>
            </a:r>
            <a:r>
              <a:rPr lang="ko-KR" altLang="en-US" sz="1100" b="1" spc="-150" dirty="0" smtClean="0">
                <a:ln w="3175">
                  <a:noFill/>
                </a:ln>
              </a:rPr>
              <a:t>하늘 노새</a:t>
            </a:r>
            <a:r>
              <a:rPr lang="en-US" altLang="ko-KR" sz="1100" b="1" spc="-150" dirty="0" smtClean="0">
                <a:ln w="3175">
                  <a:noFill/>
                </a:ln>
              </a:rPr>
              <a:t>)</a:t>
            </a:r>
          </a:p>
        </p:txBody>
      </p:sp>
      <p:sp>
        <p:nvSpPr>
          <p:cNvPr id="14" name="타원 13"/>
          <p:cNvSpPr/>
          <p:nvPr/>
        </p:nvSpPr>
        <p:spPr>
          <a:xfrm>
            <a:off x="428604" y="2593110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타원 14"/>
          <p:cNvSpPr/>
          <p:nvPr/>
        </p:nvSpPr>
        <p:spPr>
          <a:xfrm>
            <a:off x="3539910" y="2603743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/>
          <p:cNvSpPr/>
          <p:nvPr/>
        </p:nvSpPr>
        <p:spPr>
          <a:xfrm>
            <a:off x="442624" y="566902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/>
          <p:cNvSpPr/>
          <p:nvPr/>
        </p:nvSpPr>
        <p:spPr>
          <a:xfrm>
            <a:off x="3506818" y="5676662"/>
            <a:ext cx="99151" cy="99151"/>
          </a:xfrm>
          <a:prstGeom prst="ellipse">
            <a:avLst/>
          </a:prstGeom>
          <a:solidFill>
            <a:srgbClr val="FF980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그림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단원 정리</a:t>
            </a:r>
            <a:endParaRPr lang="ko-KR" altLang="en-US" sz="3600" dirty="0"/>
          </a:p>
        </p:txBody>
      </p:sp>
      <p:sp>
        <p:nvSpPr>
          <p:cNvPr id="32" name="TextBox 31"/>
          <p:cNvSpPr txBox="1"/>
          <p:nvPr/>
        </p:nvSpPr>
        <p:spPr>
          <a:xfrm>
            <a:off x="1201275" y="2213885"/>
            <a:ext cx="4585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자율 주행</a:t>
            </a:r>
            <a:r>
              <a:rPr lang="en-US" altLang="ko-KR" sz="1200" b="1" spc="-150" dirty="0" smtClean="0">
                <a:ln w="3175">
                  <a:noFill/>
                </a:ln>
              </a:rPr>
              <a:t>, </a:t>
            </a:r>
            <a:r>
              <a:rPr lang="ko-KR" altLang="en-US" sz="1200" b="1" spc="-150" dirty="0" smtClean="0">
                <a:ln w="3175">
                  <a:noFill/>
                </a:ln>
              </a:rPr>
              <a:t>자율 비행의 정의를 내려보자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42180" y="2714612"/>
            <a:ext cx="5548220" cy="26432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1907704"/>
            <a:ext cx="667144" cy="667144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201275" y="5881699"/>
            <a:ext cx="42279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나에게 자율 비행 드론이 있다면 무슨 용도로 사용 할 것인가</a:t>
            </a:r>
            <a:r>
              <a:rPr lang="en-US" altLang="ko-KR" sz="1200" b="1" spc="-150" dirty="0" smtClean="0">
                <a:ln w="3175">
                  <a:noFill/>
                </a:ln>
              </a:rPr>
              <a:t>? 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pic>
        <p:nvPicPr>
          <p:cNvPr id="54" name="그림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5572132"/>
            <a:ext cx="667144" cy="667144"/>
          </a:xfrm>
          <a:prstGeom prst="rect">
            <a:avLst/>
          </a:prstGeom>
        </p:spPr>
      </p:pic>
      <p:sp>
        <p:nvSpPr>
          <p:cNvPr id="66" name="직사각형 65"/>
          <p:cNvSpPr/>
          <p:nvPr/>
        </p:nvSpPr>
        <p:spPr>
          <a:xfrm>
            <a:off x="742180" y="6316064"/>
            <a:ext cx="5548220" cy="18992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직사각형 21"/>
          <p:cNvSpPr/>
          <p:nvPr/>
        </p:nvSpPr>
        <p:spPr>
          <a:xfrm>
            <a:off x="2643182" y="3571868"/>
            <a:ext cx="40005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현재의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  <a:cs typeface="+mj-cs"/>
              </a:rPr>
              <a:t>드론과 미래에 대비한 세계적인 드론 디자인 모습을 관찰하고 쿼드콥터 드론의 동체 기구 설계 구조를 이해한다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  <a:cs typeface="+mj-cs"/>
              </a:rPr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제이디코드로 </a:t>
            </a:r>
            <a:r>
              <a:rPr lang="ko-KR" altLang="en-US" sz="1400" b="1" dirty="0">
                <a:latin typeface="나눔고딕" pitchFamily="50" charset="-127"/>
                <a:ea typeface="나눔고딕" pitchFamily="50" charset="-127"/>
                <a:cs typeface="+mj-cs"/>
              </a:rPr>
              <a:t>나만의 드론을 디자인 설계하고 컬러링하여 드론 동체 구조를 직접 확인 한다</a:t>
            </a:r>
            <a:r>
              <a:rPr lang="en-US" altLang="ko-KR" sz="1400" b="1" dirty="0"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lang="ko-KR" altLang="en-US" sz="1400" b="1" dirty="0">
              <a:latin typeface="나눔고딕" pitchFamily="50" charset="-127"/>
              <a:ea typeface="나눔고딕" pitchFamily="50" charset="-127"/>
              <a:cs typeface="+mj-cs"/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rgbClr val="1555A6"/>
              </a:solidFill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6" name="제목 55"/>
          <p:cNvSpPr txBox="1">
            <a:spLocks/>
          </p:cNvSpPr>
          <p:nvPr/>
        </p:nvSpPr>
        <p:spPr>
          <a:xfrm>
            <a:off x="2571744" y="2714612"/>
            <a:ext cx="3214710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4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D.I.Y</a:t>
            </a:r>
            <a:r>
              <a:rPr lang="ko-KR" altLang="en-US" sz="4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드론 제작</a:t>
            </a:r>
            <a:endParaRPr kumimoji="0" lang="ko-KR" alt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1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2132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고도제어</a:t>
            </a:r>
            <a:r>
              <a:rPr lang="en-US" altLang="ko-KR" dirty="0" smtClean="0"/>
              <a:t>(2)-</a:t>
            </a:r>
            <a:r>
              <a:rPr lang="ko-KR" altLang="en-US" dirty="0" smtClean="0"/>
              <a:t>레이저 센서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54795" y="1428728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미니드론에서 사용되는 고도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레이저센서에 대해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104" name="직사각형 103"/>
          <p:cNvSpPr/>
          <p:nvPr/>
        </p:nvSpPr>
        <p:spPr>
          <a:xfrm>
            <a:off x="664425" y="1844226"/>
            <a:ext cx="5676847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빛은 초당 </a:t>
            </a:r>
            <a:r>
              <a:rPr lang="en-US" altLang="ko-KR" sz="1100" dirty="0" smtClean="0"/>
              <a:t>300,000,000</a:t>
            </a:r>
            <a:r>
              <a:rPr lang="ko-KR" altLang="en-US" sz="1100" dirty="0" smtClean="0"/>
              <a:t>미터의 속도로 이동한다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발광과 수광 지점 사이에서 광속이 이동하는데 걸리는 시간을 측정하면 두 지점 간 거리를 측정 할 수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레이저 센서는 측정하는 거리와 측정값의 정밀도에 따라 빛의 양으로 측정하는 방법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빛이 반사되어 도달하는 시간으로 거리를 측정하는 방법으로 크게 나뉘어 진다</a:t>
            </a:r>
            <a:r>
              <a:rPr lang="en-US" altLang="ko-KR" sz="1100" dirty="0" smtClean="0"/>
              <a:t>.  </a:t>
            </a:r>
            <a:r>
              <a:rPr lang="ko-KR" altLang="en-US" sz="1100" dirty="0" err="1" smtClean="0"/>
              <a:t>제이디코드는</a:t>
            </a:r>
            <a:r>
              <a:rPr lang="ko-KR" altLang="en-US" sz="1100" dirty="0" smtClean="0"/>
              <a:t> 빛의 도달 시간을 이용하여 </a:t>
            </a:r>
            <a:r>
              <a:rPr lang="en-US" altLang="ko-KR" sz="1100" dirty="0" smtClean="0"/>
              <a:t>2m</a:t>
            </a:r>
            <a:r>
              <a:rPr lang="ko-KR" altLang="en-US" sz="1100" dirty="0" smtClean="0"/>
              <a:t>까지 거리를 감지 할 수 있는 방법의 센서로 </a:t>
            </a:r>
            <a:r>
              <a:rPr lang="ko-KR" altLang="en-US" sz="1100" dirty="0" err="1" smtClean="0"/>
              <a:t>드론</a:t>
            </a:r>
            <a:r>
              <a:rPr lang="ko-KR" altLang="en-US" sz="1100" dirty="0" smtClean="0"/>
              <a:t> 높이를 제어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2" name="그룹 49"/>
          <p:cNvGrpSpPr/>
          <p:nvPr/>
        </p:nvGrpSpPr>
        <p:grpSpPr>
          <a:xfrm>
            <a:off x="4176189" y="5850583"/>
            <a:ext cx="1571844" cy="293053"/>
            <a:chOff x="6514871" y="5569216"/>
            <a:chExt cx="1972186" cy="788742"/>
          </a:xfrm>
          <a:noFill/>
        </p:grpSpPr>
        <p:pic>
          <p:nvPicPr>
            <p:cNvPr id="26" name="Picture 9" descr="Green grass vector ClipArt Icon free vector">
              <a:hlinkClick r:id="rId2" tooltip="Green grass vector"/>
            </p:cNvPr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5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28" name="Picture 9" descr="Green grass vector ClipArt Icon free vector">
                <a:hlinkClick r:id="rId2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29" name="Picture 9" descr="Green grass vector ClipArt Icon free vector">
                <a:hlinkClick r:id="rId2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30" name="그림 29" descr="3.jp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058833" y="3011336"/>
            <a:ext cx="1800632" cy="1121049"/>
          </a:xfrm>
          <a:prstGeom prst="rect">
            <a:avLst/>
          </a:prstGeom>
        </p:spPr>
      </p:pic>
      <p:pic>
        <p:nvPicPr>
          <p:cNvPr id="31" name="Picture 4" descr="red,light,tip,energy,hint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827215" y="3817850"/>
            <a:ext cx="232917" cy="135342"/>
          </a:xfrm>
          <a:prstGeom prst="rect">
            <a:avLst/>
          </a:prstGeom>
          <a:noFill/>
        </p:spPr>
      </p:pic>
      <p:sp>
        <p:nvSpPr>
          <p:cNvPr id="32" name="TextBox 31"/>
          <p:cNvSpPr txBox="1"/>
          <p:nvPr/>
        </p:nvSpPr>
        <p:spPr>
          <a:xfrm>
            <a:off x="2607436" y="3958473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레이저 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564904" y="4267527"/>
            <a:ext cx="1228322" cy="97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TextBox 58"/>
          <p:cNvSpPr txBox="1"/>
          <p:nvPr/>
        </p:nvSpPr>
        <p:spPr>
          <a:xfrm>
            <a:off x="5066945" y="4368658"/>
            <a:ext cx="1259345" cy="142876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200" dirty="0" smtClean="0"/>
              <a:t>발광부에서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빛이 반사되어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수광부까지 </a:t>
            </a:r>
            <a:endParaRPr lang="en-US" altLang="ko-KR" sz="1200" dirty="0" smtClean="0"/>
          </a:p>
          <a:p>
            <a:pPr algn="ctr"/>
            <a:r>
              <a:rPr lang="ko-KR" altLang="en-US" sz="1200" dirty="0" smtClean="0"/>
              <a:t>도달하는 시간</a:t>
            </a:r>
            <a:endParaRPr lang="en-US" altLang="ko-KR" sz="1200" dirty="0" smtClean="0"/>
          </a:p>
          <a:p>
            <a:pPr algn="ctr"/>
            <a:endParaRPr lang="en-US" altLang="ko-KR" sz="1200" dirty="0" smtClean="0">
              <a:sym typeface="Wingdings" pitchFamily="2" charset="2"/>
            </a:endParaRPr>
          </a:p>
          <a:p>
            <a:pPr algn="ctr"/>
            <a:r>
              <a:rPr lang="en-US" altLang="ko-KR" sz="1200" dirty="0" smtClean="0">
                <a:sym typeface="Wingdings" pitchFamily="2" charset="2"/>
              </a:rPr>
              <a:t></a:t>
            </a:r>
            <a:r>
              <a:rPr lang="ko-KR" altLang="en-US" sz="1200" dirty="0" smtClean="0"/>
              <a:t>거리로 환산</a:t>
            </a:r>
            <a:endParaRPr lang="en-US" altLang="ko-KR" sz="1200" dirty="0" smtClean="0"/>
          </a:p>
        </p:txBody>
      </p:sp>
      <p:sp>
        <p:nvSpPr>
          <p:cNvPr id="60" name="TextBox 59"/>
          <p:cNvSpPr txBox="1"/>
          <p:nvPr/>
        </p:nvSpPr>
        <p:spPr>
          <a:xfrm>
            <a:off x="330970" y="4996238"/>
            <a:ext cx="16177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ko-KR" altLang="en-US" sz="1200" dirty="0" smtClean="0"/>
              <a:t>발광</a:t>
            </a:r>
            <a:r>
              <a:rPr lang="en-US" altLang="ko-KR" sz="1200" dirty="0" smtClean="0"/>
              <a:t>(Emitter</a:t>
            </a:r>
            <a:r>
              <a:rPr lang="en-US" altLang="ko-KR" sz="1200" dirty="0"/>
              <a:t>)</a:t>
            </a:r>
            <a:br>
              <a:rPr lang="en-US" altLang="ko-KR" sz="1200" dirty="0"/>
            </a:br>
            <a:r>
              <a:rPr lang="en-US" altLang="ko-KR" sz="1200" dirty="0" smtClean="0"/>
              <a:t>(</a:t>
            </a:r>
            <a:r>
              <a:rPr lang="ko-KR" altLang="en-US" sz="1200" dirty="0" smtClean="0"/>
              <a:t>적외선 </a:t>
            </a:r>
            <a:r>
              <a:rPr lang="ko-KR" altLang="en-US" sz="1200" dirty="0"/>
              <a:t>신호 </a:t>
            </a:r>
            <a:r>
              <a:rPr lang="ko-KR" altLang="en-US" sz="1200" dirty="0" smtClean="0"/>
              <a:t>보냄</a:t>
            </a:r>
            <a:r>
              <a:rPr lang="en-US" altLang="ko-KR" sz="1200" dirty="0" smtClean="0"/>
              <a:t>)</a:t>
            </a:r>
            <a:endParaRPr lang="en-US" altLang="ko-KR" sz="1200" dirty="0"/>
          </a:p>
          <a:p>
            <a:pPr algn="r"/>
            <a:endParaRPr lang="en-US" altLang="ko-KR" sz="1200" dirty="0" smtClean="0"/>
          </a:p>
        </p:txBody>
      </p:sp>
      <p:sp>
        <p:nvSpPr>
          <p:cNvPr id="61" name="TextBox 60"/>
          <p:cNvSpPr txBox="1"/>
          <p:nvPr/>
        </p:nvSpPr>
        <p:spPr>
          <a:xfrm>
            <a:off x="1613992" y="5603624"/>
            <a:ext cx="1439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수광</a:t>
            </a:r>
            <a:r>
              <a:rPr lang="en-US" altLang="ko-KR" sz="1200" dirty="0" smtClean="0"/>
              <a:t>(Collector</a:t>
            </a:r>
            <a:r>
              <a:rPr lang="en-US" altLang="ko-KR" sz="1200" dirty="0"/>
              <a:t>)</a:t>
            </a:r>
            <a:br>
              <a:rPr lang="en-US" altLang="ko-KR" sz="1200" dirty="0"/>
            </a:br>
            <a:r>
              <a:rPr lang="en-US" altLang="ko-KR" sz="1200" dirty="0" smtClean="0"/>
              <a:t>(</a:t>
            </a:r>
            <a:r>
              <a:rPr lang="ko-KR" altLang="en-US" sz="1200" dirty="0" smtClean="0"/>
              <a:t>적외선 신호 받음</a:t>
            </a:r>
            <a:r>
              <a:rPr lang="en-US" altLang="ko-KR" sz="1200" dirty="0" smtClean="0"/>
              <a:t>)</a:t>
            </a:r>
            <a:endParaRPr lang="en-US" altLang="ko-KR" sz="1200" dirty="0"/>
          </a:p>
        </p:txBody>
      </p:sp>
      <p:cxnSp>
        <p:nvCxnSpPr>
          <p:cNvPr id="62" name="꺾인 연결선 97"/>
          <p:cNvCxnSpPr>
            <a:endCxn id="60" idx="3"/>
          </p:cNvCxnSpPr>
          <p:nvPr/>
        </p:nvCxnSpPr>
        <p:spPr>
          <a:xfrm rot="10800000" flipV="1">
            <a:off x="1948746" y="4941794"/>
            <a:ext cx="1045134" cy="377609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꺾인 연결선 97"/>
          <p:cNvCxnSpPr/>
          <p:nvPr/>
        </p:nvCxnSpPr>
        <p:spPr>
          <a:xfrm rot="5400000">
            <a:off x="2498417" y="4813464"/>
            <a:ext cx="1269577" cy="73646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직선 연결선 63"/>
          <p:cNvCxnSpPr/>
          <p:nvPr/>
        </p:nvCxnSpPr>
        <p:spPr>
          <a:xfrm rot="5400000">
            <a:off x="3818931" y="5051955"/>
            <a:ext cx="2130399" cy="6892"/>
          </a:xfrm>
          <a:prstGeom prst="line">
            <a:avLst/>
          </a:prstGeom>
          <a:ln w="38100">
            <a:solidFill>
              <a:srgbClr val="FF0000"/>
            </a:solidFill>
            <a:head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직선 연결선 64"/>
          <p:cNvCxnSpPr/>
          <p:nvPr/>
        </p:nvCxnSpPr>
        <p:spPr>
          <a:xfrm rot="5400000">
            <a:off x="3918527" y="5051956"/>
            <a:ext cx="2130399" cy="6892"/>
          </a:xfrm>
          <a:prstGeom prst="line">
            <a:avLst/>
          </a:prstGeom>
          <a:ln w="38100">
            <a:solidFill>
              <a:srgbClr val="0000FF"/>
            </a:solidFill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직선 연결선 65"/>
          <p:cNvCxnSpPr/>
          <p:nvPr/>
        </p:nvCxnSpPr>
        <p:spPr>
          <a:xfrm rot="10800000" flipV="1">
            <a:off x="3986826" y="4011464"/>
            <a:ext cx="2214578" cy="3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연결선 66"/>
          <p:cNvCxnSpPr/>
          <p:nvPr/>
        </p:nvCxnSpPr>
        <p:spPr>
          <a:xfrm rot="10800000">
            <a:off x="3933057" y="5976885"/>
            <a:ext cx="2286016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위로 굽은 화살표 67"/>
          <p:cNvSpPr/>
          <p:nvPr/>
        </p:nvSpPr>
        <p:spPr>
          <a:xfrm flipH="1">
            <a:off x="3501438" y="5056411"/>
            <a:ext cx="1224370" cy="795361"/>
          </a:xfrm>
          <a:prstGeom prst="bentUpArrow">
            <a:avLst>
              <a:gd name="adj1" fmla="val 18995"/>
              <a:gd name="adj2" fmla="val 28041"/>
              <a:gd name="adj3" fmla="val 15269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2" name="위로 굽은 화살표 71"/>
          <p:cNvSpPr/>
          <p:nvPr/>
        </p:nvSpPr>
        <p:spPr>
          <a:xfrm flipH="1">
            <a:off x="1328972" y="3947440"/>
            <a:ext cx="1235931" cy="599467"/>
          </a:xfrm>
          <a:prstGeom prst="bentUpArrow">
            <a:avLst>
              <a:gd name="adj1" fmla="val 18995"/>
              <a:gd name="adj2" fmla="val 28041"/>
              <a:gd name="adj3" fmla="val 17407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TextBox 72"/>
          <p:cNvSpPr txBox="1"/>
          <p:nvPr/>
        </p:nvSpPr>
        <p:spPr>
          <a:xfrm>
            <a:off x="2204864" y="6422723"/>
            <a:ext cx="27142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적외</a:t>
            </a:r>
            <a:r>
              <a:rPr lang="ko-KR" altLang="en-US" sz="1200" b="1" dirty="0"/>
              <a:t>선</a:t>
            </a:r>
            <a:r>
              <a:rPr lang="ko-KR" altLang="en-US" sz="1200" b="1" dirty="0" smtClean="0"/>
              <a:t> 센서 거리측정 흐름도</a:t>
            </a:r>
            <a:r>
              <a:rPr lang="en-US" altLang="ko-KR" sz="1200" b="1" dirty="0" smtClean="0"/>
              <a:t>&gt;</a:t>
            </a:r>
          </a:p>
        </p:txBody>
      </p:sp>
      <p:grpSp>
        <p:nvGrpSpPr>
          <p:cNvPr id="6" name="그룹 35"/>
          <p:cNvGrpSpPr/>
          <p:nvPr/>
        </p:nvGrpSpPr>
        <p:grpSpPr>
          <a:xfrm>
            <a:off x="313996" y="5881521"/>
            <a:ext cx="6283356" cy="2773450"/>
            <a:chOff x="210726" y="6312014"/>
            <a:chExt cx="6283356" cy="2773450"/>
          </a:xfrm>
        </p:grpSpPr>
        <p:sp>
          <p:nvSpPr>
            <p:cNvPr id="37" name="모서리가 둥근 직사각형 36"/>
            <p:cNvSpPr/>
            <p:nvPr/>
          </p:nvSpPr>
          <p:spPr>
            <a:xfrm>
              <a:off x="373402" y="6870277"/>
              <a:ext cx="6120680" cy="2215187"/>
            </a:xfrm>
            <a:prstGeom prst="roundRect">
              <a:avLst>
                <a:gd name="adj" fmla="val 2175"/>
              </a:avLst>
            </a:prstGeom>
            <a:solidFill>
              <a:srgbClr val="1555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7" name="그룹 37"/>
            <p:cNvGrpSpPr/>
            <p:nvPr/>
          </p:nvGrpSpPr>
          <p:grpSpPr>
            <a:xfrm>
              <a:off x="476672" y="7323896"/>
              <a:ext cx="5946464" cy="1645241"/>
              <a:chOff x="476672" y="7322381"/>
              <a:chExt cx="5946464" cy="1554673"/>
            </a:xfrm>
          </p:grpSpPr>
          <p:pic>
            <p:nvPicPr>
              <p:cNvPr id="44" name="그림 43"/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76672" y="7322381"/>
                <a:ext cx="5946464" cy="372310"/>
              </a:xfrm>
              <a:prstGeom prst="rect">
                <a:avLst/>
              </a:prstGeom>
            </p:spPr>
          </p:pic>
          <p:sp>
            <p:nvSpPr>
              <p:cNvPr id="45" name="직사각형 44"/>
              <p:cNvSpPr/>
              <p:nvPr/>
            </p:nvSpPr>
            <p:spPr>
              <a:xfrm>
                <a:off x="489896" y="7633533"/>
                <a:ext cx="5917064" cy="124352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39" name="직사각형 38"/>
            <p:cNvSpPr/>
            <p:nvPr/>
          </p:nvSpPr>
          <p:spPr>
            <a:xfrm>
              <a:off x="554795" y="7645304"/>
              <a:ext cx="5868341" cy="138499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직진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한물질 내에서는 곧게 </a:t>
              </a:r>
              <a:r>
                <a:rPr lang="ko-KR" altLang="en-US" sz="105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나아가는성질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반사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한 물질의 </a:t>
              </a:r>
              <a:r>
                <a:rPr lang="ko-KR" altLang="en-US" sz="105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경계면에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입사할 때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빛이 되돌아 오는 현상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굴절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빛이 진행하다 투명한 매질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(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물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)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로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입사 할 때 진행 방향이 달라지는 현상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간섭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두 개 빛의 파장이 한 점에서 만났을 </a:t>
              </a:r>
              <a:r>
                <a:rPr lang="ko-KR" altLang="en-US" sz="105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때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 진동이 각각 파의 진동 합으로 나타나는 현상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(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홀로그램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, </a:t>
              </a:r>
              <a:r>
                <a:rPr lang="ko-KR" altLang="en-US" sz="1050" dirty="0" err="1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비눗방울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)</a:t>
              </a: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회절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빛이 장애물 뒤쪽의 그림자 부분까지 돌아 들어가서 전파되는 현상</a:t>
              </a:r>
              <a:endParaRPr lang="en-US" altLang="ko-KR" sz="1050" dirty="0" smtClean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171450" indent="-171450">
                <a:buFontTx/>
                <a:buChar char="-"/>
              </a:pP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편광 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자연광은 모든 방향으로 진동하는 빛이다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. 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자연광을 특정 방향으로만 진동하는 빛으로 바꾸는 것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.(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예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:</a:t>
              </a:r>
              <a:r>
                <a:rPr lang="ko-KR" altLang="en-US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선글라스</a:t>
              </a:r>
              <a:r>
                <a:rPr lang="en-US" altLang="ko-KR" sz="1050" dirty="0" smtClean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, LCD)</a:t>
              </a:r>
              <a:endParaRPr lang="en-US" altLang="ko-KR" sz="105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pic>
          <p:nvPicPr>
            <p:cNvPr id="40" name="그림 3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726" y="6312014"/>
              <a:ext cx="1086670" cy="1086670"/>
            </a:xfrm>
            <a:prstGeom prst="rect">
              <a:avLst/>
            </a:prstGeom>
          </p:spPr>
        </p:pic>
        <p:grpSp>
          <p:nvGrpSpPr>
            <p:cNvPr id="8" name="그룹 40"/>
            <p:cNvGrpSpPr/>
            <p:nvPr/>
          </p:nvGrpSpPr>
          <p:grpSpPr>
            <a:xfrm>
              <a:off x="737561" y="6982681"/>
              <a:ext cx="4347623" cy="388568"/>
              <a:chOff x="737561" y="6982681"/>
              <a:chExt cx="4347623" cy="388568"/>
            </a:xfrm>
          </p:grpSpPr>
          <p:sp>
            <p:nvSpPr>
              <p:cNvPr id="42" name="TextBox 41"/>
              <p:cNvSpPr txBox="1"/>
              <p:nvPr/>
            </p:nvSpPr>
            <p:spPr>
              <a:xfrm>
                <a:off x="870342" y="6982681"/>
                <a:ext cx="4214842" cy="3885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lnSpc>
                    <a:spcPct val="150000"/>
                  </a:lnSpc>
                </a:pPr>
                <a:r>
                  <a:rPr lang="ko-KR" altLang="en-US" sz="1400" b="1" dirty="0" smtClean="0">
                    <a:solidFill>
                      <a:schemeClr val="bg1"/>
                    </a:solidFill>
                    <a:latin typeface="휴먼편지체" panose="02030504000101010101" pitchFamily="18" charset="-127"/>
                    <a:ea typeface="휴먼편지체" panose="02030504000101010101" pitchFamily="18" charset="-127"/>
                  </a:rPr>
                  <a:t>빛의 성질</a:t>
                </a:r>
                <a:endParaRPr lang="en-US" altLang="ko-KR" sz="1400" b="1" dirty="0">
                  <a:solidFill>
                    <a:schemeClr val="bg1"/>
                  </a:solidFill>
                  <a:latin typeface="휴먼편지체" panose="02030504000101010101" pitchFamily="18" charset="-127"/>
                  <a:ea typeface="휴먼편지체" panose="02030504000101010101" pitchFamily="18" charset="-127"/>
                </a:endParaRPr>
              </a:p>
            </p:txBody>
          </p:sp>
          <p:sp>
            <p:nvSpPr>
              <p:cNvPr id="43" name="타원 42"/>
              <p:cNvSpPr/>
              <p:nvPr/>
            </p:nvSpPr>
            <p:spPr>
              <a:xfrm>
                <a:off x="737561" y="7159384"/>
                <a:ext cx="99151" cy="9915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</p:grpSp>
      <p:pic>
        <p:nvPicPr>
          <p:cNvPr id="46" name="Picture 7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950397" y="3279229"/>
            <a:ext cx="757154" cy="668211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TextBox 46"/>
          <p:cNvSpPr txBox="1"/>
          <p:nvPr/>
        </p:nvSpPr>
        <p:spPr>
          <a:xfrm>
            <a:off x="764706" y="3059468"/>
            <a:ext cx="1325907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1736552" y="3394761"/>
            <a:ext cx="215802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레이저 센서로 부터 받은 거리의 값을 기반으로 비행 알고리즘에 의해 정확한 높이 비행 제어</a:t>
            </a:r>
            <a:endParaRPr lang="en-US" altLang="ko-KR" sz="1100" dirty="0" smtClean="0"/>
          </a:p>
        </p:txBody>
      </p:sp>
      <p:sp>
        <p:nvSpPr>
          <p:cNvPr id="41" name="제목 40"/>
          <p:cNvSpPr>
            <a:spLocks noGrp="1"/>
          </p:cNvSpPr>
          <p:nvPr>
            <p:ph type="title"/>
          </p:nvPr>
        </p:nvSpPr>
        <p:spPr>
          <a:xfrm>
            <a:off x="260576" y="288624"/>
            <a:ext cx="5525878" cy="562478"/>
          </a:xfrm>
        </p:spPr>
        <p:txBody>
          <a:bodyPr>
            <a:noAutofit/>
          </a:bodyPr>
          <a:lstStyle/>
          <a:p>
            <a:r>
              <a:rPr altLang="en-US" sz="3600" dirty="0" smtClean="0"/>
              <a:t>고도제어 </a:t>
            </a:r>
            <a:r>
              <a:rPr lang="en-US" altLang="en-US" sz="3600" dirty="0" smtClean="0"/>
              <a:t>- </a:t>
            </a:r>
            <a:r>
              <a:rPr altLang="en-US" sz="3600" dirty="0" smtClean="0"/>
              <a:t>레이저센서</a:t>
            </a:r>
            <a:endParaRPr lang="ko-KR" alt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11293472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표 1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0001699"/>
              </p:ext>
            </p:extLst>
          </p:nvPr>
        </p:nvGraphicFramePr>
        <p:xfrm>
          <a:off x="836713" y="2523286"/>
          <a:ext cx="5400599" cy="38293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2088231"/>
                <a:gridCol w="2664296"/>
              </a:tblGrid>
              <a:tr h="4894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환경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일반적인 환경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특정 환경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188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고도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탐지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모습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빛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흰색을 포함하여 기본적인 빛의 반사 성질에 의해 고도 탐지 가능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검정색은 빛을 흡수하므로 적외선 센서로 거리 측정 어렵고 강한 태양광선이나 조명아래에는 빛의 반사에 영향을 주므로 고도 제어 값에 다소 영향을 미침</a:t>
                      </a:r>
                      <a:r>
                        <a:rPr lang="en-US" altLang="ko-KR" sz="1100" dirty="0" smtClean="0"/>
                        <a:t>.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/>
                        <a:t>적합성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비행 환경 중간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○</a:t>
                      </a:r>
                      <a:r>
                        <a:rPr lang="en-US" altLang="ko-KR" sz="1100" dirty="0" smtClean="0">
                          <a:sym typeface="Webdings"/>
                        </a:rPr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최적의 비행 장소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smtClean="0">
                          <a:sym typeface="Webdings"/>
                        </a:rPr>
                        <a:t>△</a:t>
                      </a:r>
                      <a:r>
                        <a:rPr lang="en-US" altLang="ko-KR" sz="1100" smtClean="0"/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4795" y="1340595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레이저센서를 이용한 최적의 고도제어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704" y="1819942"/>
            <a:ext cx="54726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하기의 그림은 적외선 센서의 고도 제어 장단점을 이용한 비행 환경을 표현한 것 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적외선 특성상 같은 거리의 물체도 색상이나 태양광선이나 조명에 따라 반사되는 정도가 달라지므로 주변 환경에 영향을 받는다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171401978"/>
              </p:ext>
            </p:extLst>
          </p:nvPr>
        </p:nvGraphicFramePr>
        <p:xfrm>
          <a:off x="845569" y="7157654"/>
          <a:ext cx="5431852" cy="148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191"/>
                <a:gridCol w="5008661"/>
              </a:tblGrid>
              <a:tr h="370736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9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초음파 센서의 환경제약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기압 센서의 낮은 정밀도의 단점을 보완하여 사용 할 수 있는 센서로서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모든 환경에서 지원한다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별다른 비행 환경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제약 없이  비교적 정확하게 거리 측정을 지원하여 안정적인 자동 </a:t>
                      </a:r>
                      <a:r>
                        <a:rPr lang="ko-KR" altLang="en-US" sz="1100" baseline="0" dirty="0" err="1" smtClean="0">
                          <a:solidFill>
                            <a:schemeClr val="tx1"/>
                          </a:solidFill>
                        </a:rPr>
                        <a:t>호버링이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가능하다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212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위의 레이저 고도 제어 환경에서의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“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특정 환경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”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에서와 같이 검은색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지면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빛의 반사율이 방해하는 환경에서는 고도 제어가 다소 어렵다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6680844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레이저 센서를 이용한 고도제어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" name="평행 사변형 1"/>
          <p:cNvSpPr/>
          <p:nvPr/>
        </p:nvSpPr>
        <p:spPr>
          <a:xfrm>
            <a:off x="4005064" y="4487813"/>
            <a:ext cx="1813119" cy="577701"/>
          </a:xfrm>
          <a:prstGeom prst="parallelogram">
            <a:avLst>
              <a:gd name="adj" fmla="val 47149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평행 사변형 7"/>
          <p:cNvSpPr/>
          <p:nvPr/>
        </p:nvSpPr>
        <p:spPr>
          <a:xfrm>
            <a:off x="1556792" y="4489451"/>
            <a:ext cx="1872208" cy="576064"/>
          </a:xfrm>
          <a:prstGeom prst="parallelogram">
            <a:avLst>
              <a:gd name="adj" fmla="val 47149"/>
            </a:avLst>
          </a:prstGeom>
          <a:gradFill flip="none" rotWithShape="1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ln>
            <a:gradFill>
              <a:gsLst>
                <a:gs pos="0">
                  <a:srgbClr val="A603AB"/>
                </a:gs>
                <a:gs pos="21001">
                  <a:srgbClr val="0819FB"/>
                </a:gs>
                <a:gs pos="35001">
                  <a:srgbClr val="1A8D48"/>
                </a:gs>
                <a:gs pos="52000">
                  <a:srgbClr val="FFFF00"/>
                </a:gs>
                <a:gs pos="73000">
                  <a:srgbClr val="EE3F17"/>
                </a:gs>
                <a:gs pos="88000">
                  <a:srgbClr val="E81766"/>
                </a:gs>
                <a:gs pos="100000">
                  <a:srgbClr val="A603AB"/>
                </a:gs>
              </a:gsLst>
              <a:lin ang="54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2"/>
          <p:cNvGrpSpPr/>
          <p:nvPr/>
        </p:nvGrpSpPr>
        <p:grpSpPr>
          <a:xfrm flipH="1">
            <a:off x="2423208" y="3531398"/>
            <a:ext cx="276507" cy="1232137"/>
            <a:chOff x="4880685" y="4398737"/>
            <a:chExt cx="106488" cy="2130400"/>
          </a:xfrm>
        </p:grpSpPr>
        <p:cxnSp>
          <p:nvCxnSpPr>
            <p:cNvPr id="9" name="직선 연결선 8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직선 연결선 9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그룹 15"/>
          <p:cNvGrpSpPr/>
          <p:nvPr/>
        </p:nvGrpSpPr>
        <p:grpSpPr>
          <a:xfrm flipH="1">
            <a:off x="4878222" y="3531398"/>
            <a:ext cx="276510" cy="1232137"/>
            <a:chOff x="4880685" y="4398737"/>
            <a:chExt cx="106488" cy="2130400"/>
          </a:xfrm>
        </p:grpSpPr>
        <p:cxnSp>
          <p:nvCxnSpPr>
            <p:cNvPr id="17" name="직선 연결선 16"/>
            <p:cNvCxnSpPr/>
            <p:nvPr/>
          </p:nvCxnSpPr>
          <p:spPr>
            <a:xfrm rot="5400000">
              <a:off x="3818931" y="5460491"/>
              <a:ext cx="2130399" cy="6892"/>
            </a:xfrm>
            <a:prstGeom prst="line">
              <a:avLst/>
            </a:prstGeom>
            <a:ln w="38100">
              <a:solidFill>
                <a:srgbClr val="FF0000"/>
              </a:solidFill>
              <a:head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직선 연결선 17"/>
            <p:cNvCxnSpPr/>
            <p:nvPr/>
          </p:nvCxnSpPr>
          <p:spPr>
            <a:xfrm rot="5400000">
              <a:off x="3918527" y="5460492"/>
              <a:ext cx="2130399" cy="6892"/>
            </a:xfrm>
            <a:prstGeom prst="line">
              <a:avLst/>
            </a:prstGeom>
            <a:ln w="38100">
              <a:solidFill>
                <a:srgbClr val="0000FF"/>
              </a:solidFill>
              <a:tailEnd type="stealt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그림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112" y="3099350"/>
            <a:ext cx="1159010" cy="864096"/>
          </a:xfrm>
          <a:prstGeom prst="rect">
            <a:avLst/>
          </a:prstGeom>
        </p:spPr>
      </p:pic>
      <p:pic>
        <p:nvPicPr>
          <p:cNvPr id="21" name="Picture 2" descr="sun icon에 대한 이미지 검색결과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298" t="7752" r="5342" b="16420"/>
          <a:stretch/>
        </p:blipFill>
        <p:spPr bwMode="auto">
          <a:xfrm>
            <a:off x="1585250" y="3067451"/>
            <a:ext cx="648072" cy="6072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958" y="3099350"/>
            <a:ext cx="1159010" cy="864096"/>
          </a:xfrm>
          <a:prstGeom prst="rect">
            <a:avLst/>
          </a:prstGeom>
        </p:spPr>
      </p:pic>
      <p:pic>
        <p:nvPicPr>
          <p:cNvPr id="1028" name="Picture 4" descr="sun icon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032" y="3099350"/>
            <a:ext cx="648072" cy="62819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제목 1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76356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4704" y="1904284"/>
            <a:ext cx="536627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레이저</a:t>
            </a:r>
            <a:r>
              <a:rPr lang="en-US" altLang="ko-KR" sz="1100" dirty="0" smtClean="0">
                <a:solidFill>
                  <a:prstClr val="black"/>
                </a:solidFill>
              </a:rPr>
              <a:t>(</a:t>
            </a:r>
            <a:r>
              <a:rPr lang="ko-KR" altLang="en-US" sz="1100" dirty="0" smtClean="0">
                <a:solidFill>
                  <a:prstClr val="black"/>
                </a:solidFill>
              </a:rPr>
              <a:t>적외선</a:t>
            </a:r>
            <a:r>
              <a:rPr lang="en-US" altLang="ko-KR" sz="1100" dirty="0" smtClean="0">
                <a:solidFill>
                  <a:prstClr val="black"/>
                </a:solidFill>
              </a:rPr>
              <a:t>)</a:t>
            </a:r>
            <a:r>
              <a:rPr lang="ko-KR" altLang="en-US" sz="1100" dirty="0" smtClean="0">
                <a:solidFill>
                  <a:prstClr val="black"/>
                </a:solidFill>
              </a:rPr>
              <a:t> 센서는 대다수의 핸즈프리 제품에 적용되어 사용되어지고 있어 우리도 주위에서 흔히 볼 수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로봇 청소기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벽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단차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장애물 충돌 감지하여 회피 할 수 있도록 구현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비데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사람 인지하여 자동으로 변기 뚜껑 열림</a:t>
            </a:r>
            <a:r>
              <a:rPr lang="en-US" altLang="ko-KR" sz="1100" dirty="0" smtClean="0">
                <a:solidFill>
                  <a:prstClr val="black"/>
                </a:solidFill>
              </a:rPr>
              <a:t>/</a:t>
            </a:r>
            <a:r>
              <a:rPr lang="ko-KR" altLang="en-US" sz="1100" dirty="0" smtClean="0">
                <a:solidFill>
                  <a:prstClr val="black"/>
                </a:solidFill>
              </a:rPr>
              <a:t>닫힘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욕실용품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비누 디스펜서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수도꼭지 등 핸즈프리 기능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en-US" altLang="ko-KR" sz="1100" dirty="0" smtClean="0">
                <a:solidFill>
                  <a:prstClr val="black"/>
                </a:solidFill>
              </a:rPr>
              <a:t>-</a:t>
            </a:r>
            <a:r>
              <a:rPr lang="ko-KR" altLang="en-US" sz="1100" dirty="0" smtClean="0">
                <a:solidFill>
                  <a:prstClr val="black"/>
                </a:solidFill>
              </a:rPr>
              <a:t>자동문 </a:t>
            </a:r>
            <a:r>
              <a:rPr lang="en-US" altLang="ko-KR" sz="1100" dirty="0" smtClean="0">
                <a:solidFill>
                  <a:prstClr val="black"/>
                </a:solidFill>
              </a:rPr>
              <a:t>: </a:t>
            </a:r>
            <a:r>
              <a:rPr lang="ko-KR" altLang="en-US" sz="1100" dirty="0" smtClean="0">
                <a:solidFill>
                  <a:prstClr val="black"/>
                </a:solidFill>
              </a:rPr>
              <a:t>문으로 접근하는 사람 또는 물체 감지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자동 문열림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충돌 방지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등 </a:t>
            </a:r>
            <a:endParaRPr lang="en-US" altLang="ko-KR" sz="1100" dirty="0" smtClean="0">
              <a:solidFill>
                <a:prstClr val="black"/>
              </a:solidFill>
            </a:endParaRPr>
          </a:p>
          <a:p>
            <a:endParaRPr lang="en-US" altLang="ko-KR" sz="1100" dirty="0" smtClean="0">
              <a:solidFill>
                <a:prstClr val="black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54795" y="1412033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레이저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(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적외선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)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050" name="Picture 2" descr="ir sensor vacuum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711" y="3441682"/>
            <a:ext cx="2448271" cy="2448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ir sensor vacuum에 대한 이미지 검색결과">
            <a:hlinkClick r:id="rId4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6760" y="3441682"/>
            <a:ext cx="2448272" cy="2448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ir sensor bidet에 대한 이미지 검색결과">
            <a:hlinkClick r:id="rId6"/>
          </p:cNvPr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868" t="23480" r="3141"/>
          <a:stretch/>
        </p:blipFill>
        <p:spPr bwMode="auto">
          <a:xfrm>
            <a:off x="631343" y="5930061"/>
            <a:ext cx="2448271" cy="257102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직사각형 7"/>
          <p:cNvSpPr/>
          <p:nvPr/>
        </p:nvSpPr>
        <p:spPr>
          <a:xfrm>
            <a:off x="571480" y="5656547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비누 </a:t>
            </a:r>
            <a:r>
              <a:rPr lang="ko-KR" altLang="en-US" sz="800" b="1" dirty="0" err="1" smtClean="0">
                <a:solidFill>
                  <a:schemeClr val="bg1">
                    <a:lumMod val="75000"/>
                  </a:schemeClr>
                </a:solidFill>
              </a:rPr>
              <a:t>디스펜서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9" name="직사각형 8"/>
          <p:cNvSpPr/>
          <p:nvPr/>
        </p:nvSpPr>
        <p:spPr>
          <a:xfrm>
            <a:off x="3770943" y="5656547"/>
            <a:ext cx="2485356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로봇 청소기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580603" y="8253747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자동 비데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/>
          <a:srcRect l="15306" r="19643"/>
          <a:stretch>
            <a:fillRect/>
          </a:stretch>
        </p:blipFill>
        <p:spPr bwMode="auto">
          <a:xfrm>
            <a:off x="3786190" y="5952272"/>
            <a:ext cx="242889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직사각형 11"/>
          <p:cNvSpPr/>
          <p:nvPr/>
        </p:nvSpPr>
        <p:spPr>
          <a:xfrm>
            <a:off x="3811227" y="8238288"/>
            <a:ext cx="254673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자동문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8395991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관찰 확인하기</a:t>
            </a:r>
            <a:endParaRPr lang="ko-KR" altLang="en-US" sz="3600" dirty="0"/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3" cstate="print"/>
          <a:srcRect l="11529" t="16630" r="12639"/>
          <a:stretch>
            <a:fillRect/>
          </a:stretch>
        </p:blipFill>
        <p:spPr bwMode="auto">
          <a:xfrm rot="16200000">
            <a:off x="1401681" y="2676523"/>
            <a:ext cx="857256" cy="1790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직사각형 31"/>
          <p:cNvSpPr/>
          <p:nvPr/>
        </p:nvSpPr>
        <p:spPr>
          <a:xfrm>
            <a:off x="928670" y="2214546"/>
            <a:ext cx="52212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레이저센서를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레이저 센서를 임의로 막아보고 고도 제어를 시연하여 레이저 센서의 기능을 직접 확인한다</a:t>
            </a:r>
            <a:r>
              <a:rPr lang="en-US" altLang="ko-KR" sz="1200" b="1" dirty="0" smtClean="0"/>
              <a:t>.</a:t>
            </a:r>
          </a:p>
        </p:txBody>
      </p:sp>
      <p:grpSp>
        <p:nvGrpSpPr>
          <p:cNvPr id="2" name="그룹 32"/>
          <p:cNvGrpSpPr/>
          <p:nvPr/>
        </p:nvGrpSpPr>
        <p:grpSpPr>
          <a:xfrm>
            <a:off x="1363590" y="5053792"/>
            <a:ext cx="1071570" cy="1071570"/>
            <a:chOff x="7715280" y="3000364"/>
            <a:chExt cx="1928826" cy="1928826"/>
          </a:xfrm>
        </p:grpSpPr>
        <p:pic>
          <p:nvPicPr>
            <p:cNvPr id="38" name="그림 37" descr="C:\Users\이미선\Dropbox\창업지원자료\기획\디자인\JDCode\앱디자인\jdcode\PNG파일\왼쪽조종\왼쪽조종.pn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715280" y="3000364"/>
              <a:ext cx="1928826" cy="1928826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Kit\앱디자인\lock_p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001033" y="3839347"/>
              <a:ext cx="298394" cy="285752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282138" y="4350047"/>
              <a:ext cx="785818" cy="347984"/>
            </a:xfrm>
            <a:prstGeom prst="rect">
              <a:avLst/>
            </a:prstGeom>
            <a:noFill/>
          </p:spPr>
        </p:pic>
      </p:grpSp>
      <p:sp>
        <p:nvSpPr>
          <p:cNvPr id="43" name="타원 42"/>
          <p:cNvSpPr/>
          <p:nvPr/>
        </p:nvSpPr>
        <p:spPr>
          <a:xfrm>
            <a:off x="2046071" y="3386459"/>
            <a:ext cx="285752" cy="285752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792350" y="3196404"/>
            <a:ext cx="3000396" cy="1785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아랫면에 레이저센서를 찾아보고 수광부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발광부를 확인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endParaRPr lang="en-US" altLang="ko-KR" sz="1100" dirty="0" smtClean="0"/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레이저센서를 휴지</a:t>
            </a:r>
            <a:r>
              <a:rPr lang="en-US" altLang="ko-KR" sz="1100" dirty="0" smtClean="0">
                <a:sym typeface="Wingdings 2"/>
              </a:rPr>
              <a:t>/</a:t>
            </a:r>
            <a:r>
              <a:rPr lang="ko-KR" altLang="en-US" sz="1100" dirty="0" smtClean="0">
                <a:sym typeface="Wingdings 2"/>
              </a:rPr>
              <a:t>유리테이프를 이용하여 빛을 막는다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</a:t>
            </a:r>
            <a:r>
              <a:rPr lang="en-US" altLang="ko-KR" sz="1100" dirty="0" smtClean="0">
                <a:sym typeface="Wingdings 2"/>
              </a:rPr>
              <a:t>Lock </a:t>
            </a:r>
            <a:r>
              <a:rPr lang="ko-KR" altLang="en-US" sz="1100" dirty="0" smtClean="0">
                <a:sym typeface="Wingdings 2"/>
              </a:rPr>
              <a:t>버튼으로 높이 잠금모드로 드론의 높이 고정 할 수 있도록 앱을 제어한다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7" cstate="print"/>
          <a:srcRect l="8333" t="16576" r="7051"/>
          <a:stretch>
            <a:fillRect/>
          </a:stretch>
        </p:blipFill>
        <p:spPr bwMode="auto">
          <a:xfrm rot="16200000">
            <a:off x="1405184" y="3654878"/>
            <a:ext cx="857254" cy="1797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6" name="TextBox 45"/>
          <p:cNvSpPr txBox="1"/>
          <p:nvPr/>
        </p:nvSpPr>
        <p:spPr>
          <a:xfrm>
            <a:off x="1281912" y="6245428"/>
            <a:ext cx="4913141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레이저 센서를 막았을 때 제이디코드의 비행 하는 모습을 확인 해보도록 한다</a:t>
            </a:r>
            <a:r>
              <a:rPr lang="en-US" altLang="ko-KR" sz="1200" b="1" spc="-150" dirty="0" smtClean="0">
                <a:ln w="3175">
                  <a:noFill/>
                </a:ln>
                <a:effectLst/>
              </a:rPr>
              <a:t>.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742180" y="6786578"/>
            <a:ext cx="5548220" cy="1928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85"/>
          <p:cNvGrpSpPr/>
          <p:nvPr/>
        </p:nvGrpSpPr>
        <p:grpSpPr>
          <a:xfrm>
            <a:off x="642918" y="6000760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4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95" name="TextBox 94"/>
          <p:cNvSpPr txBox="1"/>
          <p:nvPr/>
        </p:nvSpPr>
        <p:spPr>
          <a:xfrm>
            <a:off x="857232" y="6963625"/>
            <a:ext cx="5286412" cy="12858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레이저 센서를 막았을 때의 비행 상태를 확인하다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레이저 센서를 막지 않았을때의 비행 상태는 어떻습니까</a:t>
            </a:r>
            <a:r>
              <a:rPr lang="en-US" altLang="ko-KR" sz="1100" dirty="0" smtClean="0">
                <a:sym typeface="Wingdings 2"/>
              </a:rPr>
              <a:t>?</a:t>
            </a:r>
            <a:endParaRPr lang="en-US" altLang="ko-KR" sz="1100" dirty="0" smtClean="0"/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  <a:p>
            <a:r>
              <a:rPr lang="en-US" altLang="ko-KR" sz="1100" dirty="0" smtClean="0"/>
              <a:t> </a:t>
            </a:r>
          </a:p>
          <a:p>
            <a:r>
              <a:rPr lang="ko-KR" altLang="en-US" sz="1100" dirty="0" smtClean="0">
                <a:sym typeface="Wingdings 2"/>
              </a:rPr>
              <a:t> </a:t>
            </a:r>
            <a:r>
              <a:rPr lang="en-US" altLang="ko-KR" sz="1100" dirty="0" smtClean="0">
                <a:sym typeface="Wingdings 2"/>
              </a:rPr>
              <a:t>~</a:t>
            </a:r>
            <a:r>
              <a:rPr lang="ko-KR" altLang="en-US" sz="1100" dirty="0" smtClean="0">
                <a:sym typeface="Wingdings 2"/>
              </a:rPr>
              <a:t>번의 확인하고 차이점을 말해보자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4809485" y="6455115"/>
            <a:ext cx="1499835" cy="1143083"/>
            <a:chOff x="4437113" y="4150585"/>
            <a:chExt cx="2016223" cy="1143083"/>
          </a:xfrm>
        </p:grpSpPr>
        <p:cxnSp>
          <p:nvCxnSpPr>
            <p:cNvPr id="46" name="직선 연결선 45"/>
            <p:cNvCxnSpPr/>
            <p:nvPr/>
          </p:nvCxnSpPr>
          <p:spPr>
            <a:xfrm rot="10800000">
              <a:off x="4437113" y="5292080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/>
            <p:cNvCxnSpPr/>
            <p:nvPr/>
          </p:nvCxnSpPr>
          <p:spPr>
            <a:xfrm rot="10800000">
              <a:off x="4453072" y="4932040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 rot="10800000">
              <a:off x="4453072" y="4570411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/>
            <p:cNvCxnSpPr/>
            <p:nvPr/>
          </p:nvCxnSpPr>
          <p:spPr>
            <a:xfrm rot="10800000">
              <a:off x="4453072" y="4150585"/>
              <a:ext cx="2000264" cy="1588"/>
            </a:xfrm>
            <a:prstGeom prst="line">
              <a:avLst/>
            </a:prstGeom>
            <a:ln w="1270">
              <a:solidFill>
                <a:schemeClr val="tx1">
                  <a:lumMod val="50000"/>
                  <a:lumOff val="50000"/>
                </a:schemeClr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1997960" y="4767728"/>
            <a:ext cx="1143008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기압센서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951867" y="6254606"/>
            <a:ext cx="162926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&lt;</a:t>
            </a:r>
            <a:r>
              <a:rPr lang="ko-KR" altLang="en-US" sz="1100" dirty="0" smtClean="0"/>
              <a:t>피에조 저항 방식</a:t>
            </a:r>
            <a:r>
              <a:rPr lang="en-US" altLang="ko-KR" sz="1100" dirty="0" smtClean="0"/>
              <a:t>&gt;</a:t>
            </a:r>
            <a:endParaRPr lang="ko-KR" altLang="en-US" sz="1100" dirty="0"/>
          </a:p>
        </p:txBody>
      </p:sp>
      <p:pic>
        <p:nvPicPr>
          <p:cNvPr id="11" name="Picture 4" descr="pressure sensor drone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997960" y="5055760"/>
            <a:ext cx="1022578" cy="884392"/>
          </a:xfrm>
          <a:prstGeom prst="rect">
            <a:avLst/>
          </a:prstGeom>
          <a:noFill/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020538" y="5104463"/>
            <a:ext cx="1173190" cy="1133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7" name="직선 연결선 16"/>
          <p:cNvCxnSpPr/>
          <p:nvPr/>
        </p:nvCxnSpPr>
        <p:spPr>
          <a:xfrm rot="10800000" flipV="1">
            <a:off x="4579418" y="6020037"/>
            <a:ext cx="1785950" cy="2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연결선 17"/>
          <p:cNvCxnSpPr/>
          <p:nvPr/>
        </p:nvCxnSpPr>
        <p:spPr>
          <a:xfrm rot="10800000">
            <a:off x="4436542" y="7948863"/>
            <a:ext cx="2000264" cy="1588"/>
          </a:xfrm>
          <a:prstGeom prst="line">
            <a:avLst/>
          </a:prstGeom>
          <a:ln w="317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그룹 49"/>
          <p:cNvGrpSpPr/>
          <p:nvPr/>
        </p:nvGrpSpPr>
        <p:grpSpPr>
          <a:xfrm>
            <a:off x="4365104" y="7663323"/>
            <a:ext cx="1571844" cy="293053"/>
            <a:chOff x="6514871" y="5569216"/>
            <a:chExt cx="1972186" cy="788742"/>
          </a:xfrm>
          <a:noFill/>
        </p:grpSpPr>
        <p:pic>
          <p:nvPicPr>
            <p:cNvPr id="23" name="Picture 9" descr="Green grass vector ClipArt Icon free vector">
              <a:hlinkClick r:id="rId5" tooltip="Green grass vector"/>
            </p:cNvPr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514871" y="5569216"/>
              <a:ext cx="1043922" cy="788742"/>
            </a:xfrm>
            <a:prstGeom prst="rect">
              <a:avLst/>
            </a:prstGeom>
            <a:grpFill/>
          </p:spPr>
        </p:pic>
        <p:grpSp>
          <p:nvGrpSpPr>
            <p:cNvPr id="8" name="그룹 61"/>
            <p:cNvGrpSpPr/>
            <p:nvPr/>
          </p:nvGrpSpPr>
          <p:grpSpPr>
            <a:xfrm>
              <a:off x="7000895" y="5569216"/>
              <a:ext cx="1486162" cy="788742"/>
              <a:chOff x="6422836" y="5286388"/>
              <a:chExt cx="1914377" cy="1016007"/>
            </a:xfrm>
            <a:grpFill/>
          </p:grpSpPr>
          <p:pic>
            <p:nvPicPr>
              <p:cNvPr id="25" name="Picture 9" descr="Green grass vector ClipArt Icon free vector">
                <a:hlinkClick r:id="rId5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422836" y="5286388"/>
                <a:ext cx="1344714" cy="1016007"/>
              </a:xfrm>
              <a:prstGeom prst="rect">
                <a:avLst/>
              </a:prstGeom>
              <a:grpFill/>
            </p:spPr>
          </p:pic>
          <p:pic>
            <p:nvPicPr>
              <p:cNvPr id="26" name="Picture 9" descr="Green grass vector ClipArt Icon free vector">
                <a:hlinkClick r:id="rId5" tooltip="Green grass vector"/>
              </p:cNvPr>
              <p:cNvPicPr>
                <a:picLocks noChangeAspect="1" noChangeArrowheads="1"/>
              </p:cNvPicPr>
              <p:nvPr/>
            </p:nvPicPr>
            <p:blipFill>
              <a:blip r:embed="rId6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6992498" y="5286388"/>
                <a:ext cx="1344715" cy="1016007"/>
              </a:xfrm>
              <a:prstGeom prst="rect">
                <a:avLst/>
              </a:prstGeom>
              <a:grpFill/>
            </p:spPr>
          </p:pic>
        </p:grpSp>
      </p:grpSp>
      <p:pic>
        <p:nvPicPr>
          <p:cNvPr id="31" name="Picture 4" descr="red,light,tip,energy,hint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012003" y="5932752"/>
            <a:ext cx="189789" cy="117222"/>
          </a:xfrm>
          <a:prstGeom prst="rect">
            <a:avLst/>
          </a:prstGeom>
          <a:noFill/>
        </p:spPr>
      </p:pic>
      <p:sp>
        <p:nvSpPr>
          <p:cNvPr id="3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고도제어</a:t>
            </a:r>
            <a:r>
              <a:rPr lang="en-US" altLang="ko-KR" dirty="0" smtClean="0"/>
              <a:t>(3)-</a:t>
            </a:r>
            <a:r>
              <a:rPr lang="ko-KR" altLang="en-US" dirty="0" smtClean="0"/>
              <a:t>기압 센서</a:t>
            </a:r>
            <a:endParaRPr lang="ko-KR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554795" y="1643042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 </a:t>
            </a:r>
            <a:r>
              <a:rPr lang="ko-KR" altLang="en-US" sz="1400" b="1" spc="-150" dirty="0" err="1" smtClean="0">
                <a:ln w="3175">
                  <a:noFill/>
                </a:ln>
                <a:solidFill>
                  <a:srgbClr val="CC3399"/>
                </a:solidFill>
              </a:rPr>
              <a:t>드론에서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사용되는 고도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기압센서에 대해 이해하고 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35" name="직사각형 34"/>
          <p:cNvSpPr/>
          <p:nvPr/>
        </p:nvSpPr>
        <p:spPr>
          <a:xfrm>
            <a:off x="664426" y="2058540"/>
            <a:ext cx="550087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기압은 단위 면적</a:t>
            </a:r>
            <a:r>
              <a:rPr lang="en-US" altLang="ko-KR" sz="1100" dirty="0" smtClean="0"/>
              <a:t>(1m</a:t>
            </a:r>
            <a:r>
              <a:rPr lang="en-US" altLang="ko-KR" sz="1100" baseline="30000" dirty="0" smtClean="0"/>
              <a:t>2</a:t>
            </a:r>
            <a:r>
              <a:rPr lang="en-US" altLang="ko-KR" sz="1100" dirty="0"/>
              <a:t>)</a:t>
            </a:r>
            <a:r>
              <a:rPr lang="ko-KR" altLang="en-US" sz="1100" dirty="0" smtClean="0"/>
              <a:t>에 작용하는 공기의 무게에 의한 압력을 말한다</a:t>
            </a:r>
            <a:r>
              <a:rPr lang="en-US" altLang="ko-KR" sz="1100" dirty="0" smtClean="0"/>
              <a:t>. </a:t>
            </a:r>
            <a:r>
              <a:rPr lang="ko-KR" altLang="en-US" sz="1100" dirty="0"/>
              <a:t>대기압은 해수면에서의 높이에 </a:t>
            </a:r>
            <a:r>
              <a:rPr lang="ko-KR" altLang="en-US" sz="1100" dirty="0" smtClean="0"/>
              <a:t>따라 기압이 결정되는데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고도가 높아지면 기압이 낮아지고 고도가 낮아지면 기압이 높아진다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따라서</a:t>
            </a:r>
            <a:r>
              <a:rPr lang="en-US" altLang="ko-KR" sz="1100" dirty="0" smtClean="0"/>
              <a:t>,</a:t>
            </a:r>
            <a:r>
              <a:rPr lang="ko-KR" altLang="en-US" sz="1100" dirty="0" smtClean="0"/>
              <a:t> 기압은 해수면을 기준으로 고도에 따라 변하므로 기압계는 고도를 측정하는데도 사용 할 수 있다</a:t>
            </a:r>
            <a:r>
              <a:rPr lang="en-US" altLang="ko-KR" sz="1100" dirty="0" smtClean="0"/>
              <a:t>.  </a:t>
            </a:r>
            <a:r>
              <a:rPr lang="ko-KR" altLang="en-US" sz="1100" dirty="0" err="1" smtClean="0"/>
              <a:t>드론은</a:t>
            </a:r>
            <a:r>
              <a:rPr lang="ko-KR" altLang="en-US" sz="1100" dirty="0" smtClean="0"/>
              <a:t> 이와 같은 기압센서를 이용하여 비행 고도에 따라 발생하는 </a:t>
            </a:r>
            <a:r>
              <a:rPr lang="ko-KR" altLang="en-US" sz="1100" dirty="0" err="1" smtClean="0"/>
              <a:t>기압차로</a:t>
            </a:r>
            <a:r>
              <a:rPr lang="ko-KR" altLang="en-US" sz="1100" dirty="0" smtClean="0"/>
              <a:t> 고도를 제어하여 비행의 높이를 일정하게 유지 할 수 있게 도와준다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pic>
        <p:nvPicPr>
          <p:cNvPr id="37" name="Picture 7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950395" y="3720191"/>
            <a:ext cx="757154" cy="668211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TextBox 37"/>
          <p:cNvSpPr txBox="1"/>
          <p:nvPr/>
        </p:nvSpPr>
        <p:spPr>
          <a:xfrm>
            <a:off x="764704" y="3500430"/>
            <a:ext cx="1325907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36" name="위로 굽은 화살표 35"/>
          <p:cNvSpPr/>
          <p:nvPr/>
        </p:nvSpPr>
        <p:spPr>
          <a:xfrm flipH="1">
            <a:off x="1187213" y="4357686"/>
            <a:ext cx="781008" cy="654070"/>
          </a:xfrm>
          <a:prstGeom prst="bentUpArrow">
            <a:avLst>
              <a:gd name="adj1" fmla="val 25000"/>
              <a:gd name="adj2" fmla="val 25000"/>
              <a:gd name="adj3" fmla="val 26860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TextBox 4"/>
          <p:cNvSpPr txBox="1"/>
          <p:nvPr/>
        </p:nvSpPr>
        <p:spPr>
          <a:xfrm>
            <a:off x="4765253" y="6249724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/>
              <a:t>1</a:t>
            </a:r>
            <a:endParaRPr lang="ko-KR" altLang="en-US" sz="900" dirty="0"/>
          </a:p>
        </p:txBody>
      </p:sp>
      <p:sp>
        <p:nvSpPr>
          <p:cNvPr id="50" name="TextBox 49"/>
          <p:cNvSpPr txBox="1"/>
          <p:nvPr/>
        </p:nvSpPr>
        <p:spPr>
          <a:xfrm>
            <a:off x="4775886" y="6685807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/>
              <a:t>2</a:t>
            </a:r>
            <a:endParaRPr lang="ko-KR" altLang="en-US" sz="900" dirty="0"/>
          </a:p>
        </p:txBody>
      </p:sp>
      <p:sp>
        <p:nvSpPr>
          <p:cNvPr id="51" name="TextBox 50"/>
          <p:cNvSpPr txBox="1"/>
          <p:nvPr/>
        </p:nvSpPr>
        <p:spPr>
          <a:xfrm>
            <a:off x="4775886" y="7056480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/>
              <a:t>3</a:t>
            </a:r>
            <a:endParaRPr lang="ko-KR" altLang="en-US" sz="900" dirty="0"/>
          </a:p>
        </p:txBody>
      </p:sp>
      <p:sp>
        <p:nvSpPr>
          <p:cNvPr id="52" name="TextBox 51"/>
          <p:cNvSpPr txBox="1"/>
          <p:nvPr/>
        </p:nvSpPr>
        <p:spPr>
          <a:xfrm>
            <a:off x="4775886" y="7427153"/>
            <a:ext cx="24878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900" dirty="0" smtClean="0"/>
              <a:t>4</a:t>
            </a:r>
            <a:endParaRPr lang="ko-KR" altLang="en-US" sz="900" dirty="0"/>
          </a:p>
        </p:txBody>
      </p:sp>
      <p:sp>
        <p:nvSpPr>
          <p:cNvPr id="6" name="타원 5"/>
          <p:cNvSpPr/>
          <p:nvPr/>
        </p:nvSpPr>
        <p:spPr>
          <a:xfrm>
            <a:off x="4900279" y="7287312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타원 52"/>
          <p:cNvSpPr/>
          <p:nvPr/>
        </p:nvSpPr>
        <p:spPr>
          <a:xfrm>
            <a:off x="4890426" y="6876530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타원 53"/>
          <p:cNvSpPr/>
          <p:nvPr/>
        </p:nvSpPr>
        <p:spPr>
          <a:xfrm>
            <a:off x="4909269" y="6516490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타원 54"/>
          <p:cNvSpPr/>
          <p:nvPr/>
        </p:nvSpPr>
        <p:spPr>
          <a:xfrm>
            <a:off x="4919902" y="6135184"/>
            <a:ext cx="1465089" cy="257586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5818257" y="6030673"/>
            <a:ext cx="347047" cy="1880050"/>
          </a:xfrm>
          <a:prstGeom prst="rect">
            <a:avLst/>
          </a:prstGeom>
          <a:solidFill>
            <a:srgbClr val="FFC000">
              <a:alpha val="83000"/>
            </a:srgbClr>
          </a:solidFill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ko-KR" altLang="en-US" sz="1400" dirty="0" smtClean="0"/>
              <a:t>기압차</a:t>
            </a:r>
            <a:endParaRPr lang="en-US" altLang="ko-KR" sz="1400" dirty="0" smtClean="0"/>
          </a:p>
        </p:txBody>
      </p:sp>
      <p:pic>
        <p:nvPicPr>
          <p:cNvPr id="39" name="그림 38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3902"/>
          <a:stretch/>
        </p:blipFill>
        <p:spPr>
          <a:xfrm>
            <a:off x="4457062" y="5447823"/>
            <a:ext cx="1336816" cy="758437"/>
          </a:xfrm>
          <a:prstGeom prst="rect">
            <a:avLst/>
          </a:prstGeom>
        </p:spPr>
      </p:pic>
      <p:cxnSp>
        <p:nvCxnSpPr>
          <p:cNvPr id="61" name="직선 연결선 60"/>
          <p:cNvCxnSpPr/>
          <p:nvPr/>
        </p:nvCxnSpPr>
        <p:spPr>
          <a:xfrm flipV="1">
            <a:off x="5778470" y="6042921"/>
            <a:ext cx="0" cy="1905942"/>
          </a:xfrm>
          <a:prstGeom prst="line">
            <a:avLst/>
          </a:prstGeom>
          <a:ln w="25400">
            <a:solidFill>
              <a:schemeClr val="tx1"/>
            </a:solidFill>
            <a:prstDash val="sysDash"/>
            <a:headEnd type="stealth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위로 굽은 화살표 42"/>
          <p:cNvSpPr/>
          <p:nvPr/>
        </p:nvSpPr>
        <p:spPr>
          <a:xfrm flipH="1">
            <a:off x="3452553" y="6490641"/>
            <a:ext cx="1272591" cy="745655"/>
          </a:xfrm>
          <a:prstGeom prst="bentUpArrow">
            <a:avLst>
              <a:gd name="adj1" fmla="val 20908"/>
              <a:gd name="adj2" fmla="val 25000"/>
              <a:gd name="adj3" fmla="val 1995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2010305" y="8215338"/>
            <a:ext cx="29903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smtClean="0"/>
              <a:t>&lt;</a:t>
            </a:r>
            <a:r>
              <a:rPr lang="ko-KR" altLang="en-US" sz="1600" b="1" dirty="0" smtClean="0"/>
              <a:t>기압 센서 거리측정 흐름도</a:t>
            </a:r>
            <a:r>
              <a:rPr lang="en-US" altLang="ko-KR" sz="1600" b="1" dirty="0" smtClean="0"/>
              <a:t>&gt;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060847" y="3783769"/>
            <a:ext cx="251857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기압 센서의 신호를 기반으로 비행 알고리즘에 의해 고도를 인지하고 높이 제어</a:t>
            </a:r>
            <a:endParaRPr lang="en-US" altLang="ko-KR" sz="1100" dirty="0" smtClean="0"/>
          </a:p>
        </p:txBody>
      </p:sp>
      <p:sp>
        <p:nvSpPr>
          <p:cNvPr id="2" name="타원 1"/>
          <p:cNvSpPr/>
          <p:nvPr/>
        </p:nvSpPr>
        <p:spPr>
          <a:xfrm>
            <a:off x="2266239" y="5249548"/>
            <a:ext cx="292592" cy="304383"/>
          </a:xfrm>
          <a:prstGeom prst="ellipse">
            <a:avLst/>
          </a:prstGeom>
          <a:noFill/>
          <a:ln w="19050"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1" name="꺾인 연결선 97"/>
          <p:cNvCxnSpPr/>
          <p:nvPr/>
        </p:nvCxnSpPr>
        <p:spPr>
          <a:xfrm rot="5400000">
            <a:off x="1433169" y="5675777"/>
            <a:ext cx="1114054" cy="824958"/>
          </a:xfrm>
          <a:prstGeom prst="bentConnector3">
            <a:avLst>
              <a:gd name="adj1" fmla="val 62407"/>
            </a:avLst>
          </a:prstGeom>
          <a:ln w="1270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836712" y="6732240"/>
            <a:ext cx="2483420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ko-KR" altLang="en-US" sz="1100" dirty="0" smtClean="0"/>
              <a:t>기압센서는 공기가 흐를 수 있는 구멍이 있으며</a:t>
            </a:r>
            <a:r>
              <a:rPr lang="en-US" altLang="ko-KR" sz="1100" dirty="0" smtClean="0"/>
              <a:t>, </a:t>
            </a:r>
            <a:r>
              <a:rPr lang="ko-KR" altLang="en-US" sz="1100" dirty="0"/>
              <a:t> </a:t>
            </a:r>
            <a:r>
              <a:rPr lang="ko-KR" altLang="en-US" sz="1100" dirty="0" err="1" smtClean="0"/>
              <a:t>드론</a:t>
            </a:r>
            <a:r>
              <a:rPr lang="ko-KR" altLang="en-US" sz="1100" dirty="0" smtClean="0"/>
              <a:t> 제작 시 구멍이 막히지 않도록 주의 해야 한다</a:t>
            </a:r>
            <a:r>
              <a:rPr lang="en-US" altLang="ko-KR" sz="1100" dirty="0"/>
              <a:t>.</a:t>
            </a:r>
            <a:endParaRPr lang="en-US" altLang="ko-KR" sz="1100" dirty="0" smtClean="0"/>
          </a:p>
        </p:txBody>
      </p:sp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altLang="en-US" dirty="0" smtClean="0"/>
              <a:t>고도제어 </a:t>
            </a:r>
            <a:r>
              <a:rPr lang="en-US" altLang="en-US" dirty="0" smtClean="0"/>
              <a:t>- </a:t>
            </a:r>
            <a:r>
              <a:rPr altLang="en-US" dirty="0" smtClean="0"/>
              <a:t>기압센서</a:t>
            </a:r>
            <a:endParaRPr lang="ko-KR" altLang="en-US" dirty="0"/>
          </a:p>
        </p:txBody>
      </p:sp>
    </p:spTree>
    <p:extLst>
      <p:ext uri="{BB962C8B-B14F-4D97-AF65-F5344CB8AC3E}">
        <p14:creationId xmlns="" xmlns:p14="http://schemas.microsoft.com/office/powerpoint/2010/main" val="25534832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3" name="표 11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340006331"/>
              </p:ext>
            </p:extLst>
          </p:nvPr>
        </p:nvGraphicFramePr>
        <p:xfrm>
          <a:off x="836713" y="2149458"/>
          <a:ext cx="5400599" cy="3494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8072"/>
                <a:gridCol w="2376263"/>
                <a:gridCol w="2376264"/>
              </a:tblGrid>
              <a:tr h="48946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환경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공기의 흐름 변화 있는 곳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공기의 흐름 변화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없는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곳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3188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고도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탐지</a:t>
                      </a:r>
                      <a:endParaRPr lang="en-US" altLang="ko-KR" sz="1100" b="1" dirty="0" smtClean="0"/>
                    </a:p>
                    <a:p>
                      <a:pPr algn="ctr" latinLnBrk="1"/>
                      <a:r>
                        <a:rPr lang="ko-KR" altLang="en-US" sz="1100" b="1" dirty="0" smtClean="0"/>
                        <a:t>모습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기압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문 개폐에 의해 기압의 변화 발생</a:t>
                      </a:r>
                      <a:endParaRPr lang="en-US" altLang="ko-KR" sz="1100" dirty="0" smtClean="0"/>
                    </a:p>
                    <a:p>
                      <a:pPr latinLnBrk="1"/>
                      <a:r>
                        <a:rPr lang="ko-KR" altLang="en-US" sz="1100" dirty="0" smtClean="0"/>
                        <a:t>하여 </a:t>
                      </a:r>
                      <a:r>
                        <a:rPr lang="ko-KR" altLang="en-US" sz="1100" dirty="0" err="1" smtClean="0"/>
                        <a:t>드론이</a:t>
                      </a:r>
                      <a:r>
                        <a:rPr lang="ko-KR" altLang="en-US" sz="1100" dirty="0" smtClean="0"/>
                        <a:t> 위아래로 출렁임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sz="1100" dirty="0" smtClean="0"/>
                        <a:t>갑작스런 공기 흐름 변화 없어</a:t>
                      </a:r>
                      <a:endParaRPr lang="en-US" altLang="ko-KR" sz="1100" dirty="0" smtClean="0"/>
                    </a:p>
                    <a:p>
                      <a:pPr latinLnBrk="1"/>
                      <a:r>
                        <a:rPr lang="ko-KR" altLang="en-US" sz="1100" dirty="0" smtClean="0"/>
                        <a:t>안정적으로 고도 유지</a:t>
                      </a:r>
                      <a:endParaRPr lang="ko-KR" altLang="en-US" sz="11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269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="1" dirty="0" smtClean="0"/>
                        <a:t>적합성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비행 환경 중간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>
                          <a:sym typeface="Webdings"/>
                        </a:rPr>
                        <a:t>△</a:t>
                      </a:r>
                      <a:r>
                        <a:rPr lang="en-US" altLang="ko-KR" sz="1100" dirty="0" smtClean="0">
                          <a:sym typeface="Webdings"/>
                        </a:rPr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/>
                        <a:t>최적의 비행 장소</a:t>
                      </a:r>
                      <a:r>
                        <a:rPr lang="en-US" altLang="ko-KR" sz="1100" dirty="0" smtClean="0"/>
                        <a:t>(</a:t>
                      </a:r>
                      <a:r>
                        <a:rPr lang="ko-KR" altLang="en-US" sz="1100" dirty="0" smtClean="0"/>
                        <a:t>○</a:t>
                      </a:r>
                      <a:r>
                        <a:rPr lang="en-US" altLang="ko-KR" sz="1100" dirty="0" smtClean="0"/>
                        <a:t>)</a:t>
                      </a:r>
                      <a:endParaRPr lang="ko-KR" altLang="en-US" sz="11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8" name="TextBox 27"/>
          <p:cNvSpPr txBox="1"/>
          <p:nvPr/>
        </p:nvSpPr>
        <p:spPr>
          <a:xfrm>
            <a:off x="554795" y="1081143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</a:t>
            </a:r>
            <a:r>
              <a:rPr lang="ko-KR" altLang="en-US" sz="1400" b="1" spc="-150" dirty="0">
                <a:ln w="3175">
                  <a:noFill/>
                </a:ln>
                <a:solidFill>
                  <a:srgbClr val="CC3399"/>
                </a:solidFill>
              </a:rPr>
              <a:t>압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센서를 이용한 최적의 고도제어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704" y="1446114"/>
            <a:ext cx="547260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하기의 그림은 기압 센서의 고도 제어 장단점을 이용한 비행 환경을 표현한 것 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공기의 상태에 따라 기압 센서가 민감하게 움직이므로 공기의 양이 자주 변화되는 환경은 피해야 할 곳이다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338037810"/>
              </p:ext>
            </p:extLst>
          </p:nvPr>
        </p:nvGraphicFramePr>
        <p:xfrm>
          <a:off x="845569" y="6295838"/>
          <a:ext cx="5431852" cy="2062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191"/>
                <a:gridCol w="5008661"/>
              </a:tblGrid>
              <a:tr h="370736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29918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 센서는 모든 환경에서 지원한다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기압의 특성상 고도가 변하면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기압차가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달라지므로 초음파 센서와 같이 특정 비행 환경 제약을 받지 않아서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사용성이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높다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63979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기압의 특징은 공기의 양에 따라 달라지는 값이다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단위 면적당 존재하는 공기의 양에 의존하는 값이므로 기압이란 수시로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조금씩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변한다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  <a:r>
                        <a:rPr lang="ko-KR" altLang="en-US" sz="1100" dirty="0" err="1" smtClean="0">
                          <a:solidFill>
                            <a:schemeClr val="tx1"/>
                          </a:solidFill>
                        </a:rPr>
                        <a:t>드론은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 프로펠러의 바람에 의해 주변 공기압은 다른 곳보다 기압이 낮게 되고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기압센서만으로는 정확한 고도를 측정하는데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한계를 지니고 있으므로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100" baseline="0" dirty="0" err="1" smtClean="0">
                          <a:solidFill>
                            <a:schemeClr val="tx1"/>
                          </a:solidFill>
                        </a:rPr>
                        <a:t>제이디코드의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 경우 레이저 센서와 함께 상호 보완하여 정확한 고도를 측정하여 안정적인 비행을 지원한다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en-US" altLang="ko-KR" sz="1100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5819028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기</a:t>
            </a:r>
            <a:r>
              <a:rPr lang="ko-KR" altLang="en-US" sz="1400" b="1" spc="-150" dirty="0">
                <a:ln w="3175">
                  <a:noFill/>
                </a:ln>
                <a:solidFill>
                  <a:srgbClr val="CC3399"/>
                </a:solidFill>
              </a:rPr>
              <a:t>압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 센서를 이용한 고도제어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1026" name="Picture 2" descr="door icon에 대한 이미지 검색결과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640"/>
          <a:stretch/>
        </p:blipFill>
        <p:spPr bwMode="auto">
          <a:xfrm>
            <a:off x="1527317" y="2869537"/>
            <a:ext cx="2289774" cy="19442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" name="그림 6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998" y="3013554"/>
            <a:ext cx="1159010" cy="864096"/>
          </a:xfrm>
          <a:prstGeom prst="rect">
            <a:avLst/>
          </a:prstGeom>
        </p:spPr>
      </p:pic>
      <p:pic>
        <p:nvPicPr>
          <p:cNvPr id="1028" name="Picture 4" descr="wall에 대한 이미지 검색결과">
            <a:hlinkClick r:id="rId5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86" r="18299"/>
          <a:stretch/>
        </p:blipFill>
        <p:spPr bwMode="auto">
          <a:xfrm>
            <a:off x="3899575" y="2869537"/>
            <a:ext cx="2284572" cy="19442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그림 5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168" y="2797530"/>
            <a:ext cx="1159010" cy="864096"/>
          </a:xfrm>
          <a:prstGeom prst="rect">
            <a:avLst/>
          </a:prstGeom>
        </p:spPr>
      </p:pic>
      <p:pic>
        <p:nvPicPr>
          <p:cNvPr id="56" name="그림 55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1998" y="3517610"/>
            <a:ext cx="1159010" cy="864096"/>
          </a:xfrm>
          <a:prstGeom prst="rect">
            <a:avLst/>
          </a:prstGeom>
        </p:spPr>
      </p:pic>
      <p:cxnSp>
        <p:nvCxnSpPr>
          <p:cNvPr id="3" name="직선 화살표 연결선 2"/>
          <p:cNvCxnSpPr/>
          <p:nvPr/>
        </p:nvCxnSpPr>
        <p:spPr>
          <a:xfrm>
            <a:off x="2672204" y="3557719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직선 화살표 연결선 62"/>
          <p:cNvCxnSpPr/>
          <p:nvPr/>
        </p:nvCxnSpPr>
        <p:spPr>
          <a:xfrm>
            <a:off x="2824604" y="3560142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직선 화살표 연결선 66"/>
          <p:cNvCxnSpPr/>
          <p:nvPr/>
        </p:nvCxnSpPr>
        <p:spPr>
          <a:xfrm>
            <a:off x="2987637" y="3549509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그림 67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="" xmlns:a14="http://schemas.microsoft.com/office/drawing/2010/main">
                  <a14:imgLayer r:embed="">
                    <a14:imgEffect>
                      <a14:artisticPencilSketch/>
                    </a14:imgEffect>
                  </a14:imgLayer>
                </a14:imgProps>
              </a:ex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734" y="2542081"/>
            <a:ext cx="1159010" cy="864096"/>
          </a:xfrm>
          <a:prstGeom prst="rect">
            <a:avLst/>
          </a:prstGeom>
        </p:spPr>
      </p:pic>
      <p:cxnSp>
        <p:nvCxnSpPr>
          <p:cNvPr id="70" name="직선 화살표 연결선 69"/>
          <p:cNvCxnSpPr/>
          <p:nvPr/>
        </p:nvCxnSpPr>
        <p:spPr>
          <a:xfrm>
            <a:off x="2668811" y="3021764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직선 화살표 연결선 70"/>
          <p:cNvCxnSpPr/>
          <p:nvPr/>
        </p:nvCxnSpPr>
        <p:spPr>
          <a:xfrm>
            <a:off x="2821211" y="3024187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화살표 연결선 72"/>
          <p:cNvCxnSpPr/>
          <p:nvPr/>
        </p:nvCxnSpPr>
        <p:spPr>
          <a:xfrm>
            <a:off x="2984244" y="3013554"/>
            <a:ext cx="0" cy="288032"/>
          </a:xfrm>
          <a:prstGeom prst="straightConnector1">
            <a:avLst/>
          </a:prstGeom>
          <a:ln>
            <a:solidFill>
              <a:schemeClr val="accent1">
                <a:lumMod val="75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제목 1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34337094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64704" y="1475656"/>
            <a:ext cx="5366278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모든 센서는 기능은 정해져 있으나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용도는 사용자에 맞춰서 개발되어 진화되고 다양한 물품에 적용되어 생활 속 또는 산업용으로 확장 사용되어진다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  <a:p>
            <a:r>
              <a:rPr lang="ko-KR" altLang="en-US" sz="1100" dirty="0" smtClean="0">
                <a:solidFill>
                  <a:prstClr val="black"/>
                </a:solidFill>
              </a:rPr>
              <a:t>기압 센서는 용도가 확대됨에 따라 한층 더 고정밀도와 기압 검출과 고도 검출이 요구됨과 동시에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스마트폰</a:t>
            </a:r>
            <a:r>
              <a:rPr lang="ko-KR" altLang="en-US" sz="1100" dirty="0" smtClean="0">
                <a:solidFill>
                  <a:prstClr val="black"/>
                </a:solidFill>
              </a:rPr>
              <a:t> 및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웨어러블</a:t>
            </a:r>
            <a:r>
              <a:rPr lang="ko-KR" altLang="en-US" sz="1100" dirty="0" smtClean="0">
                <a:solidFill>
                  <a:prstClr val="black"/>
                </a:solidFill>
              </a:rPr>
              <a:t> 기기의 소형화 및 고기능화에 따라 센서의 소형화에 대한 요구도 강해진다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endParaRPr lang="en-US" altLang="ko-KR" sz="1100" dirty="0" smtClean="0">
              <a:solidFill>
                <a:prstClr val="black"/>
              </a:solidFill>
            </a:endParaRPr>
          </a:p>
          <a:p>
            <a:r>
              <a:rPr lang="ko-KR" altLang="en-US" sz="1100" dirty="0" smtClean="0">
                <a:solidFill>
                  <a:prstClr val="black"/>
                </a:solidFill>
              </a:rPr>
              <a:t>하기의 사진은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소니의</a:t>
            </a:r>
            <a:r>
              <a:rPr lang="ko-KR" altLang="en-US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노이즈</a:t>
            </a:r>
            <a:r>
              <a:rPr lang="ko-KR" altLang="en-US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캔슬링이</a:t>
            </a:r>
            <a:r>
              <a:rPr lang="ko-KR" altLang="en-US" sz="1100" dirty="0" smtClean="0">
                <a:solidFill>
                  <a:prstClr val="black"/>
                </a:solidFill>
              </a:rPr>
              <a:t> 장착된 헤드폰으로서 기압센서를 이용하여 산이나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비행기 등에서 기압변화에 의해 발생하는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노이즈를</a:t>
            </a:r>
            <a:r>
              <a:rPr lang="ko-KR" altLang="en-US" sz="1100" dirty="0" smtClean="0">
                <a:solidFill>
                  <a:prstClr val="black"/>
                </a:solidFill>
              </a:rPr>
              <a:t> 제거해주어 보다 깨끗한 음질로 음악을 들을 수 있도록 도와주는 기능을 구현하여 기압센서의 용도를 확장하였다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554795" y="1126281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기압 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" name="Picture 4" descr="최호섭 제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5412" b="31266"/>
          <a:stretch/>
        </p:blipFill>
        <p:spPr bwMode="auto">
          <a:xfrm>
            <a:off x="908720" y="3355998"/>
            <a:ext cx="5233810" cy="19011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" name="직사각형 54"/>
          <p:cNvSpPr/>
          <p:nvPr/>
        </p:nvSpPr>
        <p:spPr>
          <a:xfrm>
            <a:off x="810258" y="5041738"/>
            <a:ext cx="5320724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헤드폰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pic>
        <p:nvPicPr>
          <p:cNvPr id="2056" name="Picture 8" descr="smartphone에 대한 이미지 검색결과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815" y="6286383"/>
            <a:ext cx="3350273" cy="223224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watch phone climbing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247" y="6286383"/>
            <a:ext cx="2246057" cy="224605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788356" y="5458743"/>
            <a:ext cx="53662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err="1" smtClean="0">
                <a:solidFill>
                  <a:prstClr val="black"/>
                </a:solidFill>
              </a:rPr>
              <a:t>스마트폰은</a:t>
            </a:r>
            <a:r>
              <a:rPr lang="ko-KR" altLang="en-US" sz="1100" dirty="0" smtClean="0">
                <a:solidFill>
                  <a:prstClr val="black"/>
                </a:solidFill>
              </a:rPr>
              <a:t> 센서의 집합체라 해도 과언이 아니라 할 만큼 다양한 센서로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스마트폰의</a:t>
            </a:r>
            <a:r>
              <a:rPr lang="ko-KR" altLang="en-US" sz="1100" dirty="0" smtClean="0">
                <a:solidFill>
                  <a:prstClr val="black"/>
                </a:solidFill>
              </a:rPr>
              <a:t> 용도를 업그레이드 하고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그 중 기압센서는 </a:t>
            </a:r>
            <a:r>
              <a:rPr lang="ko-KR" altLang="en-US" sz="1100" dirty="0" err="1" smtClean="0">
                <a:solidFill>
                  <a:prstClr val="black"/>
                </a:solidFill>
              </a:rPr>
              <a:t>헬시앱에서</a:t>
            </a:r>
            <a:r>
              <a:rPr lang="ko-KR" altLang="en-US" sz="1100" dirty="0" smtClean="0">
                <a:solidFill>
                  <a:prstClr val="black"/>
                </a:solidFill>
              </a:rPr>
              <a:t> 활용도가 높다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산이나 계단을 오를 때의 칼로리 소모량을 계산하거나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운동이나 날씨 변화 예측을 하는 기능은 모드 기압의 차에 따른 변화의 값을 적용한 사례이다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9" name="제목 8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8230296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sp>
        <p:nvSpPr>
          <p:cNvPr id="32" name="직사각형 31"/>
          <p:cNvSpPr/>
          <p:nvPr/>
        </p:nvSpPr>
        <p:spPr>
          <a:xfrm>
            <a:off x="928670" y="1500166"/>
            <a:ext cx="52212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기압센서를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기압 센서를 임의로 막아보고 고도 제어를 시연하여 기압 센서의 기능을 직접 확인한다</a:t>
            </a:r>
            <a:r>
              <a:rPr lang="en-US" altLang="ko-KR" sz="1200" b="1" dirty="0" smtClean="0"/>
              <a:t>.</a:t>
            </a:r>
          </a:p>
        </p:txBody>
      </p:sp>
      <p:grpSp>
        <p:nvGrpSpPr>
          <p:cNvPr id="2" name="그룹 32"/>
          <p:cNvGrpSpPr/>
          <p:nvPr/>
        </p:nvGrpSpPr>
        <p:grpSpPr>
          <a:xfrm>
            <a:off x="2714620" y="4286248"/>
            <a:ext cx="1000132" cy="1000132"/>
            <a:chOff x="7715280" y="3000364"/>
            <a:chExt cx="1928826" cy="1928826"/>
          </a:xfrm>
        </p:grpSpPr>
        <p:pic>
          <p:nvPicPr>
            <p:cNvPr id="38" name="그림 37" descr="C:\Users\이미선\Dropbox\창업지원자료\기획\디자인\JDCode\앱디자인\jdcode\PNG파일\왼쪽조종\왼쪽조종.png"/>
            <p:cNvPicPr/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715280" y="3000364"/>
              <a:ext cx="1928826" cy="1928826"/>
            </a:xfrm>
            <a:prstGeom prst="rect">
              <a:avLst/>
            </a:prstGeom>
            <a:noFill/>
          </p:spPr>
        </p:pic>
        <p:pic>
          <p:nvPicPr>
            <p:cNvPr id="40" name="그림 39" descr="C:\Users\이미선\Dropbox\창업지원자료\기획\디자인\JDKit\앱디자인\lock_p.png"/>
            <p:cNvPicPr/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001033" y="3839347"/>
              <a:ext cx="298394" cy="285752"/>
            </a:xfrm>
            <a:prstGeom prst="rect">
              <a:avLst/>
            </a:prstGeom>
            <a:noFill/>
          </p:spPr>
        </p:pic>
        <p:pic>
          <p:nvPicPr>
            <p:cNvPr id="42" name="그림 41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8282138" y="4350047"/>
              <a:ext cx="785818" cy="347984"/>
            </a:xfrm>
            <a:prstGeom prst="rect">
              <a:avLst/>
            </a:prstGeom>
            <a:noFill/>
          </p:spPr>
        </p:pic>
      </p:grpSp>
      <p:sp>
        <p:nvSpPr>
          <p:cNvPr id="44" name="TextBox 43"/>
          <p:cNvSpPr txBox="1"/>
          <p:nvPr/>
        </p:nvSpPr>
        <p:spPr>
          <a:xfrm>
            <a:off x="2792350" y="2482024"/>
            <a:ext cx="3351294" cy="178595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윗면에 기압센서를 찾아보고 공기의 흐르는 구멍을 확인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기압센서의 구멍을 글루건을 이용하여 공기의 흐름을 막아보도록 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r>
              <a:rPr lang="en-US" altLang="ko-KR" sz="1100" dirty="0" smtClean="0">
                <a:sym typeface="Wingdings 2"/>
              </a:rPr>
              <a:t>                     </a:t>
            </a:r>
            <a:r>
              <a:rPr lang="ko-KR" altLang="en-US" sz="1100" dirty="0" smtClean="0">
                <a:sym typeface="Wingdings 2"/>
              </a:rPr>
              <a:t>레이저 센서도 함께 화장지로 막아</a:t>
            </a:r>
            <a:endParaRPr lang="en-US" altLang="ko-KR" sz="1100" dirty="0" smtClean="0">
              <a:sym typeface="Wingdings 2"/>
            </a:endParaRPr>
          </a:p>
          <a:p>
            <a:r>
              <a:rPr lang="en-US" altLang="ko-KR" sz="1100" dirty="0" smtClean="0">
                <a:sym typeface="Wingdings 2"/>
              </a:rPr>
              <a:t>                     </a:t>
            </a:r>
            <a:r>
              <a:rPr lang="ko-KR" altLang="en-US" sz="1100" dirty="0" smtClean="0">
                <a:sym typeface="Wingdings 2"/>
              </a:rPr>
              <a:t>고도제어센서 사용을 비활성한다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>
                <a:sym typeface="Wingdings 2"/>
              </a:rPr>
              <a:t>                     </a:t>
            </a:r>
            <a:r>
              <a:rPr lang="ko-KR" altLang="en-US" sz="1100" dirty="0" smtClean="0">
                <a:sym typeface="Wingdings 2"/>
              </a:rPr>
              <a:t>높이 잠금 모드로 비행 한다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1281912" y="6102552"/>
            <a:ext cx="4913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기압 센서와 레이저 센서를 막았을 때 제이디코드의 비행 하는 모습을 확인 해보도록 한다</a:t>
            </a:r>
            <a:r>
              <a:rPr lang="en-US" altLang="ko-KR" sz="1200" b="1" spc="-150" dirty="0" smtClean="0">
                <a:ln w="3175">
                  <a:noFill/>
                </a:ln>
                <a:effectLst/>
              </a:rPr>
              <a:t>.</a:t>
            </a:r>
          </a:p>
        </p:txBody>
      </p:sp>
      <p:sp>
        <p:nvSpPr>
          <p:cNvPr id="49" name="직사각형 48"/>
          <p:cNvSpPr/>
          <p:nvPr/>
        </p:nvSpPr>
        <p:spPr>
          <a:xfrm>
            <a:off x="742180" y="6749312"/>
            <a:ext cx="5548220" cy="1537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3" name="그룹 85"/>
          <p:cNvGrpSpPr/>
          <p:nvPr/>
        </p:nvGrpSpPr>
        <p:grpSpPr>
          <a:xfrm>
            <a:off x="642918" y="5857884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4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sp>
        <p:nvSpPr>
          <p:cNvPr id="95" name="TextBox 94"/>
          <p:cNvSpPr txBox="1"/>
          <p:nvPr/>
        </p:nvSpPr>
        <p:spPr>
          <a:xfrm>
            <a:off x="857232" y="6926359"/>
            <a:ext cx="5643602" cy="128588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레이저 센서와 기압센서를 막았을 때의 비행 상태를 확인한다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높이가 고정된다</a:t>
            </a:r>
            <a:r>
              <a:rPr lang="en-US" altLang="ko-KR" sz="1100" dirty="0" smtClean="0">
                <a:sym typeface="Wingdings 2"/>
              </a:rPr>
              <a:t>.</a:t>
            </a:r>
            <a:r>
              <a:rPr lang="en-US" altLang="ko-KR" sz="1100" dirty="0" smtClean="0"/>
              <a:t>   </a:t>
            </a:r>
            <a:r>
              <a:rPr lang="en-US" altLang="ko-KR" sz="1100" dirty="0" smtClean="0">
                <a:sym typeface="Wingdings 2"/>
              </a:rPr>
              <a:t> </a:t>
            </a:r>
            <a:r>
              <a:rPr lang="ko-KR" altLang="en-US" sz="1100" dirty="0" smtClean="0">
                <a:sym typeface="Wingdings 2"/>
              </a:rPr>
              <a:t>드론이 위아래로 조금씩 출렁인다</a:t>
            </a:r>
            <a:r>
              <a:rPr lang="en-US" altLang="ko-KR" sz="1100" dirty="0" smtClean="0">
                <a:sym typeface="Wingdings 2"/>
              </a:rPr>
              <a:t>.  </a:t>
            </a:r>
            <a:r>
              <a:rPr lang="ko-KR" altLang="en-US" sz="1100" dirty="0" smtClean="0">
                <a:sym typeface="Wingdings 2"/>
              </a:rPr>
              <a:t>높이가 고정 안된다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endParaRPr lang="en-US" altLang="ko-KR" sz="1100" dirty="0" smtClean="0">
              <a:sym typeface="Wingdings 2"/>
            </a:endParaRPr>
          </a:p>
          <a:p>
            <a:r>
              <a:rPr lang="ko-KR" altLang="en-US" sz="1100" dirty="0" smtClean="0">
                <a:sym typeface="Wingdings 2"/>
              </a:rPr>
              <a:t>레이저 센서만 막았을 때 드론 비행 상태를 복습하고 설명한다</a:t>
            </a:r>
            <a:r>
              <a:rPr lang="en-US" altLang="ko-KR" sz="1100" dirty="0" smtClean="0">
                <a:sym typeface="Wingdings 2"/>
              </a:rPr>
              <a:t>.</a:t>
            </a:r>
          </a:p>
          <a:p>
            <a:r>
              <a:rPr lang="en-US" altLang="ko-KR" sz="1100" dirty="0" smtClean="0"/>
              <a:t>    </a:t>
            </a:r>
          </a:p>
          <a:p>
            <a:r>
              <a:rPr lang="en-US" altLang="ko-KR" sz="1100" dirty="0" smtClean="0"/>
              <a:t> </a:t>
            </a:r>
          </a:p>
          <a:p>
            <a:r>
              <a:rPr lang="ko-KR" altLang="en-US" sz="1100" dirty="0" smtClean="0">
                <a:sym typeface="Wingdings 2"/>
              </a:rPr>
              <a:t> 레이저 센서를 막았을 때 일어나는 현상을 기압센서를 이용하여 설명한다</a:t>
            </a:r>
            <a:r>
              <a:rPr lang="en-US" altLang="ko-KR" sz="1100" dirty="0" smtClean="0">
                <a:sym typeface="Wingdings 2"/>
              </a:rPr>
              <a:t>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 l="7407" t="30795" r="11111" b="5941"/>
          <a:stretch>
            <a:fillRect/>
          </a:stretch>
        </p:blipFill>
        <p:spPr bwMode="auto">
          <a:xfrm rot="16200000">
            <a:off x="1379905" y="3055762"/>
            <a:ext cx="954919" cy="1571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 cstate="print"/>
          <a:srcRect l="11111" t="32073" r="8333"/>
          <a:stretch>
            <a:fillRect/>
          </a:stretch>
        </p:blipFill>
        <p:spPr bwMode="auto">
          <a:xfrm rot="16200000">
            <a:off x="1410573" y="2089833"/>
            <a:ext cx="893580" cy="1571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3" name="타원 42"/>
          <p:cNvSpPr/>
          <p:nvPr/>
        </p:nvSpPr>
        <p:spPr>
          <a:xfrm>
            <a:off x="1718474" y="2764553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1718474" y="3726805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Picture 3"/>
          <p:cNvPicPr>
            <a:picLocks noChangeAspect="1" noChangeArrowheads="1"/>
          </p:cNvPicPr>
          <p:nvPr/>
        </p:nvPicPr>
        <p:blipFill>
          <a:blip r:embed="rId9" cstate="print"/>
          <a:srcRect l="15393" t="33152" r="7051"/>
          <a:stretch>
            <a:fillRect/>
          </a:stretch>
        </p:blipFill>
        <p:spPr bwMode="auto">
          <a:xfrm rot="16200000">
            <a:off x="1428736" y="4000496"/>
            <a:ext cx="857256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타원 35"/>
          <p:cNvSpPr/>
          <p:nvPr/>
        </p:nvSpPr>
        <p:spPr>
          <a:xfrm>
            <a:off x="2000240" y="4643438"/>
            <a:ext cx="241790" cy="241790"/>
          </a:xfrm>
          <a:prstGeom prst="ellipse">
            <a:avLst/>
          </a:pr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제목 8"/>
          <p:cNvSpPr txBox="1">
            <a:spLocks/>
          </p:cNvSpPr>
          <p:nvPr/>
        </p:nvSpPr>
        <p:spPr>
          <a:xfrm>
            <a:off x="1714500" y="1153357"/>
            <a:ext cx="5862757" cy="7152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2000" kern="1200">
                <a:solidFill>
                  <a:schemeClr val="bg1"/>
                </a:solidFill>
                <a:latin typeface="나눔고딕 ExtraBold" panose="020D0904000000000000" pitchFamily="50" charset="-127"/>
                <a:ea typeface="나눔고딕 ExtraBold" panose="020D0904000000000000" pitchFamily="50" charset="-127"/>
                <a:cs typeface="+mj-cs"/>
              </a:defRPr>
            </a:lvl1pPr>
          </a:lstStyle>
          <a:p>
            <a:r>
              <a:rPr lang="ko-KR" altLang="en-US" dirty="0" smtClean="0"/>
              <a:t>위치제어</a:t>
            </a:r>
            <a:r>
              <a:rPr lang="en-US" altLang="ko-KR" dirty="0" smtClean="0"/>
              <a:t>-</a:t>
            </a:r>
            <a:r>
              <a:rPr lang="ko-KR" altLang="en-US" dirty="0" smtClean="0"/>
              <a:t>카메라 플로우센서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554795" y="1357290"/>
            <a:ext cx="57864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dist"/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미니드론에서 사용되는 위치 제어 방법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-</a:t>
            </a: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플로우센서에 대해 이해하고 </a:t>
            </a:r>
            <a:endParaRPr lang="en-US" altLang="ko-KR" sz="1400" b="1" spc="-150" dirty="0" smtClean="0">
              <a:ln w="3175">
                <a:noFill/>
              </a:ln>
              <a:solidFill>
                <a:srgbClr val="CC3399"/>
              </a:solidFill>
            </a:endParaRPr>
          </a:p>
          <a:p>
            <a:pPr marL="342900" indent="-342900"/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학습한다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41" name="Picture 2" descr="optical flow sensor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214554" y="5342759"/>
            <a:ext cx="1285884" cy="928701"/>
          </a:xfrm>
          <a:prstGeom prst="rect">
            <a:avLst/>
          </a:prstGeom>
          <a:noFill/>
        </p:spPr>
      </p:pic>
      <p:sp>
        <p:nvSpPr>
          <p:cNvPr id="42" name="TextBox 41"/>
          <p:cNvSpPr txBox="1"/>
          <p:nvPr/>
        </p:nvSpPr>
        <p:spPr>
          <a:xfrm>
            <a:off x="2143116" y="5065760"/>
            <a:ext cx="1428760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chemeClr val="bg1"/>
                </a:solidFill>
              </a:rPr>
              <a:t>카메라플로우센서</a:t>
            </a:r>
            <a:endParaRPr lang="en-US" altLang="ko-KR" sz="1200" b="1" dirty="0" smtClean="0">
              <a:solidFill>
                <a:schemeClr val="bg1"/>
              </a:solidFill>
            </a:endParaRPr>
          </a:p>
        </p:txBody>
      </p:sp>
      <p:pic>
        <p:nvPicPr>
          <p:cNvPr id="43" name="Picture 7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928670" y="4291695"/>
            <a:ext cx="1071570" cy="945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" name="TextBox 43"/>
          <p:cNvSpPr txBox="1"/>
          <p:nvPr/>
        </p:nvSpPr>
        <p:spPr>
          <a:xfrm>
            <a:off x="785794" y="4071934"/>
            <a:ext cx="1428760" cy="276999"/>
          </a:xfrm>
          <a:prstGeom prst="rect">
            <a:avLst/>
          </a:prstGeom>
          <a:solidFill>
            <a:srgbClr val="388BD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smtClean="0">
                <a:solidFill>
                  <a:schemeClr val="bg1"/>
                </a:solidFill>
              </a:rPr>
              <a:t>Main Controller</a:t>
            </a:r>
          </a:p>
        </p:txBody>
      </p:sp>
      <p:sp>
        <p:nvSpPr>
          <p:cNvPr id="45" name="위로 굽은 화살표 44"/>
          <p:cNvSpPr/>
          <p:nvPr/>
        </p:nvSpPr>
        <p:spPr>
          <a:xfrm flipH="1">
            <a:off x="1214422" y="5214942"/>
            <a:ext cx="1000132" cy="794571"/>
          </a:xfrm>
          <a:prstGeom prst="bentUpArrow">
            <a:avLst>
              <a:gd name="adj1" fmla="val 18683"/>
              <a:gd name="adj2" fmla="val 25838"/>
              <a:gd name="adj3" fmla="val 21884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4061030" y="5280074"/>
            <a:ext cx="22969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카메라 플로우 센서</a:t>
            </a:r>
            <a:endParaRPr lang="en-US" altLang="ko-KR" sz="1200" dirty="0" smtClean="0"/>
          </a:p>
          <a:p>
            <a:r>
              <a:rPr lang="ko-KR" altLang="en-US" sz="1200" dirty="0" smtClean="0"/>
              <a:t>사진 비교 분석 후 좌표화</a:t>
            </a:r>
            <a:endParaRPr lang="en-US" altLang="ko-KR" sz="1200" dirty="0" smtClean="0"/>
          </a:p>
        </p:txBody>
      </p:sp>
      <p:cxnSp>
        <p:nvCxnSpPr>
          <p:cNvPr id="47" name="꺾인 연결선 97"/>
          <p:cNvCxnSpPr/>
          <p:nvPr/>
        </p:nvCxnSpPr>
        <p:spPr>
          <a:xfrm flipV="1">
            <a:off x="3000372" y="5414199"/>
            <a:ext cx="1143008" cy="166686"/>
          </a:xfrm>
          <a:prstGeom prst="bentConnector3">
            <a:avLst>
              <a:gd name="adj1" fmla="val 50000"/>
            </a:avLst>
          </a:prstGeom>
          <a:ln w="19050">
            <a:solidFill>
              <a:schemeClr val="tx1"/>
            </a:solidFill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위로 굽은 화살표 47"/>
          <p:cNvSpPr/>
          <p:nvPr/>
        </p:nvSpPr>
        <p:spPr>
          <a:xfrm flipH="1">
            <a:off x="2714620" y="6351644"/>
            <a:ext cx="928694" cy="729439"/>
          </a:xfrm>
          <a:prstGeom prst="bentUpArrow">
            <a:avLst>
              <a:gd name="adj1" fmla="val 23368"/>
              <a:gd name="adj2" fmla="val 28041"/>
              <a:gd name="adj3" fmla="val 19642"/>
            </a:avLst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9" name="_x150327592" descr="EMB000014bc19c4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643314" y="6137330"/>
            <a:ext cx="2786082" cy="1300943"/>
          </a:xfrm>
          <a:prstGeom prst="rect">
            <a:avLst/>
          </a:prstGeom>
          <a:noFill/>
        </p:spPr>
      </p:pic>
      <p:sp>
        <p:nvSpPr>
          <p:cNvPr id="50" name="직사각형 49"/>
          <p:cNvSpPr/>
          <p:nvPr/>
        </p:nvSpPr>
        <p:spPr>
          <a:xfrm>
            <a:off x="664425" y="1987102"/>
            <a:ext cx="567684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/>
              <a:t>앞서 학습한 초음파 센서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레이저 센서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기압센서를 이용하여 고도를 제어한다</a:t>
            </a:r>
            <a:r>
              <a:rPr lang="en-US" altLang="ko-KR" sz="1100" dirty="0" smtClean="0"/>
              <a:t>. </a:t>
            </a:r>
          </a:p>
          <a:p>
            <a:r>
              <a:rPr lang="ko-KR" altLang="en-US" sz="1100" dirty="0" smtClean="0"/>
              <a:t>고도 제어라하면 높이가 유지 되는 것을 말하는 것이며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좌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우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앞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뒤로 쏠리거나 흐르는 움직임을 제어 할 수는 없다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카메라 플로우 센서는 이런 비행의 흐름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쏠림을 보정 하고 정확한 위치제어를 위해서 고도 제어 센서와 함께 적용되어 드론의 정확한 자동 호버링을 지원한다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카메라 플로우 센서는 연속적으로 사진을 촬영하여 각 사진의 특징을 인식하고 비교하여 드론의 움직임을 인지하여 위치를 보정하는 원리이다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즉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드론이 흐르거나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쏠렸을 때의 이전의 사진과 움직임 후의 사진을 비교하여 해당 특징 포인트 위치로 돌아가게 하는 것이다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51" name="TextBox 50"/>
          <p:cNvSpPr txBox="1"/>
          <p:nvPr/>
        </p:nvSpPr>
        <p:spPr>
          <a:xfrm>
            <a:off x="2203921" y="4493157"/>
            <a:ext cx="2796715" cy="43714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dist"/>
            <a:r>
              <a:rPr lang="ko-KR" altLang="en-US" sz="1100" dirty="0" smtClean="0"/>
              <a:t>카메라플로우 센서의 신호를 기반으로 </a:t>
            </a:r>
            <a:endParaRPr lang="en-US" altLang="ko-KR" sz="1100" dirty="0" smtClean="0"/>
          </a:p>
          <a:p>
            <a:pPr algn="dist"/>
            <a:r>
              <a:rPr lang="ko-KR" altLang="en-US" sz="1100" dirty="0" smtClean="0"/>
              <a:t>드론의 좌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우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앞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뒤 쏠림 보정 및 위치 제어</a:t>
            </a:r>
            <a:endParaRPr lang="en-US" altLang="ko-KR" sz="1100" dirty="0" smtClean="0"/>
          </a:p>
        </p:txBody>
      </p:sp>
      <p:sp>
        <p:nvSpPr>
          <p:cNvPr id="52" name="TextBox 51"/>
          <p:cNvSpPr txBox="1"/>
          <p:nvPr/>
        </p:nvSpPr>
        <p:spPr>
          <a:xfrm>
            <a:off x="2143116" y="7866901"/>
            <a:ext cx="30100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/>
              <a:t>&lt;</a:t>
            </a:r>
            <a:r>
              <a:rPr lang="ko-KR" altLang="en-US" sz="1200" b="1" dirty="0" smtClean="0"/>
              <a:t>카메라 플로우센서 위치제어 흐름도</a:t>
            </a:r>
            <a:r>
              <a:rPr lang="en-US" altLang="ko-KR" sz="1200" b="1" dirty="0" smtClean="0"/>
              <a:t>&gt;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4214818" y="7396483"/>
            <a:ext cx="1868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200" dirty="0" smtClean="0"/>
              <a:t>연속적인 사진 촬영</a:t>
            </a:r>
            <a:endParaRPr lang="en-US" altLang="ko-KR" sz="1200" dirty="0" smtClean="0"/>
          </a:p>
        </p:txBody>
      </p:sp>
      <p:pic>
        <p:nvPicPr>
          <p:cNvPr id="71" name="그림 7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6388" y="5572132"/>
            <a:ext cx="1071570" cy="798905"/>
          </a:xfrm>
          <a:prstGeom prst="rect">
            <a:avLst/>
          </a:prstGeom>
        </p:spPr>
      </p:pic>
      <p:sp>
        <p:nvSpPr>
          <p:cNvPr id="20" name="제목 40"/>
          <p:cNvSpPr>
            <a:spLocks noGrp="1"/>
          </p:cNvSpPr>
          <p:nvPr>
            <p:ph type="title"/>
          </p:nvPr>
        </p:nvSpPr>
        <p:spPr>
          <a:xfrm>
            <a:off x="260576" y="288624"/>
            <a:ext cx="5525878" cy="562478"/>
          </a:xfrm>
        </p:spPr>
        <p:txBody>
          <a:bodyPr>
            <a:noAutofit/>
          </a:bodyPr>
          <a:lstStyle/>
          <a:p>
            <a:r>
              <a:rPr altLang="en-US" sz="3600" dirty="0" smtClean="0"/>
              <a:t>위치제어 </a:t>
            </a:r>
            <a:r>
              <a:rPr lang="en-US" altLang="en-US" sz="3600" dirty="0" smtClean="0"/>
              <a:t>– </a:t>
            </a:r>
            <a:r>
              <a:rPr altLang="en-US" sz="3600" dirty="0" smtClean="0"/>
              <a:t>카메라 센서</a:t>
            </a:r>
            <a:endParaRPr lang="ko-KR" altLang="en-US" sz="3600" dirty="0"/>
          </a:p>
        </p:txBody>
      </p:sp>
    </p:spTree>
    <p:extLst>
      <p:ext uri="{BB962C8B-B14F-4D97-AF65-F5344CB8AC3E}">
        <p14:creationId xmlns="" xmlns:p14="http://schemas.microsoft.com/office/powerpoint/2010/main" val="179256679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554795" y="1340595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 플로우센서를 이용한 최적의 위치제어 환경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64704" y="1705566"/>
            <a:ext cx="54726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하기의 그림은 카메라 플로우 센서가 인지하는 바닥면이다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대개의 모든 표면은 인식하지만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흰색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유광 바닥 타일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또는 민무늬 바닥은 정확한 위치 제어가 다소 어렵다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en-US" altLang="ko-KR" sz="1100" dirty="0">
              <a:solidFill>
                <a:prstClr val="black"/>
              </a:solidFill>
            </a:endParaRPr>
          </a:p>
        </p:txBody>
      </p:sp>
      <p:graphicFrame>
        <p:nvGraphicFramePr>
          <p:cNvPr id="77" name="표 76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854406291"/>
              </p:ext>
            </p:extLst>
          </p:nvPr>
        </p:nvGraphicFramePr>
        <p:xfrm>
          <a:off x="845569" y="6873854"/>
          <a:ext cx="5431852" cy="18415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191"/>
                <a:gridCol w="5008661"/>
              </a:tblGrid>
              <a:tr h="360928"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설    명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83095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>
                          <a:solidFill>
                            <a:schemeClr val="tx1"/>
                          </a:solidFill>
                        </a:rPr>
                        <a:t>장점</a:t>
                      </a:r>
                      <a:endParaRPr lang="ko-KR" altLang="en-US" sz="11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실외에서의 위치 제어는 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GPS</a:t>
                      </a:r>
                      <a:r>
                        <a:rPr lang="ko-KR" altLang="en-US" sz="1100" dirty="0" smtClean="0">
                          <a:solidFill>
                            <a:schemeClr val="tx1"/>
                          </a:solidFill>
                        </a:rPr>
                        <a:t>를 이용하여 정확한게 포지셔닝하지만</a:t>
                      </a:r>
                      <a:r>
                        <a:rPr lang="en-US" altLang="ko-KR" sz="1100" dirty="0" smtClean="0">
                          <a:solidFill>
                            <a:schemeClr val="tx1"/>
                          </a:solidFill>
                        </a:rPr>
                        <a:t>,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실내에서는 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GPS </a:t>
                      </a: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이용이 불가 하므로 카메라 플로우센서를 이용하여 드론이 움직일 때 실시간으로 영상을 비교 분석하여 드론의 움직임을 보정하고 포지셔닝한다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 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100" baseline="0" dirty="0" smtClean="0">
                          <a:solidFill>
                            <a:schemeClr val="tx1"/>
                          </a:solidFill>
                        </a:rPr>
                        <a:t>영상 비교는 거의 모든 환경에서 지원가능하므로 드론 위치제어에 적합하다</a:t>
                      </a:r>
                      <a:r>
                        <a:rPr lang="en-US" altLang="ko-KR" sz="1100" baseline="0" dirty="0" smtClean="0">
                          <a:solidFill>
                            <a:schemeClr val="tx1"/>
                          </a:solidFill>
                        </a:rPr>
                        <a:t>.</a:t>
                      </a:r>
                      <a:endParaRPr lang="ko-KR" alt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49671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100" b="1" dirty="0" smtClean="0"/>
                        <a:t>단점</a:t>
                      </a:r>
                      <a:endParaRPr lang="ko-KR" altLang="en-US" sz="11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카메라 플로우센서는 전후 영상을 비교하여 좌표 보정을 하는 시스템이므로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kumimoji="0" lang="ko-KR" alt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드론은 움직이더라도 바닥면이  완전 민무늬와 같은 특별한 경우에는 영상 비교가 불가하므로 드론의 움직임 보정이 불가하다</a:t>
                      </a:r>
                      <a:r>
                        <a:rPr kumimoji="0" lang="en-US" altLang="ko-KR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kumimoji="0" lang="en-US" altLang="ko-KR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8" name="TextBox 77"/>
          <p:cNvSpPr txBox="1"/>
          <p:nvPr/>
        </p:nvSpPr>
        <p:spPr>
          <a:xfrm>
            <a:off x="548680" y="6397044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카메라 플로우센서를 이용한 위치제어 장단점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60" y="2143108"/>
            <a:ext cx="4500594" cy="4124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4051260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드론 디자인</a:t>
            </a:r>
            <a:endParaRPr lang="ko-KR" altLang="en-US" sz="3600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696" y="3492450"/>
            <a:ext cx="5470264" cy="6152840"/>
          </a:xfrm>
          <a:prstGeom prst="rect">
            <a:avLst/>
          </a:prstGeom>
        </p:spPr>
      </p:pic>
      <p:pic>
        <p:nvPicPr>
          <p:cNvPr id="32" name="그림 31" descr="3.jpg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28604" y="2563756"/>
            <a:ext cx="3000396" cy="1875248"/>
          </a:xfrm>
          <a:prstGeom prst="rect">
            <a:avLst/>
          </a:prstGeom>
        </p:spPr>
      </p:pic>
      <p:pic>
        <p:nvPicPr>
          <p:cNvPr id="33" name="그림 32" descr="JDKit 랜더링.png"/>
          <p:cNvPicPr>
            <a:picLocks noChangeAspect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95755" y="2563756"/>
            <a:ext cx="2885573" cy="185738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1480" y="1943398"/>
            <a:ext cx="578647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현재의 드론 디자인을 살표보자</a:t>
            </a:r>
            <a:endParaRPr lang="en-US" altLang="ko-KR" sz="14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optical flow sensor mouse에 대한 이미지 검색결과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32" y="2643174"/>
            <a:ext cx="5069348" cy="2143140"/>
          </a:xfrm>
          <a:prstGeom prst="rect">
            <a:avLst/>
          </a:prstGeom>
          <a:noFill/>
        </p:spPr>
      </p:pic>
      <p:sp>
        <p:nvSpPr>
          <p:cNvPr id="63" name="TextBox 62"/>
          <p:cNvSpPr txBox="1"/>
          <p:nvPr/>
        </p:nvSpPr>
        <p:spPr>
          <a:xfrm>
            <a:off x="554795" y="1269157"/>
            <a:ext cx="5786478" cy="373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CC3399"/>
                </a:solidFill>
              </a:rPr>
              <a:t>생활 속 카메라 플로우센서</a:t>
            </a:r>
            <a:endParaRPr lang="en-US" altLang="ko-KR" sz="1400" b="1" spc="-150" dirty="0">
              <a:ln w="3175">
                <a:noFill/>
              </a:ln>
              <a:solidFill>
                <a:srgbClr val="CC3399"/>
              </a:solidFill>
            </a:endParaRPr>
          </a:p>
        </p:txBody>
      </p:sp>
      <p:sp>
        <p:nvSpPr>
          <p:cNvPr id="55" name="직사각형 54"/>
          <p:cNvSpPr/>
          <p:nvPr/>
        </p:nvSpPr>
        <p:spPr>
          <a:xfrm>
            <a:off x="714356" y="4572000"/>
            <a:ext cx="5320724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dirty="0" smtClean="0">
                <a:solidFill>
                  <a:schemeClr val="bg1">
                    <a:lumMod val="75000"/>
                  </a:schemeClr>
                </a:solidFill>
              </a:rPr>
              <a:t>마우스</a:t>
            </a:r>
            <a:endParaRPr lang="ko-KR" altLang="en-US" sz="8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85794" y="5143504"/>
            <a:ext cx="536627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자율자동차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자율비행등과 같이 스스로 인지하고 판단하여 움직인다는 건 사람과 같은 감각기관 센서를 적용 모든 역할을 수행 할 수 있도록 개발이 되어진다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r>
              <a:rPr lang="ko-KR" altLang="en-US" sz="1100" dirty="0" smtClean="0">
                <a:solidFill>
                  <a:prstClr val="black"/>
                </a:solidFill>
              </a:rPr>
              <a:t>사람이 직접 운전하던 진공청소기의 경우는 먼지 흡입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모터 제어 등과 같이 기계적 동작이 우선시 되었다면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로봇 청소기는 앞서 언급한 바와 같이 초음파 센서는 물론이고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카메라 플로우 센서를 탑재하여 청소기의 움직임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방향을 판단하여 청소를 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2" name="그룹 14"/>
          <p:cNvGrpSpPr/>
          <p:nvPr/>
        </p:nvGrpSpPr>
        <p:grpSpPr>
          <a:xfrm>
            <a:off x="854670" y="6215074"/>
            <a:ext cx="5116442" cy="2357454"/>
            <a:chOff x="928671" y="6357950"/>
            <a:chExt cx="4821358" cy="2221491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928671" y="6357950"/>
              <a:ext cx="2571768" cy="22214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078" name="Picture 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500438" y="6357950"/>
              <a:ext cx="2249591" cy="2214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16" name="TextBox 15"/>
          <p:cNvSpPr txBox="1"/>
          <p:nvPr/>
        </p:nvSpPr>
        <p:spPr>
          <a:xfrm>
            <a:off x="764704" y="1761408"/>
            <a:ext cx="536627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>
                <a:solidFill>
                  <a:prstClr val="black"/>
                </a:solidFill>
              </a:rPr>
              <a:t>카메라 플로우 센서는 영상 신호 처리 기법으로 움직임을 정교하게 제어하고자 할 경우에 많이 활용된다</a:t>
            </a:r>
            <a:r>
              <a:rPr lang="en-US" altLang="ko-KR" sz="1100" dirty="0" smtClean="0">
                <a:solidFill>
                  <a:prstClr val="black"/>
                </a:solidFill>
              </a:rPr>
              <a:t>. </a:t>
            </a:r>
            <a:r>
              <a:rPr lang="ko-KR" altLang="en-US" sz="1100" dirty="0" smtClean="0">
                <a:solidFill>
                  <a:prstClr val="black"/>
                </a:solidFill>
              </a:rPr>
              <a:t>가장 많이 이용되는 곳이 광마우스로서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이전의 롤링 볼을 이용하여 마우스의 움직임을 제어 할 때의 하드웨어 동작 오류등의 문제점을 개선하게 되어 현재 거의 모든 마우스가 카메라 플로우 센서를 사용하여 정교하게 움직임을 제어한다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10" name="제목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="" xmlns:p14="http://schemas.microsoft.com/office/powerpoint/2010/main" val="28230296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제목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dirty="0" smtClean="0"/>
              <a:t>관찰확인하기</a:t>
            </a:r>
            <a:endParaRPr lang="ko-KR" altLang="en-US" dirty="0"/>
          </a:p>
        </p:txBody>
      </p:sp>
      <p:sp>
        <p:nvSpPr>
          <p:cNvPr id="32" name="직사각형 31"/>
          <p:cNvSpPr/>
          <p:nvPr/>
        </p:nvSpPr>
        <p:spPr>
          <a:xfrm>
            <a:off x="928670" y="1857356"/>
            <a:ext cx="522126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/>
              <a:t>제이디코드의 메인보드에서 카메라플로우센서를 찾아보도록 한다</a:t>
            </a:r>
            <a:r>
              <a:rPr lang="en-US" altLang="ko-KR" sz="1200" b="1" dirty="0" smtClean="0"/>
              <a:t>. </a:t>
            </a:r>
            <a:r>
              <a:rPr lang="ko-KR" altLang="en-US" sz="1200" b="1" dirty="0" smtClean="0"/>
              <a:t> 하기의 절차와 같이 카메라플로우 센서를  사용</a:t>
            </a:r>
            <a:r>
              <a:rPr lang="en-US" altLang="ko-KR" sz="1200" b="1" dirty="0" smtClean="0"/>
              <a:t>/</a:t>
            </a:r>
            <a:r>
              <a:rPr lang="ko-KR" altLang="en-US" sz="1200" b="1" dirty="0" smtClean="0"/>
              <a:t>비사용하면서 비행을 해보고 비행의 차이점을 확인 해본다</a:t>
            </a:r>
            <a:r>
              <a:rPr lang="en-US" altLang="ko-KR" sz="1200" b="1" dirty="0" smtClean="0"/>
              <a:t>.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3429000" y="3214678"/>
            <a:ext cx="2928958" cy="242889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r>
              <a:rPr lang="ko-KR" altLang="en-US" sz="1100" dirty="0" smtClean="0">
                <a:sym typeface="Wingdings 2"/>
              </a:rPr>
              <a:t></a:t>
            </a:r>
            <a:r>
              <a:rPr lang="ko-KR" altLang="en-US" sz="1100" dirty="0" smtClean="0"/>
              <a:t>메인보드의 아랫면에 부착된 카메라플로우 센서를 확인한다</a:t>
            </a:r>
            <a:r>
              <a:rPr lang="en-US" altLang="ko-KR" sz="1100" dirty="0" smtClean="0"/>
              <a:t>.</a:t>
            </a:r>
          </a:p>
          <a:p>
            <a:r>
              <a:rPr lang="en-US" altLang="ko-KR" sz="1100" dirty="0" smtClean="0"/>
              <a:t/>
            </a:r>
            <a:br>
              <a:rPr lang="en-US" altLang="ko-KR" sz="1100" dirty="0" smtClean="0"/>
            </a:br>
            <a:endParaRPr lang="en-US" altLang="ko-KR" sz="1100" dirty="0" smtClean="0"/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endParaRPr lang="en-US" altLang="ko-KR" sz="1100" dirty="0" smtClean="0">
              <a:sym typeface="Wingdings 2"/>
            </a:endParaRPr>
          </a:p>
          <a:p>
            <a:pPr>
              <a:buFont typeface="Wingdings 2"/>
              <a:buChar char="v"/>
            </a:pPr>
            <a:r>
              <a:rPr lang="ko-KR" altLang="en-US" sz="1100" dirty="0" smtClean="0">
                <a:sym typeface="Wingdings 2"/>
              </a:rPr>
              <a:t>앱에서 높이잠금을 기본으로 설정하고</a:t>
            </a:r>
            <a:r>
              <a:rPr lang="en-US" altLang="ko-KR" sz="1100" dirty="0" smtClean="0">
                <a:sym typeface="Wingdings 2"/>
              </a:rPr>
              <a:t>, </a:t>
            </a:r>
          </a:p>
          <a:p>
            <a:r>
              <a:rPr lang="en-US" altLang="ko-KR" sz="1100" dirty="0" smtClean="0">
                <a:sym typeface="Wingdings 2"/>
              </a:rPr>
              <a:t>     </a:t>
            </a:r>
            <a:r>
              <a:rPr lang="ko-KR" altLang="en-US" sz="1100" dirty="0" smtClean="0">
                <a:sym typeface="Wingdings 2"/>
              </a:rPr>
              <a:t>버튼을 이용하여 카메라 플로우센서 사용</a:t>
            </a:r>
            <a:r>
              <a:rPr lang="en-US" altLang="ko-KR" sz="1100" dirty="0" smtClean="0">
                <a:sym typeface="Wingdings 2"/>
              </a:rPr>
              <a:t>(</a:t>
            </a:r>
            <a:r>
              <a:rPr lang="ko-KR" altLang="en-US" sz="1100" dirty="0" smtClean="0">
                <a:sym typeface="Wingdings 2"/>
              </a:rPr>
              <a:t>좌우앞뒤잠금</a:t>
            </a:r>
            <a:r>
              <a:rPr lang="en-US" altLang="ko-KR" sz="1100" dirty="0" smtClean="0">
                <a:sym typeface="Wingdings 2"/>
              </a:rPr>
              <a:t>)</a:t>
            </a:r>
            <a:r>
              <a:rPr lang="ko-KR" altLang="en-US" sz="1100" dirty="0" smtClean="0">
                <a:sym typeface="Wingdings 2"/>
              </a:rPr>
              <a:t>할 때와 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사용하지 않을 때</a:t>
            </a:r>
            <a:r>
              <a:rPr lang="en-US" altLang="ko-KR" sz="1100" dirty="0" smtClean="0">
                <a:sym typeface="Wingdings 2"/>
              </a:rPr>
              <a:t>(</a:t>
            </a:r>
            <a:r>
              <a:rPr lang="ko-KR" altLang="en-US" sz="1100" dirty="0" smtClean="0">
                <a:sym typeface="Wingdings 2"/>
              </a:rPr>
              <a:t>잠금해제</a:t>
            </a:r>
            <a:r>
              <a:rPr lang="en-US" altLang="ko-KR" sz="1100" dirty="0" smtClean="0">
                <a:sym typeface="Wingdings 2"/>
              </a:rPr>
              <a:t>)</a:t>
            </a:r>
            <a:r>
              <a:rPr lang="ko-KR" altLang="en-US" sz="1100" dirty="0" smtClean="0">
                <a:sym typeface="Wingdings 2"/>
              </a:rPr>
              <a:t>를 각각 비행해보고 비행변화를 확인한다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sp>
        <p:nvSpPr>
          <p:cNvPr id="46" name="TextBox 45"/>
          <p:cNvSpPr txBox="1"/>
          <p:nvPr/>
        </p:nvSpPr>
        <p:spPr>
          <a:xfrm>
            <a:off x="1281912" y="6245428"/>
            <a:ext cx="49131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  <a:effectLst/>
              </a:rPr>
              <a:t>카메라 플로우 센서를 </a:t>
            </a:r>
            <a:r>
              <a:rPr lang="en-US" altLang="ko-KR" sz="1200" b="1" spc="-150" dirty="0" smtClean="0">
                <a:ln w="3175">
                  <a:noFill/>
                </a:ln>
              </a:rPr>
              <a:t> On/Off </a:t>
            </a:r>
            <a:r>
              <a:rPr lang="ko-KR" altLang="en-US" sz="1200" b="1" spc="-150" dirty="0" smtClean="0">
                <a:ln w="3175">
                  <a:noFill/>
                </a:ln>
              </a:rPr>
              <a:t>했을 때의 비행 차이를 확인 해보고 카메라플로우 센서에 대해 학습한 내용을 토대로  차이점을 설명한다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 smtClean="0">
              <a:ln w="3175">
                <a:noFill/>
              </a:ln>
              <a:effectLst/>
            </a:endParaRPr>
          </a:p>
        </p:txBody>
      </p:sp>
      <p:sp>
        <p:nvSpPr>
          <p:cNvPr id="49" name="직사각형 48"/>
          <p:cNvSpPr/>
          <p:nvPr/>
        </p:nvSpPr>
        <p:spPr>
          <a:xfrm>
            <a:off x="742180" y="6892188"/>
            <a:ext cx="5548220" cy="15374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85"/>
          <p:cNvGrpSpPr/>
          <p:nvPr/>
        </p:nvGrpSpPr>
        <p:grpSpPr>
          <a:xfrm>
            <a:off x="642918" y="6000760"/>
            <a:ext cx="718755" cy="741851"/>
            <a:chOff x="165446" y="2355820"/>
            <a:chExt cx="718755" cy="741851"/>
          </a:xfrm>
        </p:grpSpPr>
        <p:pic>
          <p:nvPicPr>
            <p:cNvPr id="82" name="그림 8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5446" y="2355820"/>
              <a:ext cx="623454" cy="623454"/>
            </a:xfrm>
            <a:prstGeom prst="rect">
              <a:avLst/>
            </a:prstGeom>
          </p:spPr>
        </p:pic>
        <p:grpSp>
          <p:nvGrpSpPr>
            <p:cNvPr id="3" name="그룹 87"/>
            <p:cNvGrpSpPr/>
            <p:nvPr/>
          </p:nvGrpSpPr>
          <p:grpSpPr>
            <a:xfrm>
              <a:off x="534379" y="2743736"/>
              <a:ext cx="349834" cy="353898"/>
              <a:chOff x="5403068" y="607795"/>
              <a:chExt cx="458380" cy="463727"/>
            </a:xfrm>
          </p:grpSpPr>
          <p:sp>
            <p:nvSpPr>
              <p:cNvPr id="84" name="Rectangle 169"/>
              <p:cNvSpPr>
                <a:spLocks noChangeArrowheads="1"/>
              </p:cNvSpPr>
              <p:nvPr/>
            </p:nvSpPr>
            <p:spPr bwMode="auto">
              <a:xfrm>
                <a:off x="5507306" y="859036"/>
                <a:ext cx="96220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5" name="Rectangle 170"/>
              <p:cNvSpPr>
                <a:spLocks noChangeArrowheads="1"/>
              </p:cNvSpPr>
              <p:nvPr/>
            </p:nvSpPr>
            <p:spPr bwMode="auto">
              <a:xfrm>
                <a:off x="5507306" y="749452"/>
                <a:ext cx="331424" cy="80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6" name="Freeform 171"/>
              <p:cNvSpPr>
                <a:spLocks/>
              </p:cNvSpPr>
              <p:nvPr/>
            </p:nvSpPr>
            <p:spPr bwMode="auto">
              <a:xfrm>
                <a:off x="5403068" y="834981"/>
                <a:ext cx="237877" cy="236541"/>
              </a:xfrm>
              <a:custGeom>
                <a:avLst/>
                <a:gdLst/>
                <a:ahLst/>
                <a:cxnLst>
                  <a:cxn ang="0">
                    <a:pos x="64" y="169"/>
                  </a:cxn>
                  <a:cxn ang="0">
                    <a:pos x="64" y="169"/>
                  </a:cxn>
                  <a:cxn ang="0">
                    <a:pos x="54" y="175"/>
                  </a:cxn>
                  <a:cxn ang="0">
                    <a:pos x="44" y="177"/>
                  </a:cxn>
                  <a:cxn ang="0">
                    <a:pos x="36" y="175"/>
                  </a:cxn>
                  <a:cxn ang="0">
                    <a:pos x="28" y="171"/>
                  </a:cxn>
                  <a:cxn ang="0">
                    <a:pos x="6" y="149"/>
                  </a:cxn>
                  <a:cxn ang="0">
                    <a:pos x="6" y="149"/>
                  </a:cxn>
                  <a:cxn ang="0">
                    <a:pos x="2" y="141"/>
                  </a:cxn>
                  <a:cxn ang="0">
                    <a:pos x="0" y="133"/>
                  </a:cxn>
                  <a:cxn ang="0">
                    <a:pos x="2" y="123"/>
                  </a:cxn>
                  <a:cxn ang="0">
                    <a:pos x="8" y="115"/>
                  </a:cxn>
                  <a:cxn ang="0">
                    <a:pos x="114" y="8"/>
                  </a:cxn>
                  <a:cxn ang="0">
                    <a:pos x="114" y="8"/>
                  </a:cxn>
                  <a:cxn ang="0">
                    <a:pos x="124" y="2"/>
                  </a:cxn>
                  <a:cxn ang="0">
                    <a:pos x="132" y="0"/>
                  </a:cxn>
                  <a:cxn ang="0">
                    <a:pos x="142" y="2"/>
                  </a:cxn>
                  <a:cxn ang="0">
                    <a:pos x="150" y="6"/>
                  </a:cxn>
                  <a:cxn ang="0">
                    <a:pos x="172" y="28"/>
                  </a:cxn>
                  <a:cxn ang="0">
                    <a:pos x="172" y="28"/>
                  </a:cxn>
                  <a:cxn ang="0">
                    <a:pos x="176" y="36"/>
                  </a:cxn>
                  <a:cxn ang="0">
                    <a:pos x="178" y="45"/>
                  </a:cxn>
                  <a:cxn ang="0">
                    <a:pos x="176" y="53"/>
                  </a:cxn>
                  <a:cxn ang="0">
                    <a:pos x="170" y="63"/>
                  </a:cxn>
                  <a:cxn ang="0">
                    <a:pos x="64" y="169"/>
                  </a:cxn>
                </a:cxnLst>
                <a:rect l="0" t="0" r="r" b="b"/>
                <a:pathLst>
                  <a:path w="178" h="177">
                    <a:moveTo>
                      <a:pt x="64" y="169"/>
                    </a:moveTo>
                    <a:lnTo>
                      <a:pt x="64" y="169"/>
                    </a:lnTo>
                    <a:lnTo>
                      <a:pt x="54" y="175"/>
                    </a:lnTo>
                    <a:lnTo>
                      <a:pt x="44" y="177"/>
                    </a:lnTo>
                    <a:lnTo>
                      <a:pt x="36" y="175"/>
                    </a:lnTo>
                    <a:lnTo>
                      <a:pt x="28" y="171"/>
                    </a:lnTo>
                    <a:lnTo>
                      <a:pt x="6" y="149"/>
                    </a:lnTo>
                    <a:lnTo>
                      <a:pt x="6" y="149"/>
                    </a:lnTo>
                    <a:lnTo>
                      <a:pt x="2" y="141"/>
                    </a:lnTo>
                    <a:lnTo>
                      <a:pt x="0" y="133"/>
                    </a:lnTo>
                    <a:lnTo>
                      <a:pt x="2" y="123"/>
                    </a:lnTo>
                    <a:lnTo>
                      <a:pt x="8" y="115"/>
                    </a:lnTo>
                    <a:lnTo>
                      <a:pt x="114" y="8"/>
                    </a:lnTo>
                    <a:lnTo>
                      <a:pt x="114" y="8"/>
                    </a:lnTo>
                    <a:lnTo>
                      <a:pt x="124" y="2"/>
                    </a:lnTo>
                    <a:lnTo>
                      <a:pt x="132" y="0"/>
                    </a:lnTo>
                    <a:lnTo>
                      <a:pt x="142" y="2"/>
                    </a:lnTo>
                    <a:lnTo>
                      <a:pt x="150" y="6"/>
                    </a:lnTo>
                    <a:lnTo>
                      <a:pt x="172" y="28"/>
                    </a:lnTo>
                    <a:lnTo>
                      <a:pt x="172" y="28"/>
                    </a:lnTo>
                    <a:lnTo>
                      <a:pt x="176" y="36"/>
                    </a:lnTo>
                    <a:lnTo>
                      <a:pt x="178" y="45"/>
                    </a:lnTo>
                    <a:lnTo>
                      <a:pt x="176" y="53"/>
                    </a:lnTo>
                    <a:lnTo>
                      <a:pt x="170" y="63"/>
                    </a:lnTo>
                    <a:lnTo>
                      <a:pt x="64" y="169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5000"/>
                      <a:lumOff val="35000"/>
                    </a:schemeClr>
                  </a:gs>
                  <a:gs pos="50000">
                    <a:schemeClr val="tx1">
                      <a:lumMod val="85000"/>
                      <a:lumOff val="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7" name="Freeform 172"/>
              <p:cNvSpPr>
                <a:spLocks/>
              </p:cNvSpPr>
              <p:nvPr/>
            </p:nvSpPr>
            <p:spPr bwMode="auto">
              <a:xfrm>
                <a:off x="5424450" y="840327"/>
                <a:ext cx="203131" cy="204467"/>
              </a:xfrm>
              <a:custGeom>
                <a:avLst/>
                <a:gdLst/>
                <a:ahLst/>
                <a:cxnLst>
                  <a:cxn ang="0">
                    <a:pos x="44" y="145"/>
                  </a:cxn>
                  <a:cxn ang="0">
                    <a:pos x="44" y="145"/>
                  </a:cxn>
                  <a:cxn ang="0">
                    <a:pos x="38" y="151"/>
                  </a:cxn>
                  <a:cxn ang="0">
                    <a:pos x="30" y="153"/>
                  </a:cxn>
                  <a:cxn ang="0">
                    <a:pos x="22" y="153"/>
                  </a:cxn>
                  <a:cxn ang="0">
                    <a:pos x="16" y="151"/>
                  </a:cxn>
                  <a:cxn ang="0">
                    <a:pos x="2" y="137"/>
                  </a:cxn>
                  <a:cxn ang="0">
                    <a:pos x="2" y="137"/>
                  </a:cxn>
                  <a:cxn ang="0">
                    <a:pos x="0" y="131"/>
                  </a:cxn>
                  <a:cxn ang="0">
                    <a:pos x="0" y="123"/>
                  </a:cxn>
                  <a:cxn ang="0">
                    <a:pos x="2" y="115"/>
                  </a:cxn>
                  <a:cxn ang="0">
                    <a:pos x="8" y="107"/>
                  </a:cxn>
                  <a:cxn ang="0">
                    <a:pos x="108" y="10"/>
                  </a:cxn>
                  <a:cxn ang="0">
                    <a:pos x="108" y="10"/>
                  </a:cxn>
                  <a:cxn ang="0">
                    <a:pos x="114" y="4"/>
                  </a:cxn>
                  <a:cxn ang="0">
                    <a:pos x="122" y="0"/>
                  </a:cxn>
                  <a:cxn ang="0">
                    <a:pos x="130" y="0"/>
                  </a:cxn>
                  <a:cxn ang="0">
                    <a:pos x="136" y="4"/>
                  </a:cxn>
                  <a:cxn ang="0">
                    <a:pos x="150" y="18"/>
                  </a:cxn>
                  <a:cxn ang="0">
                    <a:pos x="150" y="18"/>
                  </a:cxn>
                  <a:cxn ang="0">
                    <a:pos x="152" y="24"/>
                  </a:cxn>
                  <a:cxn ang="0">
                    <a:pos x="152" y="30"/>
                  </a:cxn>
                  <a:cxn ang="0">
                    <a:pos x="150" y="37"/>
                  </a:cxn>
                  <a:cxn ang="0">
                    <a:pos x="144" y="45"/>
                  </a:cxn>
                  <a:cxn ang="0">
                    <a:pos x="44" y="145"/>
                  </a:cxn>
                </a:cxnLst>
                <a:rect l="0" t="0" r="r" b="b"/>
                <a:pathLst>
                  <a:path w="152" h="153">
                    <a:moveTo>
                      <a:pt x="44" y="145"/>
                    </a:moveTo>
                    <a:lnTo>
                      <a:pt x="44" y="145"/>
                    </a:lnTo>
                    <a:lnTo>
                      <a:pt x="38" y="151"/>
                    </a:lnTo>
                    <a:lnTo>
                      <a:pt x="30" y="153"/>
                    </a:lnTo>
                    <a:lnTo>
                      <a:pt x="22" y="153"/>
                    </a:lnTo>
                    <a:lnTo>
                      <a:pt x="16" y="151"/>
                    </a:lnTo>
                    <a:lnTo>
                      <a:pt x="2" y="137"/>
                    </a:lnTo>
                    <a:lnTo>
                      <a:pt x="2" y="137"/>
                    </a:lnTo>
                    <a:lnTo>
                      <a:pt x="0" y="131"/>
                    </a:lnTo>
                    <a:lnTo>
                      <a:pt x="0" y="123"/>
                    </a:lnTo>
                    <a:lnTo>
                      <a:pt x="2" y="115"/>
                    </a:lnTo>
                    <a:lnTo>
                      <a:pt x="8" y="107"/>
                    </a:lnTo>
                    <a:lnTo>
                      <a:pt x="108" y="10"/>
                    </a:lnTo>
                    <a:lnTo>
                      <a:pt x="108" y="10"/>
                    </a:lnTo>
                    <a:lnTo>
                      <a:pt x="114" y="4"/>
                    </a:lnTo>
                    <a:lnTo>
                      <a:pt x="122" y="0"/>
                    </a:lnTo>
                    <a:lnTo>
                      <a:pt x="130" y="0"/>
                    </a:lnTo>
                    <a:lnTo>
                      <a:pt x="136" y="4"/>
                    </a:lnTo>
                    <a:lnTo>
                      <a:pt x="150" y="18"/>
                    </a:lnTo>
                    <a:lnTo>
                      <a:pt x="150" y="18"/>
                    </a:lnTo>
                    <a:lnTo>
                      <a:pt x="152" y="24"/>
                    </a:lnTo>
                    <a:lnTo>
                      <a:pt x="152" y="30"/>
                    </a:lnTo>
                    <a:lnTo>
                      <a:pt x="150" y="37"/>
                    </a:lnTo>
                    <a:lnTo>
                      <a:pt x="144" y="45"/>
                    </a:lnTo>
                    <a:lnTo>
                      <a:pt x="44" y="145"/>
                    </a:ln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50000"/>
                      <a:lumOff val="50000"/>
                    </a:schemeClr>
                  </a:gs>
                  <a:gs pos="50000">
                    <a:schemeClr val="tx1">
                      <a:lumMod val="65000"/>
                      <a:lumOff val="35000"/>
                    </a:schemeClr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8" name="Freeform 173"/>
              <p:cNvSpPr>
                <a:spLocks/>
              </p:cNvSpPr>
              <p:nvPr/>
            </p:nvSpPr>
            <p:spPr bwMode="auto">
              <a:xfrm>
                <a:off x="5445832" y="861709"/>
                <a:ext cx="168385" cy="167049"/>
              </a:xfrm>
              <a:custGeom>
                <a:avLst/>
                <a:gdLst/>
                <a:ahLst/>
                <a:cxnLst>
                  <a:cxn ang="0">
                    <a:pos x="26" y="113"/>
                  </a:cxn>
                  <a:cxn ang="0">
                    <a:pos x="26" y="113"/>
                  </a:cxn>
                  <a:cxn ang="0">
                    <a:pos x="14" y="123"/>
                  </a:cxn>
                  <a:cxn ang="0">
                    <a:pos x="8" y="125"/>
                  </a:cxn>
                  <a:cxn ang="0">
                    <a:pos x="6" y="12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17"/>
                  </a:cxn>
                  <a:cxn ang="0">
                    <a:pos x="2" y="111"/>
                  </a:cxn>
                  <a:cxn ang="0">
                    <a:pos x="12" y="99"/>
                  </a:cxn>
                  <a:cxn ang="0">
                    <a:pos x="102" y="12"/>
                  </a:cxn>
                  <a:cxn ang="0">
                    <a:pos x="102" y="12"/>
                  </a:cxn>
                  <a:cxn ang="0">
                    <a:pos x="114" y="2"/>
                  </a:cxn>
                  <a:cxn ang="0">
                    <a:pos x="118" y="0"/>
                  </a:cxn>
                  <a:cxn ang="0">
                    <a:pos x="122" y="0"/>
                  </a:cxn>
                  <a:cxn ang="0">
                    <a:pos x="126" y="6"/>
                  </a:cxn>
                  <a:cxn ang="0">
                    <a:pos x="126" y="6"/>
                  </a:cxn>
                  <a:cxn ang="0">
                    <a:pos x="126" y="8"/>
                  </a:cxn>
                  <a:cxn ang="0">
                    <a:pos x="124" y="12"/>
                  </a:cxn>
                  <a:cxn ang="0">
                    <a:pos x="114" y="23"/>
                  </a:cxn>
                  <a:cxn ang="0">
                    <a:pos x="26" y="113"/>
                  </a:cxn>
                </a:cxnLst>
                <a:rect l="0" t="0" r="r" b="b"/>
                <a:pathLst>
                  <a:path w="126" h="125">
                    <a:moveTo>
                      <a:pt x="26" y="113"/>
                    </a:moveTo>
                    <a:lnTo>
                      <a:pt x="26" y="113"/>
                    </a:lnTo>
                    <a:lnTo>
                      <a:pt x="14" y="123"/>
                    </a:lnTo>
                    <a:lnTo>
                      <a:pt x="8" y="125"/>
                    </a:lnTo>
                    <a:lnTo>
                      <a:pt x="6" y="125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0" y="117"/>
                    </a:lnTo>
                    <a:lnTo>
                      <a:pt x="2" y="111"/>
                    </a:lnTo>
                    <a:lnTo>
                      <a:pt x="12" y="99"/>
                    </a:lnTo>
                    <a:lnTo>
                      <a:pt x="102" y="12"/>
                    </a:lnTo>
                    <a:lnTo>
                      <a:pt x="102" y="12"/>
                    </a:lnTo>
                    <a:lnTo>
                      <a:pt x="114" y="2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6" y="6"/>
                    </a:lnTo>
                    <a:lnTo>
                      <a:pt x="126" y="6"/>
                    </a:lnTo>
                    <a:lnTo>
                      <a:pt x="126" y="8"/>
                    </a:lnTo>
                    <a:lnTo>
                      <a:pt x="124" y="12"/>
                    </a:lnTo>
                    <a:lnTo>
                      <a:pt x="114" y="23"/>
                    </a:lnTo>
                    <a:lnTo>
                      <a:pt x="26" y="113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89" name="Freeform 174"/>
              <p:cNvSpPr>
                <a:spLocks/>
              </p:cNvSpPr>
              <p:nvPr/>
            </p:nvSpPr>
            <p:spPr bwMode="auto">
              <a:xfrm>
                <a:off x="5501960" y="607795"/>
                <a:ext cx="359488" cy="359488"/>
              </a:xfrm>
              <a:custGeom>
                <a:avLst/>
                <a:gdLst/>
                <a:ahLst/>
                <a:cxnLst>
                  <a:cxn ang="0">
                    <a:pos x="230" y="229"/>
                  </a:cxn>
                  <a:cxn ang="0">
                    <a:pos x="208" y="247"/>
                  </a:cxn>
                  <a:cxn ang="0">
                    <a:pos x="186" y="259"/>
                  </a:cxn>
                  <a:cxn ang="0">
                    <a:pos x="160" y="267"/>
                  </a:cxn>
                  <a:cxn ang="0">
                    <a:pos x="134" y="269"/>
                  </a:cxn>
                  <a:cxn ang="0">
                    <a:pos x="108" y="267"/>
                  </a:cxn>
                  <a:cxn ang="0">
                    <a:pos x="84" y="259"/>
                  </a:cxn>
                  <a:cxn ang="0">
                    <a:pos x="60" y="247"/>
                  </a:cxn>
                  <a:cxn ang="0">
                    <a:pos x="38" y="229"/>
                  </a:cxn>
                  <a:cxn ang="0">
                    <a:pos x="30" y="219"/>
                  </a:cxn>
                  <a:cxn ang="0">
                    <a:pos x="14" y="198"/>
                  </a:cxn>
                  <a:cxn ang="0">
                    <a:pos x="4" y="174"/>
                  </a:cxn>
                  <a:cxn ang="0">
                    <a:pos x="0" y="148"/>
                  </a:cxn>
                  <a:cxn ang="0">
                    <a:pos x="0" y="122"/>
                  </a:cxn>
                  <a:cxn ang="0">
                    <a:pos x="4" y="96"/>
                  </a:cxn>
                  <a:cxn ang="0">
                    <a:pos x="14" y="72"/>
                  </a:cxn>
                  <a:cxn ang="0">
                    <a:pos x="30" y="50"/>
                  </a:cxn>
                  <a:cxn ang="0">
                    <a:pos x="38" y="40"/>
                  </a:cxn>
                  <a:cxn ang="0">
                    <a:pos x="60" y="22"/>
                  </a:cxn>
                  <a:cxn ang="0">
                    <a:pos x="84" y="10"/>
                  </a:cxn>
                  <a:cxn ang="0">
                    <a:pos x="108" y="2"/>
                  </a:cxn>
                  <a:cxn ang="0">
                    <a:pos x="134" y="0"/>
                  </a:cxn>
                  <a:cxn ang="0">
                    <a:pos x="160" y="2"/>
                  </a:cxn>
                  <a:cxn ang="0">
                    <a:pos x="186" y="10"/>
                  </a:cxn>
                  <a:cxn ang="0">
                    <a:pos x="208" y="22"/>
                  </a:cxn>
                  <a:cxn ang="0">
                    <a:pos x="230" y="40"/>
                  </a:cxn>
                  <a:cxn ang="0">
                    <a:pos x="240" y="50"/>
                  </a:cxn>
                  <a:cxn ang="0">
                    <a:pos x="254" y="72"/>
                  </a:cxn>
                  <a:cxn ang="0">
                    <a:pos x="264" y="96"/>
                  </a:cxn>
                  <a:cxn ang="0">
                    <a:pos x="269" y="122"/>
                  </a:cxn>
                  <a:cxn ang="0">
                    <a:pos x="269" y="148"/>
                  </a:cxn>
                  <a:cxn ang="0">
                    <a:pos x="264" y="174"/>
                  </a:cxn>
                  <a:cxn ang="0">
                    <a:pos x="254" y="198"/>
                  </a:cxn>
                  <a:cxn ang="0">
                    <a:pos x="240" y="219"/>
                  </a:cxn>
                  <a:cxn ang="0">
                    <a:pos x="230" y="229"/>
                  </a:cxn>
                </a:cxnLst>
                <a:rect l="0" t="0" r="r" b="b"/>
                <a:pathLst>
                  <a:path w="269" h="269">
                    <a:moveTo>
                      <a:pt x="230" y="229"/>
                    </a:moveTo>
                    <a:lnTo>
                      <a:pt x="230" y="229"/>
                    </a:lnTo>
                    <a:lnTo>
                      <a:pt x="220" y="239"/>
                    </a:lnTo>
                    <a:lnTo>
                      <a:pt x="208" y="247"/>
                    </a:lnTo>
                    <a:lnTo>
                      <a:pt x="198" y="255"/>
                    </a:lnTo>
                    <a:lnTo>
                      <a:pt x="186" y="259"/>
                    </a:lnTo>
                    <a:lnTo>
                      <a:pt x="174" y="263"/>
                    </a:lnTo>
                    <a:lnTo>
                      <a:pt x="160" y="267"/>
                    </a:lnTo>
                    <a:lnTo>
                      <a:pt x="148" y="269"/>
                    </a:lnTo>
                    <a:lnTo>
                      <a:pt x="134" y="269"/>
                    </a:lnTo>
                    <a:lnTo>
                      <a:pt x="122" y="269"/>
                    </a:lnTo>
                    <a:lnTo>
                      <a:pt x="108" y="267"/>
                    </a:lnTo>
                    <a:lnTo>
                      <a:pt x="96" y="263"/>
                    </a:lnTo>
                    <a:lnTo>
                      <a:pt x="84" y="259"/>
                    </a:lnTo>
                    <a:lnTo>
                      <a:pt x="72" y="255"/>
                    </a:lnTo>
                    <a:lnTo>
                      <a:pt x="60" y="247"/>
                    </a:lnTo>
                    <a:lnTo>
                      <a:pt x="50" y="239"/>
                    </a:lnTo>
                    <a:lnTo>
                      <a:pt x="38" y="229"/>
                    </a:lnTo>
                    <a:lnTo>
                      <a:pt x="38" y="229"/>
                    </a:lnTo>
                    <a:lnTo>
                      <a:pt x="30" y="219"/>
                    </a:lnTo>
                    <a:lnTo>
                      <a:pt x="22" y="209"/>
                    </a:lnTo>
                    <a:lnTo>
                      <a:pt x="14" y="198"/>
                    </a:lnTo>
                    <a:lnTo>
                      <a:pt x="10" y="186"/>
                    </a:lnTo>
                    <a:lnTo>
                      <a:pt x="4" y="174"/>
                    </a:lnTo>
                    <a:lnTo>
                      <a:pt x="2" y="162"/>
                    </a:lnTo>
                    <a:lnTo>
                      <a:pt x="0" y="148"/>
                    </a:lnTo>
                    <a:lnTo>
                      <a:pt x="0" y="136"/>
                    </a:lnTo>
                    <a:lnTo>
                      <a:pt x="0" y="122"/>
                    </a:lnTo>
                    <a:lnTo>
                      <a:pt x="2" y="110"/>
                    </a:lnTo>
                    <a:lnTo>
                      <a:pt x="4" y="96"/>
                    </a:lnTo>
                    <a:lnTo>
                      <a:pt x="10" y="84"/>
                    </a:lnTo>
                    <a:lnTo>
                      <a:pt x="14" y="72"/>
                    </a:lnTo>
                    <a:lnTo>
                      <a:pt x="22" y="60"/>
                    </a:lnTo>
                    <a:lnTo>
                      <a:pt x="30" y="50"/>
                    </a:lnTo>
                    <a:lnTo>
                      <a:pt x="38" y="40"/>
                    </a:lnTo>
                    <a:lnTo>
                      <a:pt x="38" y="40"/>
                    </a:lnTo>
                    <a:lnTo>
                      <a:pt x="50" y="30"/>
                    </a:lnTo>
                    <a:lnTo>
                      <a:pt x="60" y="22"/>
                    </a:lnTo>
                    <a:lnTo>
                      <a:pt x="72" y="16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08" y="2"/>
                    </a:lnTo>
                    <a:lnTo>
                      <a:pt x="122" y="0"/>
                    </a:lnTo>
                    <a:lnTo>
                      <a:pt x="134" y="0"/>
                    </a:lnTo>
                    <a:lnTo>
                      <a:pt x="148" y="0"/>
                    </a:lnTo>
                    <a:lnTo>
                      <a:pt x="160" y="2"/>
                    </a:lnTo>
                    <a:lnTo>
                      <a:pt x="174" y="6"/>
                    </a:lnTo>
                    <a:lnTo>
                      <a:pt x="186" y="10"/>
                    </a:lnTo>
                    <a:lnTo>
                      <a:pt x="198" y="16"/>
                    </a:lnTo>
                    <a:lnTo>
                      <a:pt x="208" y="22"/>
                    </a:lnTo>
                    <a:lnTo>
                      <a:pt x="220" y="30"/>
                    </a:lnTo>
                    <a:lnTo>
                      <a:pt x="230" y="40"/>
                    </a:lnTo>
                    <a:lnTo>
                      <a:pt x="230" y="40"/>
                    </a:lnTo>
                    <a:lnTo>
                      <a:pt x="240" y="50"/>
                    </a:lnTo>
                    <a:lnTo>
                      <a:pt x="248" y="60"/>
                    </a:lnTo>
                    <a:lnTo>
                      <a:pt x="254" y="72"/>
                    </a:lnTo>
                    <a:lnTo>
                      <a:pt x="260" y="84"/>
                    </a:lnTo>
                    <a:lnTo>
                      <a:pt x="264" y="96"/>
                    </a:lnTo>
                    <a:lnTo>
                      <a:pt x="267" y="110"/>
                    </a:lnTo>
                    <a:lnTo>
                      <a:pt x="269" y="122"/>
                    </a:lnTo>
                    <a:lnTo>
                      <a:pt x="269" y="136"/>
                    </a:lnTo>
                    <a:lnTo>
                      <a:pt x="269" y="148"/>
                    </a:lnTo>
                    <a:lnTo>
                      <a:pt x="267" y="162"/>
                    </a:lnTo>
                    <a:lnTo>
                      <a:pt x="264" y="174"/>
                    </a:lnTo>
                    <a:lnTo>
                      <a:pt x="260" y="186"/>
                    </a:lnTo>
                    <a:lnTo>
                      <a:pt x="254" y="198"/>
                    </a:lnTo>
                    <a:lnTo>
                      <a:pt x="248" y="209"/>
                    </a:lnTo>
                    <a:lnTo>
                      <a:pt x="240" y="219"/>
                    </a:lnTo>
                    <a:lnTo>
                      <a:pt x="230" y="229"/>
                    </a:lnTo>
                    <a:lnTo>
                      <a:pt x="230" y="22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0" name="Freeform 175"/>
              <p:cNvSpPr>
                <a:spLocks/>
              </p:cNvSpPr>
              <p:nvPr/>
            </p:nvSpPr>
            <p:spPr bwMode="auto">
              <a:xfrm>
                <a:off x="5509979" y="615813"/>
                <a:ext cx="344788" cy="343452"/>
              </a:xfrm>
              <a:custGeom>
                <a:avLst/>
                <a:gdLst/>
                <a:ahLst/>
                <a:cxnLst>
                  <a:cxn ang="0">
                    <a:pos x="38" y="219"/>
                  </a:cxn>
                  <a:cxn ang="0">
                    <a:pos x="38" y="219"/>
                  </a:cxn>
                  <a:cxn ang="0">
                    <a:pos x="28" y="209"/>
                  </a:cxn>
                  <a:cxn ang="0">
                    <a:pos x="20" y="200"/>
                  </a:cxn>
                  <a:cxn ang="0">
                    <a:pos x="14" y="190"/>
                  </a:cxn>
                  <a:cxn ang="0">
                    <a:pos x="8" y="178"/>
                  </a:cxn>
                  <a:cxn ang="0">
                    <a:pos x="4" y="166"/>
                  </a:cxn>
                  <a:cxn ang="0">
                    <a:pos x="2" y="154"/>
                  </a:cxn>
                  <a:cxn ang="0">
                    <a:pos x="0" y="130"/>
                  </a:cxn>
                  <a:cxn ang="0">
                    <a:pos x="2" y="104"/>
                  </a:cxn>
                  <a:cxn ang="0">
                    <a:pos x="4" y="92"/>
                  </a:cxn>
                  <a:cxn ang="0">
                    <a:pos x="8" y="80"/>
                  </a:cxn>
                  <a:cxn ang="0">
                    <a:pos x="14" y="70"/>
                  </a:cxn>
                  <a:cxn ang="0">
                    <a:pos x="20" y="58"/>
                  </a:cxn>
                  <a:cxn ang="0">
                    <a:pos x="28" y="48"/>
                  </a:cxn>
                  <a:cxn ang="0">
                    <a:pos x="38" y="38"/>
                  </a:cxn>
                  <a:cxn ang="0">
                    <a:pos x="38" y="38"/>
                  </a:cxn>
                  <a:cxn ang="0">
                    <a:pos x="46" y="28"/>
                  </a:cxn>
                  <a:cxn ang="0">
                    <a:pos x="58" y="22"/>
                  </a:cxn>
                  <a:cxn ang="0">
                    <a:pos x="68" y="14"/>
                  </a:cxn>
                  <a:cxn ang="0">
                    <a:pos x="80" y="10"/>
                  </a:cxn>
                  <a:cxn ang="0">
                    <a:pos x="92" y="6"/>
                  </a:cxn>
                  <a:cxn ang="0">
                    <a:pos x="104" y="2"/>
                  </a:cxn>
                  <a:cxn ang="0">
                    <a:pos x="128" y="0"/>
                  </a:cxn>
                  <a:cxn ang="0">
                    <a:pos x="154" y="2"/>
                  </a:cxn>
                  <a:cxn ang="0">
                    <a:pos x="166" y="6"/>
                  </a:cxn>
                  <a:cxn ang="0">
                    <a:pos x="178" y="10"/>
                  </a:cxn>
                  <a:cxn ang="0">
                    <a:pos x="188" y="14"/>
                  </a:cxn>
                  <a:cxn ang="0">
                    <a:pos x="200" y="22"/>
                  </a:cxn>
                  <a:cxn ang="0">
                    <a:pos x="210" y="28"/>
                  </a:cxn>
                  <a:cxn ang="0">
                    <a:pos x="220" y="38"/>
                  </a:cxn>
                  <a:cxn ang="0">
                    <a:pos x="220" y="38"/>
                  </a:cxn>
                  <a:cxn ang="0">
                    <a:pos x="228" y="48"/>
                  </a:cxn>
                  <a:cxn ang="0">
                    <a:pos x="236" y="58"/>
                  </a:cxn>
                  <a:cxn ang="0">
                    <a:pos x="244" y="70"/>
                  </a:cxn>
                  <a:cxn ang="0">
                    <a:pos x="248" y="80"/>
                  </a:cxn>
                  <a:cxn ang="0">
                    <a:pos x="252" y="92"/>
                  </a:cxn>
                  <a:cxn ang="0">
                    <a:pos x="256" y="104"/>
                  </a:cxn>
                  <a:cxn ang="0">
                    <a:pos x="258" y="130"/>
                  </a:cxn>
                  <a:cxn ang="0">
                    <a:pos x="256" y="154"/>
                  </a:cxn>
                  <a:cxn ang="0">
                    <a:pos x="252" y="166"/>
                  </a:cxn>
                  <a:cxn ang="0">
                    <a:pos x="248" y="178"/>
                  </a:cxn>
                  <a:cxn ang="0">
                    <a:pos x="244" y="190"/>
                  </a:cxn>
                  <a:cxn ang="0">
                    <a:pos x="236" y="200"/>
                  </a:cxn>
                  <a:cxn ang="0">
                    <a:pos x="228" y="209"/>
                  </a:cxn>
                  <a:cxn ang="0">
                    <a:pos x="220" y="219"/>
                  </a:cxn>
                  <a:cxn ang="0">
                    <a:pos x="220" y="219"/>
                  </a:cxn>
                  <a:cxn ang="0">
                    <a:pos x="210" y="229"/>
                  </a:cxn>
                  <a:cxn ang="0">
                    <a:pos x="200" y="237"/>
                  </a:cxn>
                  <a:cxn ang="0">
                    <a:pos x="188" y="243"/>
                  </a:cxn>
                  <a:cxn ang="0">
                    <a:pos x="178" y="249"/>
                  </a:cxn>
                  <a:cxn ang="0">
                    <a:pos x="166" y="253"/>
                  </a:cxn>
                  <a:cxn ang="0">
                    <a:pos x="154" y="255"/>
                  </a:cxn>
                  <a:cxn ang="0">
                    <a:pos x="128" y="257"/>
                  </a:cxn>
                  <a:cxn ang="0">
                    <a:pos x="104" y="255"/>
                  </a:cxn>
                  <a:cxn ang="0">
                    <a:pos x="92" y="253"/>
                  </a:cxn>
                  <a:cxn ang="0">
                    <a:pos x="80" y="249"/>
                  </a:cxn>
                  <a:cxn ang="0">
                    <a:pos x="68" y="243"/>
                  </a:cxn>
                  <a:cxn ang="0">
                    <a:pos x="58" y="237"/>
                  </a:cxn>
                  <a:cxn ang="0">
                    <a:pos x="46" y="229"/>
                  </a:cxn>
                  <a:cxn ang="0">
                    <a:pos x="38" y="219"/>
                  </a:cxn>
                  <a:cxn ang="0">
                    <a:pos x="38" y="219"/>
                  </a:cxn>
                </a:cxnLst>
                <a:rect l="0" t="0" r="r" b="b"/>
                <a:pathLst>
                  <a:path w="258" h="257">
                    <a:moveTo>
                      <a:pt x="38" y="219"/>
                    </a:moveTo>
                    <a:lnTo>
                      <a:pt x="38" y="219"/>
                    </a:lnTo>
                    <a:lnTo>
                      <a:pt x="28" y="209"/>
                    </a:lnTo>
                    <a:lnTo>
                      <a:pt x="20" y="200"/>
                    </a:lnTo>
                    <a:lnTo>
                      <a:pt x="14" y="190"/>
                    </a:lnTo>
                    <a:lnTo>
                      <a:pt x="8" y="178"/>
                    </a:lnTo>
                    <a:lnTo>
                      <a:pt x="4" y="166"/>
                    </a:lnTo>
                    <a:lnTo>
                      <a:pt x="2" y="154"/>
                    </a:lnTo>
                    <a:lnTo>
                      <a:pt x="0" y="130"/>
                    </a:lnTo>
                    <a:lnTo>
                      <a:pt x="2" y="104"/>
                    </a:lnTo>
                    <a:lnTo>
                      <a:pt x="4" y="92"/>
                    </a:lnTo>
                    <a:lnTo>
                      <a:pt x="8" y="80"/>
                    </a:lnTo>
                    <a:lnTo>
                      <a:pt x="14" y="70"/>
                    </a:lnTo>
                    <a:lnTo>
                      <a:pt x="20" y="58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38" y="38"/>
                    </a:lnTo>
                    <a:lnTo>
                      <a:pt x="46" y="28"/>
                    </a:lnTo>
                    <a:lnTo>
                      <a:pt x="58" y="22"/>
                    </a:lnTo>
                    <a:lnTo>
                      <a:pt x="68" y="14"/>
                    </a:lnTo>
                    <a:lnTo>
                      <a:pt x="80" y="10"/>
                    </a:lnTo>
                    <a:lnTo>
                      <a:pt x="92" y="6"/>
                    </a:lnTo>
                    <a:lnTo>
                      <a:pt x="104" y="2"/>
                    </a:lnTo>
                    <a:lnTo>
                      <a:pt x="128" y="0"/>
                    </a:lnTo>
                    <a:lnTo>
                      <a:pt x="154" y="2"/>
                    </a:lnTo>
                    <a:lnTo>
                      <a:pt x="166" y="6"/>
                    </a:lnTo>
                    <a:lnTo>
                      <a:pt x="178" y="10"/>
                    </a:lnTo>
                    <a:lnTo>
                      <a:pt x="188" y="14"/>
                    </a:lnTo>
                    <a:lnTo>
                      <a:pt x="200" y="22"/>
                    </a:lnTo>
                    <a:lnTo>
                      <a:pt x="210" y="28"/>
                    </a:lnTo>
                    <a:lnTo>
                      <a:pt x="220" y="38"/>
                    </a:lnTo>
                    <a:lnTo>
                      <a:pt x="220" y="38"/>
                    </a:lnTo>
                    <a:lnTo>
                      <a:pt x="228" y="48"/>
                    </a:lnTo>
                    <a:lnTo>
                      <a:pt x="236" y="58"/>
                    </a:lnTo>
                    <a:lnTo>
                      <a:pt x="244" y="70"/>
                    </a:lnTo>
                    <a:lnTo>
                      <a:pt x="248" y="80"/>
                    </a:lnTo>
                    <a:lnTo>
                      <a:pt x="252" y="92"/>
                    </a:lnTo>
                    <a:lnTo>
                      <a:pt x="256" y="104"/>
                    </a:lnTo>
                    <a:lnTo>
                      <a:pt x="258" y="130"/>
                    </a:lnTo>
                    <a:lnTo>
                      <a:pt x="256" y="154"/>
                    </a:lnTo>
                    <a:lnTo>
                      <a:pt x="252" y="166"/>
                    </a:lnTo>
                    <a:lnTo>
                      <a:pt x="248" y="178"/>
                    </a:lnTo>
                    <a:lnTo>
                      <a:pt x="244" y="190"/>
                    </a:lnTo>
                    <a:lnTo>
                      <a:pt x="236" y="200"/>
                    </a:lnTo>
                    <a:lnTo>
                      <a:pt x="228" y="209"/>
                    </a:lnTo>
                    <a:lnTo>
                      <a:pt x="220" y="219"/>
                    </a:lnTo>
                    <a:lnTo>
                      <a:pt x="220" y="219"/>
                    </a:lnTo>
                    <a:lnTo>
                      <a:pt x="210" y="229"/>
                    </a:lnTo>
                    <a:lnTo>
                      <a:pt x="200" y="237"/>
                    </a:lnTo>
                    <a:lnTo>
                      <a:pt x="188" y="243"/>
                    </a:lnTo>
                    <a:lnTo>
                      <a:pt x="178" y="249"/>
                    </a:lnTo>
                    <a:lnTo>
                      <a:pt x="166" y="253"/>
                    </a:lnTo>
                    <a:lnTo>
                      <a:pt x="154" y="255"/>
                    </a:lnTo>
                    <a:lnTo>
                      <a:pt x="128" y="257"/>
                    </a:lnTo>
                    <a:lnTo>
                      <a:pt x="104" y="255"/>
                    </a:lnTo>
                    <a:lnTo>
                      <a:pt x="92" y="253"/>
                    </a:lnTo>
                    <a:lnTo>
                      <a:pt x="80" y="249"/>
                    </a:lnTo>
                    <a:lnTo>
                      <a:pt x="68" y="243"/>
                    </a:lnTo>
                    <a:lnTo>
                      <a:pt x="58" y="237"/>
                    </a:lnTo>
                    <a:lnTo>
                      <a:pt x="46" y="229"/>
                    </a:lnTo>
                    <a:lnTo>
                      <a:pt x="38" y="219"/>
                    </a:lnTo>
                    <a:lnTo>
                      <a:pt x="38" y="219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1" name="Freeform 176"/>
              <p:cNvSpPr>
                <a:spLocks/>
              </p:cNvSpPr>
              <p:nvPr/>
            </p:nvSpPr>
            <p:spPr bwMode="auto">
              <a:xfrm>
                <a:off x="5515324" y="623832"/>
                <a:ext cx="331424" cy="330088"/>
              </a:xfrm>
              <a:custGeom>
                <a:avLst/>
                <a:gdLst/>
                <a:ahLst/>
                <a:cxnLst>
                  <a:cxn ang="0">
                    <a:pos x="36" y="211"/>
                  </a:cxn>
                  <a:cxn ang="0">
                    <a:pos x="36" y="211"/>
                  </a:cxn>
                  <a:cxn ang="0">
                    <a:pos x="28" y="201"/>
                  </a:cxn>
                  <a:cxn ang="0">
                    <a:pos x="20" y="192"/>
                  </a:cxn>
                  <a:cxn ang="0">
                    <a:pos x="14" y="182"/>
                  </a:cxn>
                  <a:cxn ang="0">
                    <a:pos x="8" y="172"/>
                  </a:cxn>
                  <a:cxn ang="0">
                    <a:pos x="2" y="148"/>
                  </a:cxn>
                  <a:cxn ang="0">
                    <a:pos x="0" y="126"/>
                  </a:cxn>
                  <a:cxn ang="0">
                    <a:pos x="2" y="102"/>
                  </a:cxn>
                  <a:cxn ang="0">
                    <a:pos x="10" y="78"/>
                  </a:cxn>
                  <a:cxn ang="0">
                    <a:pos x="14" y="68"/>
                  </a:cxn>
                  <a:cxn ang="0">
                    <a:pos x="20" y="56"/>
                  </a:cxn>
                  <a:cxn ang="0">
                    <a:pos x="28" y="46"/>
                  </a:cxn>
                  <a:cxn ang="0">
                    <a:pos x="36" y="38"/>
                  </a:cxn>
                  <a:cxn ang="0">
                    <a:pos x="36" y="38"/>
                  </a:cxn>
                  <a:cxn ang="0">
                    <a:pos x="46" y="28"/>
                  </a:cxn>
                  <a:cxn ang="0">
                    <a:pos x="56" y="22"/>
                  </a:cxn>
                  <a:cxn ang="0">
                    <a:pos x="66" y="16"/>
                  </a:cxn>
                  <a:cxn ang="0">
                    <a:pos x="78" y="10"/>
                  </a:cxn>
                  <a:cxn ang="0">
                    <a:pos x="100" y="4"/>
                  </a:cxn>
                  <a:cxn ang="0">
                    <a:pos x="124" y="0"/>
                  </a:cxn>
                  <a:cxn ang="0">
                    <a:pos x="148" y="2"/>
                  </a:cxn>
                  <a:cxn ang="0">
                    <a:pos x="170" y="10"/>
                  </a:cxn>
                  <a:cxn ang="0">
                    <a:pos x="182" y="14"/>
                  </a:cxn>
                  <a:cxn ang="0">
                    <a:pos x="192" y="20"/>
                  </a:cxn>
                  <a:cxn ang="0">
                    <a:pos x="202" y="28"/>
                  </a:cxn>
                  <a:cxn ang="0">
                    <a:pos x="212" y="36"/>
                  </a:cxn>
                  <a:cxn ang="0">
                    <a:pos x="212" y="36"/>
                  </a:cxn>
                  <a:cxn ang="0">
                    <a:pos x="220" y="46"/>
                  </a:cxn>
                  <a:cxn ang="0">
                    <a:pos x="228" y="56"/>
                  </a:cxn>
                  <a:cxn ang="0">
                    <a:pos x="234" y="66"/>
                  </a:cxn>
                  <a:cxn ang="0">
                    <a:pos x="238" y="78"/>
                  </a:cxn>
                  <a:cxn ang="0">
                    <a:pos x="244" y="100"/>
                  </a:cxn>
                  <a:cxn ang="0">
                    <a:pos x="248" y="124"/>
                  </a:cxn>
                  <a:cxn ang="0">
                    <a:pos x="244" y="148"/>
                  </a:cxn>
                  <a:cxn ang="0">
                    <a:pos x="238" y="170"/>
                  </a:cxn>
                  <a:cxn ang="0">
                    <a:pos x="232" y="182"/>
                  </a:cxn>
                  <a:cxn ang="0">
                    <a:pos x="226" y="192"/>
                  </a:cxn>
                  <a:cxn ang="0">
                    <a:pos x="218" y="201"/>
                  </a:cxn>
                  <a:cxn ang="0">
                    <a:pos x="210" y="211"/>
                  </a:cxn>
                  <a:cxn ang="0">
                    <a:pos x="210" y="211"/>
                  </a:cxn>
                  <a:cxn ang="0">
                    <a:pos x="200" y="219"/>
                  </a:cxn>
                  <a:cxn ang="0">
                    <a:pos x="190" y="227"/>
                  </a:cxn>
                  <a:cxn ang="0">
                    <a:pos x="180" y="233"/>
                  </a:cxn>
                  <a:cxn ang="0">
                    <a:pos x="170" y="237"/>
                  </a:cxn>
                  <a:cxn ang="0">
                    <a:pos x="146" y="245"/>
                  </a:cxn>
                  <a:cxn ang="0">
                    <a:pos x="122" y="247"/>
                  </a:cxn>
                  <a:cxn ang="0">
                    <a:pos x="100" y="245"/>
                  </a:cxn>
                  <a:cxn ang="0">
                    <a:pos x="76" y="239"/>
                  </a:cxn>
                  <a:cxn ang="0">
                    <a:pos x="66" y="233"/>
                  </a:cxn>
                  <a:cxn ang="0">
                    <a:pos x="54" y="227"/>
                  </a:cxn>
                  <a:cxn ang="0">
                    <a:pos x="44" y="219"/>
                  </a:cxn>
                  <a:cxn ang="0">
                    <a:pos x="36" y="211"/>
                  </a:cxn>
                  <a:cxn ang="0">
                    <a:pos x="36" y="211"/>
                  </a:cxn>
                </a:cxnLst>
                <a:rect l="0" t="0" r="r" b="b"/>
                <a:pathLst>
                  <a:path w="248" h="247">
                    <a:moveTo>
                      <a:pt x="36" y="211"/>
                    </a:moveTo>
                    <a:lnTo>
                      <a:pt x="36" y="211"/>
                    </a:lnTo>
                    <a:lnTo>
                      <a:pt x="28" y="201"/>
                    </a:lnTo>
                    <a:lnTo>
                      <a:pt x="20" y="192"/>
                    </a:lnTo>
                    <a:lnTo>
                      <a:pt x="14" y="182"/>
                    </a:lnTo>
                    <a:lnTo>
                      <a:pt x="8" y="172"/>
                    </a:lnTo>
                    <a:lnTo>
                      <a:pt x="2" y="148"/>
                    </a:lnTo>
                    <a:lnTo>
                      <a:pt x="0" y="126"/>
                    </a:lnTo>
                    <a:lnTo>
                      <a:pt x="2" y="102"/>
                    </a:lnTo>
                    <a:lnTo>
                      <a:pt x="10" y="78"/>
                    </a:lnTo>
                    <a:lnTo>
                      <a:pt x="14" y="68"/>
                    </a:lnTo>
                    <a:lnTo>
                      <a:pt x="20" y="56"/>
                    </a:lnTo>
                    <a:lnTo>
                      <a:pt x="28" y="46"/>
                    </a:lnTo>
                    <a:lnTo>
                      <a:pt x="36" y="38"/>
                    </a:lnTo>
                    <a:lnTo>
                      <a:pt x="36" y="38"/>
                    </a:lnTo>
                    <a:lnTo>
                      <a:pt x="46" y="28"/>
                    </a:lnTo>
                    <a:lnTo>
                      <a:pt x="56" y="22"/>
                    </a:lnTo>
                    <a:lnTo>
                      <a:pt x="66" y="16"/>
                    </a:lnTo>
                    <a:lnTo>
                      <a:pt x="78" y="10"/>
                    </a:lnTo>
                    <a:lnTo>
                      <a:pt x="100" y="4"/>
                    </a:lnTo>
                    <a:lnTo>
                      <a:pt x="124" y="0"/>
                    </a:lnTo>
                    <a:lnTo>
                      <a:pt x="148" y="2"/>
                    </a:lnTo>
                    <a:lnTo>
                      <a:pt x="170" y="10"/>
                    </a:lnTo>
                    <a:lnTo>
                      <a:pt x="182" y="14"/>
                    </a:lnTo>
                    <a:lnTo>
                      <a:pt x="192" y="20"/>
                    </a:lnTo>
                    <a:lnTo>
                      <a:pt x="202" y="28"/>
                    </a:lnTo>
                    <a:lnTo>
                      <a:pt x="212" y="36"/>
                    </a:lnTo>
                    <a:lnTo>
                      <a:pt x="212" y="36"/>
                    </a:lnTo>
                    <a:lnTo>
                      <a:pt x="220" y="46"/>
                    </a:lnTo>
                    <a:lnTo>
                      <a:pt x="228" y="56"/>
                    </a:lnTo>
                    <a:lnTo>
                      <a:pt x="234" y="66"/>
                    </a:lnTo>
                    <a:lnTo>
                      <a:pt x="238" y="78"/>
                    </a:lnTo>
                    <a:lnTo>
                      <a:pt x="244" y="100"/>
                    </a:lnTo>
                    <a:lnTo>
                      <a:pt x="248" y="124"/>
                    </a:lnTo>
                    <a:lnTo>
                      <a:pt x="244" y="148"/>
                    </a:lnTo>
                    <a:lnTo>
                      <a:pt x="238" y="170"/>
                    </a:lnTo>
                    <a:lnTo>
                      <a:pt x="232" y="182"/>
                    </a:lnTo>
                    <a:lnTo>
                      <a:pt x="226" y="192"/>
                    </a:lnTo>
                    <a:lnTo>
                      <a:pt x="218" y="201"/>
                    </a:lnTo>
                    <a:lnTo>
                      <a:pt x="210" y="211"/>
                    </a:lnTo>
                    <a:lnTo>
                      <a:pt x="210" y="211"/>
                    </a:lnTo>
                    <a:lnTo>
                      <a:pt x="200" y="219"/>
                    </a:lnTo>
                    <a:lnTo>
                      <a:pt x="190" y="227"/>
                    </a:lnTo>
                    <a:lnTo>
                      <a:pt x="180" y="233"/>
                    </a:lnTo>
                    <a:lnTo>
                      <a:pt x="170" y="237"/>
                    </a:lnTo>
                    <a:lnTo>
                      <a:pt x="146" y="245"/>
                    </a:lnTo>
                    <a:lnTo>
                      <a:pt x="122" y="247"/>
                    </a:lnTo>
                    <a:lnTo>
                      <a:pt x="100" y="245"/>
                    </a:lnTo>
                    <a:lnTo>
                      <a:pt x="76" y="239"/>
                    </a:lnTo>
                    <a:lnTo>
                      <a:pt x="66" y="233"/>
                    </a:lnTo>
                    <a:lnTo>
                      <a:pt x="54" y="227"/>
                    </a:lnTo>
                    <a:lnTo>
                      <a:pt x="44" y="219"/>
                    </a:lnTo>
                    <a:lnTo>
                      <a:pt x="36" y="211"/>
                    </a:lnTo>
                    <a:lnTo>
                      <a:pt x="36" y="211"/>
                    </a:lnTo>
                    <a:close/>
                  </a:path>
                </a:pathLst>
              </a:custGeom>
              <a:gradFill>
                <a:gsLst>
                  <a:gs pos="0">
                    <a:srgbClr val="3BACF1"/>
                  </a:gs>
                  <a:gs pos="50000">
                    <a:srgbClr val="0D79BA"/>
                  </a:gs>
                </a:gsLst>
                <a:lin ang="5400000" scaled="0"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2" name="Freeform 179"/>
              <p:cNvSpPr>
                <a:spLocks/>
              </p:cNvSpPr>
              <p:nvPr/>
            </p:nvSpPr>
            <p:spPr bwMode="auto">
              <a:xfrm>
                <a:off x="5560761" y="669269"/>
                <a:ext cx="240550" cy="239214"/>
              </a:xfrm>
              <a:custGeom>
                <a:avLst/>
                <a:gdLst/>
                <a:ahLst/>
                <a:cxnLst>
                  <a:cxn ang="0">
                    <a:pos x="26" y="154"/>
                  </a:cxn>
                  <a:cxn ang="0">
                    <a:pos x="26" y="154"/>
                  </a:cxn>
                  <a:cxn ang="0">
                    <a:pos x="16" y="138"/>
                  </a:cxn>
                  <a:cxn ang="0">
                    <a:pos x="8" y="124"/>
                  </a:cxn>
                  <a:cxn ang="0">
                    <a:pos x="2" y="106"/>
                  </a:cxn>
                  <a:cxn ang="0">
                    <a:pos x="0" y="90"/>
                  </a:cxn>
                  <a:cxn ang="0">
                    <a:pos x="2" y="72"/>
                  </a:cxn>
                  <a:cxn ang="0">
                    <a:pos x="8" y="56"/>
                  </a:cxn>
                  <a:cxn ang="0">
                    <a:pos x="16" y="40"/>
                  </a:cxn>
                  <a:cxn ang="0">
                    <a:pos x="26" y="26"/>
                  </a:cxn>
                  <a:cxn ang="0">
                    <a:pos x="26" y="26"/>
                  </a:cxn>
                  <a:cxn ang="0">
                    <a:pos x="40" y="14"/>
                  </a:cxn>
                  <a:cxn ang="0">
                    <a:pos x="56" y="6"/>
                  </a:cxn>
                  <a:cxn ang="0">
                    <a:pos x="74" y="0"/>
                  </a:cxn>
                  <a:cxn ang="0">
                    <a:pos x="90" y="0"/>
                  </a:cxn>
                  <a:cxn ang="0">
                    <a:pos x="108" y="0"/>
                  </a:cxn>
                  <a:cxn ang="0">
                    <a:pos x="124" y="6"/>
                  </a:cxn>
                  <a:cxn ang="0">
                    <a:pos x="140" y="14"/>
                  </a:cxn>
                  <a:cxn ang="0">
                    <a:pos x="154" y="26"/>
                  </a:cxn>
                  <a:cxn ang="0">
                    <a:pos x="154" y="26"/>
                  </a:cxn>
                  <a:cxn ang="0">
                    <a:pos x="166" y="40"/>
                  </a:cxn>
                  <a:cxn ang="0">
                    <a:pos x="174" y="56"/>
                  </a:cxn>
                  <a:cxn ang="0">
                    <a:pos x="180" y="72"/>
                  </a:cxn>
                  <a:cxn ang="0">
                    <a:pos x="180" y="90"/>
                  </a:cxn>
                  <a:cxn ang="0">
                    <a:pos x="180" y="106"/>
                  </a:cxn>
                  <a:cxn ang="0">
                    <a:pos x="174" y="124"/>
                  </a:cxn>
                  <a:cxn ang="0">
                    <a:pos x="166" y="138"/>
                  </a:cxn>
                  <a:cxn ang="0">
                    <a:pos x="154" y="154"/>
                  </a:cxn>
                  <a:cxn ang="0">
                    <a:pos x="154" y="154"/>
                  </a:cxn>
                  <a:cxn ang="0">
                    <a:pos x="140" y="163"/>
                  </a:cxn>
                  <a:cxn ang="0">
                    <a:pos x="124" y="171"/>
                  </a:cxn>
                  <a:cxn ang="0">
                    <a:pos x="108" y="177"/>
                  </a:cxn>
                  <a:cxn ang="0">
                    <a:pos x="90" y="179"/>
                  </a:cxn>
                  <a:cxn ang="0">
                    <a:pos x="74" y="177"/>
                  </a:cxn>
                  <a:cxn ang="0">
                    <a:pos x="56" y="171"/>
                  </a:cxn>
                  <a:cxn ang="0">
                    <a:pos x="40" y="163"/>
                  </a:cxn>
                  <a:cxn ang="0">
                    <a:pos x="26" y="154"/>
                  </a:cxn>
                  <a:cxn ang="0">
                    <a:pos x="26" y="154"/>
                  </a:cxn>
                </a:cxnLst>
                <a:rect l="0" t="0" r="r" b="b"/>
                <a:pathLst>
                  <a:path w="180" h="179">
                    <a:moveTo>
                      <a:pt x="26" y="154"/>
                    </a:moveTo>
                    <a:lnTo>
                      <a:pt x="26" y="154"/>
                    </a:lnTo>
                    <a:lnTo>
                      <a:pt x="16" y="138"/>
                    </a:lnTo>
                    <a:lnTo>
                      <a:pt x="8" y="124"/>
                    </a:lnTo>
                    <a:lnTo>
                      <a:pt x="2" y="106"/>
                    </a:lnTo>
                    <a:lnTo>
                      <a:pt x="0" y="90"/>
                    </a:lnTo>
                    <a:lnTo>
                      <a:pt x="2" y="72"/>
                    </a:lnTo>
                    <a:lnTo>
                      <a:pt x="8" y="56"/>
                    </a:lnTo>
                    <a:lnTo>
                      <a:pt x="16" y="40"/>
                    </a:lnTo>
                    <a:lnTo>
                      <a:pt x="26" y="26"/>
                    </a:lnTo>
                    <a:lnTo>
                      <a:pt x="26" y="26"/>
                    </a:lnTo>
                    <a:lnTo>
                      <a:pt x="40" y="14"/>
                    </a:lnTo>
                    <a:lnTo>
                      <a:pt x="56" y="6"/>
                    </a:lnTo>
                    <a:lnTo>
                      <a:pt x="74" y="0"/>
                    </a:lnTo>
                    <a:lnTo>
                      <a:pt x="90" y="0"/>
                    </a:lnTo>
                    <a:lnTo>
                      <a:pt x="108" y="0"/>
                    </a:lnTo>
                    <a:lnTo>
                      <a:pt x="124" y="6"/>
                    </a:lnTo>
                    <a:lnTo>
                      <a:pt x="140" y="14"/>
                    </a:lnTo>
                    <a:lnTo>
                      <a:pt x="154" y="26"/>
                    </a:lnTo>
                    <a:lnTo>
                      <a:pt x="154" y="26"/>
                    </a:lnTo>
                    <a:lnTo>
                      <a:pt x="166" y="40"/>
                    </a:lnTo>
                    <a:lnTo>
                      <a:pt x="174" y="56"/>
                    </a:lnTo>
                    <a:lnTo>
                      <a:pt x="180" y="72"/>
                    </a:lnTo>
                    <a:lnTo>
                      <a:pt x="180" y="90"/>
                    </a:lnTo>
                    <a:lnTo>
                      <a:pt x="180" y="106"/>
                    </a:lnTo>
                    <a:lnTo>
                      <a:pt x="174" y="124"/>
                    </a:lnTo>
                    <a:lnTo>
                      <a:pt x="166" y="138"/>
                    </a:lnTo>
                    <a:lnTo>
                      <a:pt x="154" y="154"/>
                    </a:lnTo>
                    <a:lnTo>
                      <a:pt x="154" y="154"/>
                    </a:lnTo>
                    <a:lnTo>
                      <a:pt x="140" y="163"/>
                    </a:lnTo>
                    <a:lnTo>
                      <a:pt x="124" y="171"/>
                    </a:lnTo>
                    <a:lnTo>
                      <a:pt x="108" y="177"/>
                    </a:lnTo>
                    <a:lnTo>
                      <a:pt x="90" y="179"/>
                    </a:lnTo>
                    <a:lnTo>
                      <a:pt x="74" y="177"/>
                    </a:lnTo>
                    <a:lnTo>
                      <a:pt x="56" y="171"/>
                    </a:lnTo>
                    <a:lnTo>
                      <a:pt x="40" y="163"/>
                    </a:lnTo>
                    <a:lnTo>
                      <a:pt x="26" y="154"/>
                    </a:lnTo>
                    <a:lnTo>
                      <a:pt x="26" y="154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3" name="Freeform 180"/>
              <p:cNvSpPr>
                <a:spLocks/>
              </p:cNvSpPr>
              <p:nvPr/>
            </p:nvSpPr>
            <p:spPr bwMode="auto">
              <a:xfrm>
                <a:off x="5584816" y="698669"/>
                <a:ext cx="133639" cy="191104"/>
              </a:xfrm>
              <a:custGeom>
                <a:avLst/>
                <a:gdLst/>
                <a:ahLst/>
                <a:cxnLst>
                  <a:cxn ang="0">
                    <a:pos x="26" y="0"/>
                  </a:cxn>
                  <a:cxn ang="0">
                    <a:pos x="26" y="0"/>
                  </a:cxn>
                  <a:cxn ang="0">
                    <a:pos x="24" y="2"/>
                  </a:cxn>
                  <a:cxn ang="0">
                    <a:pos x="24" y="2"/>
                  </a:cxn>
                  <a:cxn ang="0">
                    <a:pos x="12" y="14"/>
                  </a:cxn>
                  <a:cxn ang="0">
                    <a:pos x="6" y="30"/>
                  </a:cxn>
                  <a:cxn ang="0">
                    <a:pos x="0" y="44"/>
                  </a:cxn>
                  <a:cxn ang="0">
                    <a:pos x="0" y="60"/>
                  </a:cxn>
                  <a:cxn ang="0">
                    <a:pos x="0" y="76"/>
                  </a:cxn>
                  <a:cxn ang="0">
                    <a:pos x="6" y="92"/>
                  </a:cxn>
                  <a:cxn ang="0">
                    <a:pos x="12" y="108"/>
                  </a:cxn>
                  <a:cxn ang="0">
                    <a:pos x="24" y="120"/>
                  </a:cxn>
                  <a:cxn ang="0">
                    <a:pos x="24" y="120"/>
                  </a:cxn>
                  <a:cxn ang="0">
                    <a:pos x="32" y="128"/>
                  </a:cxn>
                  <a:cxn ang="0">
                    <a:pos x="40" y="134"/>
                  </a:cxn>
                  <a:cxn ang="0">
                    <a:pos x="50" y="138"/>
                  </a:cxn>
                  <a:cxn ang="0">
                    <a:pos x="60" y="141"/>
                  </a:cxn>
                  <a:cxn ang="0">
                    <a:pos x="70" y="143"/>
                  </a:cxn>
                  <a:cxn ang="0">
                    <a:pos x="80" y="143"/>
                  </a:cxn>
                  <a:cxn ang="0">
                    <a:pos x="90" y="143"/>
                  </a:cxn>
                  <a:cxn ang="0">
                    <a:pos x="100" y="143"/>
                  </a:cxn>
                  <a:cxn ang="0">
                    <a:pos x="100" y="143"/>
                  </a:cxn>
                  <a:cxn ang="0">
                    <a:pos x="86" y="138"/>
                  </a:cxn>
                  <a:cxn ang="0">
                    <a:pos x="74" y="132"/>
                  </a:cxn>
                  <a:cxn ang="0">
                    <a:pos x="60" y="124"/>
                  </a:cxn>
                  <a:cxn ang="0">
                    <a:pos x="48" y="114"/>
                  </a:cxn>
                  <a:cxn ang="0">
                    <a:pos x="48" y="114"/>
                  </a:cxn>
                  <a:cxn ang="0">
                    <a:pos x="38" y="100"/>
                  </a:cxn>
                  <a:cxn ang="0">
                    <a:pos x="28" y="86"/>
                  </a:cxn>
                  <a:cxn ang="0">
                    <a:pos x="22" y="72"/>
                  </a:cxn>
                  <a:cxn ang="0">
                    <a:pos x="18" y="56"/>
                  </a:cxn>
                  <a:cxn ang="0">
                    <a:pos x="16" y="42"/>
                  </a:cxn>
                  <a:cxn ang="0">
                    <a:pos x="16" y="26"/>
                  </a:cxn>
                  <a:cxn ang="0">
                    <a:pos x="20" y="12"/>
                  </a:cxn>
                  <a:cxn ang="0">
                    <a:pos x="26" y="0"/>
                  </a:cxn>
                  <a:cxn ang="0">
                    <a:pos x="26" y="0"/>
                  </a:cxn>
                </a:cxnLst>
                <a:rect l="0" t="0" r="r" b="b"/>
                <a:pathLst>
                  <a:path w="100" h="143">
                    <a:moveTo>
                      <a:pt x="26" y="0"/>
                    </a:moveTo>
                    <a:lnTo>
                      <a:pt x="26" y="0"/>
                    </a:lnTo>
                    <a:lnTo>
                      <a:pt x="24" y="2"/>
                    </a:lnTo>
                    <a:lnTo>
                      <a:pt x="24" y="2"/>
                    </a:lnTo>
                    <a:lnTo>
                      <a:pt x="12" y="14"/>
                    </a:lnTo>
                    <a:lnTo>
                      <a:pt x="6" y="30"/>
                    </a:lnTo>
                    <a:lnTo>
                      <a:pt x="0" y="44"/>
                    </a:lnTo>
                    <a:lnTo>
                      <a:pt x="0" y="60"/>
                    </a:lnTo>
                    <a:lnTo>
                      <a:pt x="0" y="76"/>
                    </a:lnTo>
                    <a:lnTo>
                      <a:pt x="6" y="92"/>
                    </a:lnTo>
                    <a:lnTo>
                      <a:pt x="12" y="108"/>
                    </a:lnTo>
                    <a:lnTo>
                      <a:pt x="24" y="120"/>
                    </a:lnTo>
                    <a:lnTo>
                      <a:pt x="24" y="120"/>
                    </a:lnTo>
                    <a:lnTo>
                      <a:pt x="32" y="128"/>
                    </a:lnTo>
                    <a:lnTo>
                      <a:pt x="40" y="134"/>
                    </a:lnTo>
                    <a:lnTo>
                      <a:pt x="50" y="138"/>
                    </a:lnTo>
                    <a:lnTo>
                      <a:pt x="60" y="141"/>
                    </a:lnTo>
                    <a:lnTo>
                      <a:pt x="70" y="143"/>
                    </a:lnTo>
                    <a:lnTo>
                      <a:pt x="80" y="143"/>
                    </a:lnTo>
                    <a:lnTo>
                      <a:pt x="90" y="143"/>
                    </a:lnTo>
                    <a:lnTo>
                      <a:pt x="100" y="143"/>
                    </a:lnTo>
                    <a:lnTo>
                      <a:pt x="100" y="143"/>
                    </a:lnTo>
                    <a:lnTo>
                      <a:pt x="86" y="138"/>
                    </a:lnTo>
                    <a:lnTo>
                      <a:pt x="74" y="132"/>
                    </a:lnTo>
                    <a:lnTo>
                      <a:pt x="60" y="124"/>
                    </a:lnTo>
                    <a:lnTo>
                      <a:pt x="48" y="114"/>
                    </a:lnTo>
                    <a:lnTo>
                      <a:pt x="48" y="114"/>
                    </a:lnTo>
                    <a:lnTo>
                      <a:pt x="38" y="100"/>
                    </a:lnTo>
                    <a:lnTo>
                      <a:pt x="28" y="86"/>
                    </a:lnTo>
                    <a:lnTo>
                      <a:pt x="22" y="72"/>
                    </a:lnTo>
                    <a:lnTo>
                      <a:pt x="18" y="56"/>
                    </a:lnTo>
                    <a:lnTo>
                      <a:pt x="16" y="42"/>
                    </a:lnTo>
                    <a:lnTo>
                      <a:pt x="16" y="26"/>
                    </a:lnTo>
                    <a:lnTo>
                      <a:pt x="20" y="12"/>
                    </a:lnTo>
                    <a:lnTo>
                      <a:pt x="26" y="0"/>
                    </a:lnTo>
                    <a:lnTo>
                      <a:pt x="26" y="0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  <p:sp>
            <p:nvSpPr>
              <p:cNvPr id="94" name="Freeform 181"/>
              <p:cNvSpPr>
                <a:spLocks/>
              </p:cNvSpPr>
              <p:nvPr/>
            </p:nvSpPr>
            <p:spPr bwMode="auto">
              <a:xfrm>
                <a:off x="5675691" y="679960"/>
                <a:ext cx="112257" cy="163039"/>
              </a:xfrm>
              <a:custGeom>
                <a:avLst/>
                <a:gdLst/>
                <a:ahLst/>
                <a:cxnLst>
                  <a:cxn ang="0">
                    <a:pos x="58" y="26"/>
                  </a:cxn>
                  <a:cxn ang="0">
                    <a:pos x="58" y="26"/>
                  </a:cxn>
                  <a:cxn ang="0">
                    <a:pos x="46" y="16"/>
                  </a:cxn>
                  <a:cxn ang="0">
                    <a:pos x="32" y="8"/>
                  </a:cxn>
                  <a:cxn ang="0">
                    <a:pos x="16" y="4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0" y="24"/>
                  </a:cxn>
                  <a:cxn ang="0">
                    <a:pos x="2" y="36"/>
                  </a:cxn>
                  <a:cxn ang="0">
                    <a:pos x="6" y="48"/>
                  </a:cxn>
                  <a:cxn ang="0">
                    <a:pos x="10" y="60"/>
                  </a:cxn>
                  <a:cxn ang="0">
                    <a:pos x="16" y="72"/>
                  </a:cxn>
                  <a:cxn ang="0">
                    <a:pos x="24" y="84"/>
                  </a:cxn>
                  <a:cxn ang="0">
                    <a:pos x="34" y="94"/>
                  </a:cxn>
                  <a:cxn ang="0">
                    <a:pos x="34" y="94"/>
                  </a:cxn>
                  <a:cxn ang="0">
                    <a:pos x="44" y="104"/>
                  </a:cxn>
                  <a:cxn ang="0">
                    <a:pos x="56" y="112"/>
                  </a:cxn>
                  <a:cxn ang="0">
                    <a:pos x="68" y="118"/>
                  </a:cxn>
                  <a:cxn ang="0">
                    <a:pos x="80" y="122"/>
                  </a:cxn>
                  <a:cxn ang="0">
                    <a:pos x="80" y="122"/>
                  </a:cxn>
                  <a:cxn ang="0">
                    <a:pos x="82" y="110"/>
                  </a:cxn>
                  <a:cxn ang="0">
                    <a:pos x="84" y="98"/>
                  </a:cxn>
                  <a:cxn ang="0">
                    <a:pos x="84" y="86"/>
                  </a:cxn>
                  <a:cxn ang="0">
                    <a:pos x="84" y="72"/>
                  </a:cxn>
                  <a:cxn ang="0">
                    <a:pos x="80" y="60"/>
                  </a:cxn>
                  <a:cxn ang="0">
                    <a:pos x="74" y="48"/>
                  </a:cxn>
                  <a:cxn ang="0">
                    <a:pos x="68" y="38"/>
                  </a:cxn>
                  <a:cxn ang="0">
                    <a:pos x="58" y="26"/>
                  </a:cxn>
                  <a:cxn ang="0">
                    <a:pos x="58" y="26"/>
                  </a:cxn>
                </a:cxnLst>
                <a:rect l="0" t="0" r="r" b="b"/>
                <a:pathLst>
                  <a:path w="84" h="122">
                    <a:moveTo>
                      <a:pt x="58" y="26"/>
                    </a:moveTo>
                    <a:lnTo>
                      <a:pt x="58" y="26"/>
                    </a:lnTo>
                    <a:lnTo>
                      <a:pt x="46" y="16"/>
                    </a:lnTo>
                    <a:lnTo>
                      <a:pt x="32" y="8"/>
                    </a:lnTo>
                    <a:lnTo>
                      <a:pt x="16" y="4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0" y="24"/>
                    </a:lnTo>
                    <a:lnTo>
                      <a:pt x="2" y="36"/>
                    </a:lnTo>
                    <a:lnTo>
                      <a:pt x="6" y="48"/>
                    </a:lnTo>
                    <a:lnTo>
                      <a:pt x="10" y="60"/>
                    </a:lnTo>
                    <a:lnTo>
                      <a:pt x="16" y="72"/>
                    </a:lnTo>
                    <a:lnTo>
                      <a:pt x="24" y="84"/>
                    </a:lnTo>
                    <a:lnTo>
                      <a:pt x="34" y="94"/>
                    </a:lnTo>
                    <a:lnTo>
                      <a:pt x="34" y="94"/>
                    </a:lnTo>
                    <a:lnTo>
                      <a:pt x="44" y="104"/>
                    </a:lnTo>
                    <a:lnTo>
                      <a:pt x="56" y="112"/>
                    </a:lnTo>
                    <a:lnTo>
                      <a:pt x="68" y="118"/>
                    </a:lnTo>
                    <a:lnTo>
                      <a:pt x="80" y="122"/>
                    </a:lnTo>
                    <a:lnTo>
                      <a:pt x="80" y="122"/>
                    </a:lnTo>
                    <a:lnTo>
                      <a:pt x="82" y="110"/>
                    </a:lnTo>
                    <a:lnTo>
                      <a:pt x="84" y="98"/>
                    </a:lnTo>
                    <a:lnTo>
                      <a:pt x="84" y="86"/>
                    </a:lnTo>
                    <a:lnTo>
                      <a:pt x="84" y="72"/>
                    </a:lnTo>
                    <a:lnTo>
                      <a:pt x="80" y="60"/>
                    </a:lnTo>
                    <a:lnTo>
                      <a:pt x="74" y="48"/>
                    </a:lnTo>
                    <a:lnTo>
                      <a:pt x="68" y="38"/>
                    </a:lnTo>
                    <a:lnTo>
                      <a:pt x="58" y="26"/>
                    </a:lnTo>
                    <a:lnTo>
                      <a:pt x="58" y="2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/>
              </a:p>
            </p:txBody>
          </p:sp>
        </p:grp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/>
          <a:srcRect l="14152" t="15130" r="12264" b="4898"/>
          <a:stretch>
            <a:fillRect/>
          </a:stretch>
        </p:blipFill>
        <p:spPr bwMode="auto">
          <a:xfrm rot="16200000">
            <a:off x="1603362" y="2611424"/>
            <a:ext cx="1143008" cy="2349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그림 51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8" y="4572000"/>
            <a:ext cx="2357454" cy="1326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그림 52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57906" y="4714876"/>
            <a:ext cx="214314" cy="216593"/>
          </a:xfrm>
          <a:prstGeom prst="rect">
            <a:avLst/>
          </a:prstGeom>
          <a:noFill/>
        </p:spPr>
      </p:pic>
      <p:pic>
        <p:nvPicPr>
          <p:cNvPr id="54" name="그림 53"/>
          <p:cNvPicPr/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96625" y="4778674"/>
            <a:ext cx="928694" cy="902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그림 54" descr="C:\Users\이미선\AppData\Local\Microsoft\Windows\INetCache\Content.Word\오른쪽드론.pn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11283" y="5103965"/>
            <a:ext cx="286603" cy="2593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o-KR" altLang="en-US" b="1" dirty="0" smtClean="0"/>
              <a:t>자율비행</a:t>
            </a:r>
            <a:r>
              <a:rPr lang="en-US" altLang="ko-KR" b="1" dirty="0" smtClean="0"/>
              <a:t>-</a:t>
            </a:r>
            <a:r>
              <a:rPr lang="ko-KR" altLang="en-US" b="1" dirty="0" smtClean="0"/>
              <a:t>기본</a:t>
            </a:r>
            <a:endParaRPr lang="ko-KR" altLang="en-US" b="1" dirty="0"/>
          </a:p>
        </p:txBody>
      </p:sp>
      <p:sp>
        <p:nvSpPr>
          <p:cNvPr id="5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2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58" name="제목 55"/>
          <p:cNvSpPr txBox="1">
            <a:spLocks/>
          </p:cNvSpPr>
          <p:nvPr/>
        </p:nvSpPr>
        <p:spPr>
          <a:xfrm>
            <a:off x="2691494" y="3571868"/>
            <a:ext cx="4143380" cy="1214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20000"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자율비행 드론은 무선 조종기없이 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SW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코딩으로 제어한다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본 장에서는 제이씨블록을 이용하여 기본적인 자율 비행 방법을 이해하고 실내에서 간단하게 코딩</a:t>
            </a:r>
            <a:r>
              <a:rPr kumimoji="0" lang="ko-KR" altLang="en-US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비행하도록 한다</a:t>
            </a:r>
            <a:r>
              <a:rPr kumimoji="0" lang="en-US" altLang="ko-KR" sz="16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</a:t>
            </a:r>
            <a:r>
              <a:rPr lang="en-US" altLang="en-US" sz="3600" dirty="0" smtClean="0"/>
              <a:t>-</a:t>
            </a:r>
            <a:r>
              <a:rPr altLang="en-US" sz="3600" dirty="0" smtClean="0"/>
              <a:t>동글 연결하기</a:t>
            </a:r>
            <a:endParaRPr lang="ko-KR" altLang="en-US" sz="3600" dirty="0"/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0870" r="45876" b="60145"/>
          <a:stretch>
            <a:fillRect/>
          </a:stretch>
        </p:blipFill>
        <p:spPr bwMode="auto">
          <a:xfrm>
            <a:off x="500042" y="1714480"/>
            <a:ext cx="3000396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2" name="TextBox 41"/>
          <p:cNvSpPr txBox="1"/>
          <p:nvPr/>
        </p:nvSpPr>
        <p:spPr>
          <a:xfrm>
            <a:off x="571480" y="1214414"/>
            <a:ext cx="5786478" cy="4140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동글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-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제이디코드 연결하기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3500438" y="1785918"/>
            <a:ext cx="3214709" cy="11673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 USB </a:t>
            </a:r>
            <a:r>
              <a:rPr lang="ko-KR" altLang="en-US" sz="1200" dirty="0" smtClean="0">
                <a:sym typeface="Wingdings 2"/>
              </a:rPr>
              <a:t>동글을 커넥터에 꽂는다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 동글의 빨간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가 빠르게 점멸한다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>
              <a:lnSpc>
                <a:spcPct val="150000"/>
              </a:lnSpc>
              <a:buFont typeface="Wingdings 2"/>
              <a:buChar char="w"/>
            </a:pPr>
            <a:r>
              <a:rPr lang="ko-KR" altLang="en-US" sz="1200" dirty="0" smtClean="0">
                <a:sym typeface="Wingdings 2"/>
              </a:rPr>
              <a:t>제이디코드 배터리를 연결한다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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동글의 빨간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 점멸이 멈춘다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571480" y="3643306"/>
            <a:ext cx="57864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</a:rPr>
              <a:t>블루투스 동글 초기화 하기 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  <a:effectLst/>
                <a:sym typeface="Wingdings" pitchFamily="2" charset="2"/>
              </a:rPr>
              <a:t> </a:t>
            </a:r>
            <a:r>
              <a:rPr lang="ko-KR" altLang="en-US" sz="1600" b="1" spc="-150" dirty="0" smtClean="0">
                <a:ln w="3175">
                  <a:noFill/>
                </a:ln>
                <a:effectLst/>
              </a:rPr>
              <a:t>정상 연결이 안되었을 경우</a:t>
            </a:r>
            <a:endParaRPr lang="en-US" altLang="ko-KR" sz="1600" b="1" spc="-150" dirty="0" smtClean="0">
              <a:ln w="3175">
                <a:noFill/>
              </a:ln>
              <a:effectLst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42918" y="4043274"/>
            <a:ext cx="564360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/>
            <a:r>
              <a:rPr lang="en-US" altLang="ko-KR" sz="1100" dirty="0" smtClean="0">
                <a:solidFill>
                  <a:prstClr val="black"/>
                </a:solidFill>
              </a:rPr>
              <a:t>USB</a:t>
            </a:r>
            <a:r>
              <a:rPr lang="ko-KR" altLang="en-US" sz="1100" dirty="0" smtClean="0">
                <a:solidFill>
                  <a:prstClr val="black"/>
                </a:solidFill>
              </a:rPr>
              <a:t>블루투스 동글은 마지막으로 연결된 제이디코드의 정보를 저장하고 있다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</a:p>
          <a:p>
            <a:pPr lvl="0"/>
            <a:r>
              <a:rPr lang="ko-KR" altLang="en-US" sz="1100" dirty="0" smtClean="0">
                <a:solidFill>
                  <a:prstClr val="black"/>
                </a:solidFill>
              </a:rPr>
              <a:t>만약</a:t>
            </a:r>
            <a:r>
              <a:rPr lang="en-US" altLang="ko-KR" sz="1100" dirty="0" smtClean="0">
                <a:solidFill>
                  <a:prstClr val="black"/>
                </a:solidFill>
              </a:rPr>
              <a:t>, </a:t>
            </a:r>
            <a:r>
              <a:rPr lang="ko-KR" altLang="en-US" sz="1100" dirty="0" smtClean="0">
                <a:solidFill>
                  <a:prstClr val="black"/>
                </a:solidFill>
              </a:rPr>
              <a:t>제이디코드와 연결이 안되거나</a:t>
            </a:r>
            <a:r>
              <a:rPr lang="en-US" altLang="ko-KR" sz="1100" dirty="0" smtClean="0">
                <a:solidFill>
                  <a:prstClr val="black"/>
                </a:solidFill>
              </a:rPr>
              <a:t> </a:t>
            </a:r>
            <a:r>
              <a:rPr lang="ko-KR" altLang="en-US" sz="1100" dirty="0" smtClean="0">
                <a:solidFill>
                  <a:prstClr val="black"/>
                </a:solidFill>
              </a:rPr>
              <a:t>새로운 드론과 다시 연결하고자 할 경우에는 </a:t>
            </a:r>
            <a:r>
              <a:rPr lang="en-US" altLang="ko-KR" sz="1100" dirty="0" smtClean="0">
                <a:solidFill>
                  <a:prstClr val="black"/>
                </a:solidFill>
              </a:rPr>
              <a:t>USB </a:t>
            </a:r>
            <a:r>
              <a:rPr lang="ko-KR" altLang="en-US" sz="1100" dirty="0" smtClean="0">
                <a:solidFill>
                  <a:prstClr val="black"/>
                </a:solidFill>
              </a:rPr>
              <a:t>블루투스 동글에 저장된 제이디코드 정보를 삭제하는 초기화를 실행 후 사용한다</a:t>
            </a:r>
            <a:r>
              <a:rPr lang="en-US" altLang="ko-KR" sz="1100" dirty="0" smtClean="0">
                <a:solidFill>
                  <a:prstClr val="black"/>
                </a:solidFill>
              </a:rPr>
              <a:t>.</a:t>
            </a:r>
            <a:endParaRPr lang="ko-KR" altLang="en-US" sz="1100" dirty="0">
              <a:solidFill>
                <a:prstClr val="black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714356" y="5844329"/>
            <a:ext cx="5643602" cy="286232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buFont typeface="Wingdings 2"/>
              <a:buChar char="u"/>
            </a:pP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블루투스 동글을 컴퓨터에 꽂아 전원을 공급한다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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동글의 </a:t>
            </a:r>
            <a:r>
              <a:rPr lang="en-US" altLang="ko-KR" sz="1200" dirty="0" smtClean="0">
                <a:sym typeface="Wingdings 2"/>
              </a:rPr>
              <a:t>LED </a:t>
            </a:r>
            <a:r>
              <a:rPr lang="ko-KR" altLang="en-US" sz="1200" dirty="0" smtClean="0">
                <a:sym typeface="Wingdings 2"/>
              </a:rPr>
              <a:t>상태를 하기와 같이 확인한다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200" dirty="0" smtClean="0">
              <a:sym typeface="Wingdings 2"/>
            </a:endParaRPr>
          </a:p>
          <a:p>
            <a:pPr algn="just">
              <a:lnSpc>
                <a:spcPct val="150000"/>
              </a:lnSpc>
            </a:pPr>
            <a:endParaRPr lang="en-US" altLang="ko-KR" sz="1200" dirty="0" smtClean="0">
              <a:sym typeface="Wingdings 2"/>
            </a:endParaRPr>
          </a:p>
          <a:p>
            <a:pPr algn="just"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 </a:t>
            </a:r>
            <a:r>
              <a:rPr lang="ko-KR" altLang="en-US" sz="1200" dirty="0" smtClean="0">
                <a:sym typeface="Wingdings 2"/>
              </a:rPr>
              <a:t>만약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가 천천히 깜박이면</a:t>
            </a:r>
            <a:r>
              <a:rPr lang="en-US" altLang="ko-KR" sz="1200" dirty="0" smtClean="0">
                <a:sym typeface="Wingdings 2"/>
              </a:rPr>
              <a:t> USB</a:t>
            </a:r>
            <a:r>
              <a:rPr lang="ko-KR" altLang="en-US" sz="1200" dirty="0" smtClean="0">
                <a:sym typeface="Wingdings 2"/>
              </a:rPr>
              <a:t> 버튼을 수초간 누른다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>
                <a:sym typeface="Wingdings 2"/>
              </a:rPr>
              <a:t> 그럼</a:t>
            </a:r>
            <a:r>
              <a:rPr lang="en-US" altLang="ko-KR" sz="1200" dirty="0" smtClean="0">
                <a:sym typeface="Wingdings 2"/>
              </a:rPr>
              <a:t>, </a:t>
            </a:r>
            <a:r>
              <a:rPr lang="ko-KR" altLang="en-US" sz="1200" dirty="0" smtClean="0">
                <a:sym typeface="Wingdings 2"/>
              </a:rPr>
              <a:t>드론 정보가 삭제되고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가 빠르게 점멸한다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</a:t>
            </a:r>
            <a:r>
              <a:rPr lang="ko-KR" altLang="en-US" sz="1200" dirty="0" smtClean="0">
                <a:sym typeface="Wingdings 2"/>
              </a:rPr>
              <a:t>연결하고자 하는 드론에 전원을 공급하면 자동으로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블루투스 동글과</a:t>
            </a:r>
            <a:endParaRPr lang="en-US" altLang="ko-KR" sz="1200" dirty="0" smtClean="0">
              <a:sym typeface="Wingdings 2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연결된다</a:t>
            </a:r>
            <a:r>
              <a:rPr lang="en-US" altLang="ko-KR" sz="1200" dirty="0" smtClean="0">
                <a:sym typeface="Wingdings 2"/>
              </a:rPr>
              <a:t>. </a:t>
            </a:r>
            <a:r>
              <a:rPr lang="ko-KR" altLang="en-US" sz="1200" dirty="0" smtClean="0">
                <a:sym typeface="Wingdings 2"/>
              </a:rPr>
              <a:t>빨강색 </a:t>
            </a:r>
            <a:r>
              <a:rPr lang="en-US" altLang="ko-KR" sz="1200" dirty="0" smtClean="0">
                <a:sym typeface="Wingdings 2"/>
              </a:rPr>
              <a:t>LED</a:t>
            </a:r>
            <a:r>
              <a:rPr lang="ko-KR" altLang="en-US" sz="1200" dirty="0" smtClean="0">
                <a:sym typeface="Wingdings 2"/>
              </a:rPr>
              <a:t>는 점멸을 멈추고 </a:t>
            </a:r>
            <a:r>
              <a:rPr lang="en-US" altLang="ko-KR" sz="1200" dirty="0" smtClean="0">
                <a:sym typeface="Wingdings 2"/>
              </a:rPr>
              <a:t>ON </a:t>
            </a:r>
            <a:r>
              <a:rPr lang="ko-KR" altLang="en-US" sz="1200" dirty="0" smtClean="0">
                <a:sym typeface="Wingdings 2"/>
              </a:rPr>
              <a:t>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200" dirty="0" smtClean="0">
                <a:sym typeface="Wingdings 2"/>
              </a:rPr>
              <a:t>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블루투스 동글은 연결된 드론 정보를 저장하게 되므로 </a:t>
            </a:r>
            <a:r>
              <a:rPr lang="en-US" altLang="ko-KR" sz="1200" dirty="0" smtClean="0">
                <a:sym typeface="Wingdings 2"/>
              </a:rPr>
              <a:t>2</a:t>
            </a:r>
            <a:r>
              <a:rPr lang="ko-KR" altLang="en-US" sz="1200" dirty="0" smtClean="0">
                <a:sym typeface="Wingdings 2"/>
              </a:rPr>
              <a:t>번째 페어링부터는 초기화 하지 않아도 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71678" y="4786314"/>
            <a:ext cx="1500198" cy="8697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7732" t="68679" r="71649" b="2336"/>
          <a:stretch>
            <a:fillRect/>
          </a:stretch>
        </p:blipFill>
        <p:spPr bwMode="auto">
          <a:xfrm rot="5400000">
            <a:off x="4071943" y="4500563"/>
            <a:ext cx="857254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TextBox 15"/>
          <p:cNvSpPr txBox="1"/>
          <p:nvPr/>
        </p:nvSpPr>
        <p:spPr>
          <a:xfrm>
            <a:off x="1428736" y="6500826"/>
            <a:ext cx="4000528" cy="430887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/>
            <a:r>
              <a:rPr lang="ko-KR" altLang="en-US" sz="1100" dirty="0" smtClean="0">
                <a:ln w="3175">
                  <a:noFill/>
                </a:ln>
                <a:sym typeface="Wingdings"/>
              </a:rPr>
              <a:t>드론 정보가 없는 초기화된 </a:t>
            </a:r>
            <a:r>
              <a:rPr lang="en-US" altLang="ko-KR" sz="1100" dirty="0" smtClean="0">
                <a:ln w="3175">
                  <a:noFill/>
                </a:ln>
                <a:sym typeface="Wingdings"/>
              </a:rPr>
              <a:t>USB </a:t>
            </a:r>
            <a:r>
              <a:rPr lang="ko-KR" altLang="en-US" sz="1100" dirty="0" smtClean="0">
                <a:ln w="3175">
                  <a:noFill/>
                </a:ln>
                <a:sym typeface="Wingdings"/>
              </a:rPr>
              <a:t>동글 </a:t>
            </a:r>
            <a:r>
              <a:rPr lang="en-US" altLang="ko-KR" sz="1100" dirty="0" smtClean="0">
                <a:ln w="3175">
                  <a:noFill/>
                </a:ln>
                <a:sym typeface="Wingdings"/>
              </a:rPr>
              <a:t>LED</a:t>
            </a:r>
            <a:r>
              <a:rPr lang="en-US" altLang="ko-KR" sz="1100" dirty="0" smtClean="0">
                <a:ln w="3175">
                  <a:noFill/>
                </a:ln>
                <a:sym typeface="Wingdings" pitchFamily="2" charset="2"/>
              </a:rPr>
              <a:t> </a:t>
            </a:r>
            <a:r>
              <a:rPr lang="ko-KR" altLang="en-US" sz="1100" dirty="0" smtClean="0">
                <a:ln w="3175">
                  <a:noFill/>
                </a:ln>
                <a:sym typeface="Wingdings" pitchFamily="2" charset="2"/>
              </a:rPr>
              <a:t>빠르게 점멸</a:t>
            </a:r>
            <a:endParaRPr lang="en-US" altLang="ko-KR" sz="1100" dirty="0" smtClean="0">
              <a:ln w="3175">
                <a:noFill/>
              </a:ln>
              <a:sym typeface="Wingdings" pitchFamily="2" charset="2"/>
            </a:endParaRPr>
          </a:p>
          <a:p>
            <a:pPr marL="342900" indent="-342900"/>
            <a:r>
              <a:rPr lang="ko-KR" altLang="en-US" sz="1100" dirty="0" smtClean="0">
                <a:ln w="3175">
                  <a:noFill/>
                </a:ln>
                <a:sym typeface="Wingdings" pitchFamily="2" charset="2"/>
              </a:rPr>
              <a:t>드론정보 저장된 </a:t>
            </a:r>
            <a:r>
              <a:rPr lang="en-US" altLang="ko-KR" sz="1100" dirty="0" smtClean="0">
                <a:ln w="3175">
                  <a:noFill/>
                </a:ln>
                <a:sym typeface="Wingdings" pitchFamily="2" charset="2"/>
              </a:rPr>
              <a:t>USB </a:t>
            </a:r>
            <a:r>
              <a:rPr lang="ko-KR" altLang="en-US" sz="1100" dirty="0" smtClean="0">
                <a:ln w="3175">
                  <a:noFill/>
                </a:ln>
                <a:sym typeface="Wingdings" pitchFamily="2" charset="2"/>
              </a:rPr>
              <a:t>동글 </a:t>
            </a:r>
            <a:r>
              <a:rPr lang="en-US" altLang="ko-KR" sz="1100" dirty="0" smtClean="0">
                <a:ln w="3175">
                  <a:noFill/>
                </a:ln>
                <a:sym typeface="Wingdings" pitchFamily="2" charset="2"/>
              </a:rPr>
              <a:t>LED </a:t>
            </a:r>
            <a:r>
              <a:rPr lang="ko-KR" altLang="en-US" sz="1100" dirty="0" smtClean="0">
                <a:ln w="3175">
                  <a:noFill/>
                </a:ln>
                <a:sym typeface="Wingdings" pitchFamily="2" charset="2"/>
              </a:rPr>
              <a:t>상태 </a:t>
            </a:r>
            <a:r>
              <a:rPr lang="en-US" altLang="ko-KR" sz="1100" dirty="0" smtClean="0">
                <a:ln w="3175">
                  <a:noFill/>
                </a:ln>
                <a:sym typeface="Wingdings" pitchFamily="2" charset="2"/>
              </a:rPr>
              <a:t> </a:t>
            </a:r>
            <a:r>
              <a:rPr lang="ko-KR" altLang="en-US" sz="1100" dirty="0" smtClean="0">
                <a:ln w="3175">
                  <a:noFill/>
                </a:ln>
                <a:sym typeface="Wingdings" pitchFamily="2" charset="2"/>
              </a:rPr>
              <a:t>천천히 점멸</a:t>
            </a:r>
            <a:endParaRPr lang="en-US" altLang="ko-KR" sz="1100" dirty="0" smtClean="0">
              <a:ln w="3175">
                <a:noFill/>
              </a:ln>
              <a:sym typeface="Wingdings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357298" y="5086670"/>
            <a:ext cx="642942" cy="35719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ctr">
            <a:normAutofit/>
          </a:bodyPr>
          <a:lstStyle/>
          <a:p>
            <a:r>
              <a:rPr lang="ko-KR" altLang="en-US" sz="900" dirty="0" smtClean="0">
                <a:latin typeface="나눔고딕 ExtraBold" panose="020D0904000000000000" pitchFamily="50" charset="-127"/>
                <a:ea typeface="나눔고딕 ExtraBold" panose="020D0904000000000000" pitchFamily="50" charset="-127"/>
              </a:rPr>
              <a:t>버튼</a:t>
            </a:r>
          </a:p>
        </p:txBody>
      </p:sp>
      <p:cxnSp>
        <p:nvCxnSpPr>
          <p:cNvPr id="19" name="꺾인 연결선 18"/>
          <p:cNvCxnSpPr/>
          <p:nvPr/>
        </p:nvCxnSpPr>
        <p:spPr>
          <a:xfrm rot="10800000" flipV="1">
            <a:off x="1714488" y="5158108"/>
            <a:ext cx="857256" cy="71438"/>
          </a:xfrm>
          <a:prstGeom prst="bentConnector3">
            <a:avLst>
              <a:gd name="adj1" fmla="val 69845"/>
            </a:avLst>
          </a:prstGeom>
          <a:ln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3667" y="5214942"/>
            <a:ext cx="177716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직사각형 26"/>
          <p:cNvSpPr/>
          <p:nvPr/>
        </p:nvSpPr>
        <p:spPr>
          <a:xfrm>
            <a:off x="1285860" y="3071802"/>
            <a:ext cx="3214710" cy="88761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ko-KR" sz="1200" dirty="0" smtClean="0">
                <a:sym typeface="Wingdings 2"/>
              </a:rPr>
              <a:t></a:t>
            </a:r>
            <a:r>
              <a:rPr lang="ko-KR" altLang="en-US" sz="1200" dirty="0" smtClean="0">
                <a:sym typeface="Wingdings 2"/>
              </a:rPr>
              <a:t>내컴퓨터 </a:t>
            </a:r>
            <a:r>
              <a:rPr lang="en-US" altLang="ko-KR" sz="1200" dirty="0" smtClean="0">
                <a:sym typeface="Wingdings" pitchFamily="2" charset="2"/>
              </a:rPr>
              <a:t> </a:t>
            </a:r>
            <a:r>
              <a:rPr lang="ko-KR" altLang="en-US" sz="1200" dirty="0" smtClean="0">
                <a:sym typeface="Wingdings" pitchFamily="2" charset="2"/>
              </a:rPr>
              <a:t>속성 </a:t>
            </a:r>
            <a:r>
              <a:rPr lang="en-US" altLang="ko-KR" sz="1200" dirty="0" smtClean="0">
                <a:sym typeface="Wingdings" pitchFamily="2" charset="2"/>
              </a:rPr>
              <a:t> </a:t>
            </a:r>
            <a:r>
              <a:rPr lang="ko-KR" altLang="en-US" sz="1200" dirty="0" smtClean="0">
                <a:sym typeface="Wingdings" pitchFamily="2" charset="2"/>
              </a:rPr>
              <a:t>장치관리자 실행한다</a:t>
            </a:r>
            <a:r>
              <a:rPr lang="en-US" altLang="ko-KR" sz="1200" dirty="0" smtClean="0">
                <a:sym typeface="Wingdings" pitchFamily="2" charset="2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200" dirty="0" smtClean="0">
                <a:sym typeface="Wingdings" pitchFamily="2" charset="2"/>
              </a:rPr>
              <a:t>또는 윈도우 아이콘 위에 마우스오른쪽 버튼을 클릭한다</a:t>
            </a:r>
            <a:r>
              <a:rPr lang="en-US" altLang="ko-KR" sz="1200" dirty="0" smtClean="0">
                <a:sym typeface="Wingdings" pitchFamily="2" charset="2"/>
              </a:rPr>
              <a:t>.</a:t>
            </a:r>
            <a:endParaRPr lang="ko-KR" altLang="en-US" sz="1200" dirty="0"/>
          </a:p>
        </p:txBody>
      </p:sp>
      <p:sp>
        <p:nvSpPr>
          <p:cNvPr id="28" name="직사각형 27"/>
          <p:cNvSpPr/>
          <p:nvPr/>
        </p:nvSpPr>
        <p:spPr>
          <a:xfrm>
            <a:off x="571480" y="4714874"/>
            <a:ext cx="421484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ko-KR" sz="1200" dirty="0" smtClean="0">
                <a:sym typeface="Wingdings 2"/>
              </a:rPr>
              <a:t></a:t>
            </a:r>
            <a:r>
              <a:rPr lang="ko-KR" altLang="en-US" sz="1200" dirty="0" smtClean="0">
                <a:sym typeface="Wingdings 2"/>
              </a:rPr>
              <a:t>장치관리자에서 </a:t>
            </a:r>
            <a:r>
              <a:rPr lang="en-US" altLang="ko-KR" sz="1200" dirty="0" smtClean="0">
                <a:sym typeface="Wingdings 2"/>
              </a:rPr>
              <a:t>‘</a:t>
            </a:r>
            <a:r>
              <a:rPr lang="ko-KR" altLang="en-US" sz="1200" dirty="0" smtClean="0">
                <a:sym typeface="Wingdings 2"/>
              </a:rPr>
              <a:t>포트</a:t>
            </a:r>
            <a:r>
              <a:rPr lang="en-US" altLang="ko-KR" sz="1200" dirty="0" smtClean="0">
                <a:sym typeface="Wingdings 2"/>
              </a:rPr>
              <a:t>(COM&amp;LPT)’</a:t>
            </a:r>
            <a:r>
              <a:rPr lang="ko-KR" altLang="en-US" sz="1200" dirty="0" smtClean="0">
                <a:sym typeface="Wingdings 2"/>
              </a:rPr>
              <a:t>에서</a:t>
            </a:r>
            <a:endParaRPr lang="en-US" altLang="ko-KR" sz="1200" dirty="0" smtClean="0">
              <a:sym typeface="Wingdings 2"/>
            </a:endParaRPr>
          </a:p>
          <a:p>
            <a:pPr algn="just"/>
            <a:r>
              <a:rPr lang="en-US" altLang="ko-KR" sz="1200" dirty="0" smtClean="0">
                <a:sym typeface="Wingdings 2"/>
              </a:rPr>
              <a:t>   ‘</a:t>
            </a:r>
            <a:r>
              <a:rPr lang="en-US" altLang="ko-KR" sz="1200" b="1" dirty="0" smtClean="0">
                <a:solidFill>
                  <a:srgbClr val="FF0000"/>
                </a:solidFill>
                <a:sym typeface="Wingdings 2"/>
              </a:rPr>
              <a:t>USB </a:t>
            </a:r>
            <a:r>
              <a:rPr lang="ko-KR" altLang="en-US" sz="1200" b="1" dirty="0" smtClean="0">
                <a:solidFill>
                  <a:srgbClr val="FF0000"/>
                </a:solidFill>
                <a:sym typeface="Wingdings 2"/>
              </a:rPr>
              <a:t>직렬 장치</a:t>
            </a:r>
            <a:r>
              <a:rPr lang="en-US" altLang="ko-KR" sz="1200" b="1" dirty="0" smtClean="0">
                <a:solidFill>
                  <a:srgbClr val="FF0000"/>
                </a:solidFill>
                <a:sym typeface="Wingdings 2"/>
              </a:rPr>
              <a:t>’</a:t>
            </a:r>
            <a:r>
              <a:rPr lang="ko-KR" altLang="en-US" sz="1200" b="1" dirty="0" smtClean="0">
                <a:solidFill>
                  <a:srgbClr val="FF0000"/>
                </a:solidFill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또는</a:t>
            </a:r>
            <a:r>
              <a:rPr lang="ko-KR" altLang="en-US" sz="1200" b="1" dirty="0" smtClean="0">
                <a:solidFill>
                  <a:srgbClr val="FF0000"/>
                </a:solidFill>
                <a:sym typeface="Wingdings 2"/>
              </a:rPr>
              <a:t> </a:t>
            </a:r>
            <a:r>
              <a:rPr lang="en-US" altLang="ko-KR" sz="1200" b="1" dirty="0" smtClean="0">
                <a:solidFill>
                  <a:srgbClr val="FF0000"/>
                </a:solidFill>
                <a:sym typeface="Wingdings 2"/>
              </a:rPr>
              <a:t>‘Dongle</a:t>
            </a:r>
            <a:r>
              <a:rPr lang="en-US" altLang="ko-KR" sz="1200" dirty="0" smtClean="0">
                <a:sym typeface="Wingdings 2"/>
              </a:rPr>
              <a:t>’</a:t>
            </a:r>
            <a:r>
              <a:rPr lang="ko-KR" altLang="en-US" sz="1200" dirty="0" smtClean="0">
                <a:sym typeface="Wingdings 2"/>
              </a:rPr>
              <a:t> 설치 여부를 확인 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29" name="TextBox 28"/>
          <p:cNvSpPr txBox="1"/>
          <p:nvPr/>
        </p:nvSpPr>
        <p:spPr>
          <a:xfrm>
            <a:off x="571480" y="1298982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드라이버 설치 여부 확인하기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sp>
        <p:nvSpPr>
          <p:cNvPr id="30" name="직사각형 29"/>
          <p:cNvSpPr/>
          <p:nvPr/>
        </p:nvSpPr>
        <p:spPr>
          <a:xfrm>
            <a:off x="571480" y="1730857"/>
            <a:ext cx="3929090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</a:rPr>
              <a:t>드론</a:t>
            </a:r>
            <a:r>
              <a:rPr lang="en-US" altLang="ko-KR" sz="1100" dirty="0" smtClean="0">
                <a:solidFill>
                  <a:srgbClr val="FF0000"/>
                </a:solidFill>
              </a:rPr>
              <a:t>- </a:t>
            </a:r>
            <a:r>
              <a:rPr lang="ko-KR" altLang="en-US" sz="1100" dirty="0" smtClean="0">
                <a:solidFill>
                  <a:srgbClr val="FF0000"/>
                </a:solidFill>
              </a:rPr>
              <a:t>동글 연결이 되지 않을 경우 </a:t>
            </a:r>
            <a:r>
              <a:rPr lang="en-US" altLang="ko-KR" sz="1100" dirty="0" smtClean="0">
                <a:solidFill>
                  <a:srgbClr val="FF0000"/>
                </a:solidFill>
              </a:rPr>
              <a:t>USB </a:t>
            </a:r>
            <a:r>
              <a:rPr lang="ko-KR" altLang="en-US" sz="1100" dirty="0" smtClean="0">
                <a:solidFill>
                  <a:srgbClr val="FF0000"/>
                </a:solidFill>
              </a:rPr>
              <a:t>드라이버 설치 여부를 확인 해야 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드라이버는 윈도우 버전 또는 컴퓨텨 환경에 따라 상이하므로 개별적으로 확인하도록 한다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31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8" y="5214940"/>
            <a:ext cx="1857388" cy="3331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357694" y="1452130"/>
            <a:ext cx="2143140" cy="304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3" name="그룹 32"/>
          <p:cNvGrpSpPr/>
          <p:nvPr/>
        </p:nvGrpSpPr>
        <p:grpSpPr>
          <a:xfrm>
            <a:off x="691140" y="6748177"/>
            <a:ext cx="2344532" cy="1752913"/>
            <a:chOff x="4036642" y="5890920"/>
            <a:chExt cx="2535630" cy="1895789"/>
          </a:xfrm>
        </p:grpSpPr>
        <p:grpSp>
          <p:nvGrpSpPr>
            <p:cNvPr id="34" name="그룹 28"/>
            <p:cNvGrpSpPr/>
            <p:nvPr/>
          </p:nvGrpSpPr>
          <p:grpSpPr>
            <a:xfrm>
              <a:off x="4036642" y="5890920"/>
              <a:ext cx="2535630" cy="1895789"/>
              <a:chOff x="536180" y="6858016"/>
              <a:chExt cx="2392754" cy="2286016"/>
            </a:xfrm>
          </p:grpSpPr>
          <p:pic>
            <p:nvPicPr>
              <p:cNvPr id="37" name="Picture 4" descr="caution icon에 대한 이미지 검색결과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/>
              <a:srcRect t="7463" b="6716"/>
              <a:stretch>
                <a:fillRect/>
              </a:stretch>
            </p:blipFill>
            <p:spPr bwMode="auto">
              <a:xfrm>
                <a:off x="538159" y="6858016"/>
                <a:ext cx="2390775" cy="1643074"/>
              </a:xfrm>
              <a:prstGeom prst="rect">
                <a:avLst/>
              </a:prstGeom>
              <a:noFill/>
            </p:spPr>
          </p:pic>
          <p:pic>
            <p:nvPicPr>
              <p:cNvPr id="39" name="Picture 4" descr="caution icon에 대한 이미지 검색결과">
                <a:hlinkClick r:id="rId6"/>
              </p:cNvPr>
              <p:cNvPicPr>
                <a:picLocks noChangeAspect="1" noChangeArrowheads="1"/>
              </p:cNvPicPr>
              <p:nvPr/>
            </p:nvPicPr>
            <p:blipFill>
              <a:blip r:embed="rId7"/>
              <a:srcRect t="52239" b="12873"/>
              <a:stretch>
                <a:fillRect/>
              </a:stretch>
            </p:blipFill>
            <p:spPr bwMode="auto">
              <a:xfrm>
                <a:off x="536180" y="7929586"/>
                <a:ext cx="2390775" cy="1214446"/>
              </a:xfrm>
              <a:prstGeom prst="rect">
                <a:avLst/>
              </a:prstGeom>
              <a:noFill/>
            </p:spPr>
          </p:pic>
        </p:grpSp>
        <p:sp>
          <p:nvSpPr>
            <p:cNvPr id="35" name="직사각형 34"/>
            <p:cNvSpPr/>
            <p:nvPr/>
          </p:nvSpPr>
          <p:spPr>
            <a:xfrm>
              <a:off x="4170819" y="7109284"/>
              <a:ext cx="2286015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100" dirty="0" smtClean="0"/>
                <a:t>그림과 같이 </a:t>
              </a:r>
              <a:r>
                <a:rPr lang="en-US" altLang="ko-KR" sz="1100" dirty="0" smtClean="0"/>
                <a:t>‘USB </a:t>
              </a:r>
              <a:r>
                <a:rPr lang="ko-KR" altLang="en-US" sz="1100" dirty="0" smtClean="0"/>
                <a:t>직렬장치</a:t>
              </a:r>
              <a:r>
                <a:rPr lang="en-US" altLang="ko-KR" sz="1100" dirty="0" smtClean="0"/>
                <a:t>’</a:t>
              </a:r>
              <a:r>
                <a:rPr lang="ko-KR" altLang="en-US" sz="1100" dirty="0" smtClean="0"/>
                <a:t> 또는 </a:t>
              </a:r>
              <a:r>
                <a:rPr lang="en-US" altLang="ko-KR" sz="1100" dirty="0" smtClean="0"/>
                <a:t>Dongle’</a:t>
              </a:r>
              <a:r>
                <a:rPr lang="ko-KR" altLang="en-US" sz="1100" dirty="0" smtClean="0"/>
                <a:t>이 없을 경우 드라이버를 설치하도록 한다</a:t>
              </a:r>
              <a:r>
                <a:rPr lang="en-US" altLang="ko-KR" sz="1100" dirty="0" smtClean="0"/>
                <a:t>.</a:t>
              </a:r>
            </a:p>
          </p:txBody>
        </p:sp>
        <p:pic>
          <p:nvPicPr>
            <p:cNvPr id="36" name="Picture 2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4536708" y="6605301"/>
              <a:ext cx="1428760" cy="496960"/>
            </a:xfrm>
            <a:prstGeom prst="rect">
              <a:avLst/>
            </a:prstGeom>
            <a:noFill/>
            <a:ln w="9525">
              <a:solidFill>
                <a:srgbClr val="FF0000"/>
              </a:solidFill>
              <a:miter lim="800000"/>
              <a:headEnd/>
              <a:tailEnd/>
            </a:ln>
            <a:effectLst/>
          </p:spPr>
        </p:pic>
      </p:grpSp>
      <p:pic>
        <p:nvPicPr>
          <p:cNvPr id="41" name="Picture 10" descr="Computer Mouse Pointer Clipart Hd PNG, Computer Mouse Vector Logo Design,  Mouse, Technology, Symbol PNG Image For Free Download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8125" t="21875" r="34375" b="24999"/>
          <a:stretch>
            <a:fillRect/>
          </a:stretch>
        </p:blipFill>
        <p:spPr bwMode="auto">
          <a:xfrm>
            <a:off x="4572008" y="4214810"/>
            <a:ext cx="403414" cy="571504"/>
          </a:xfrm>
          <a:prstGeom prst="rect">
            <a:avLst/>
          </a:prstGeom>
          <a:noFill/>
        </p:spPr>
      </p:pic>
      <p:pic>
        <p:nvPicPr>
          <p:cNvPr id="42" name="Picture 14" descr="Finger - Free interface icons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36150" y="4336420"/>
            <a:ext cx="357190" cy="357190"/>
          </a:xfrm>
          <a:prstGeom prst="rect">
            <a:avLst/>
          </a:prstGeom>
          <a:noFill/>
        </p:spPr>
      </p:pic>
      <p:sp>
        <p:nvSpPr>
          <p:cNvPr id="46" name="제목 45"/>
          <p:cNvSpPr>
            <a:spLocks noGrp="1"/>
          </p:cNvSpPr>
          <p:nvPr>
            <p:ph type="title"/>
          </p:nvPr>
        </p:nvSpPr>
        <p:spPr>
          <a:xfrm>
            <a:off x="260576" y="288624"/>
            <a:ext cx="5525878" cy="562478"/>
          </a:xfrm>
        </p:spPr>
        <p:txBody>
          <a:bodyPr>
            <a:normAutofit fontScale="90000"/>
          </a:bodyPr>
          <a:lstStyle/>
          <a:p>
            <a:r>
              <a:rPr lang="en-US" altLang="ko-KR" dirty="0" smtClean="0"/>
              <a:t>USB </a:t>
            </a:r>
            <a:r>
              <a:rPr dirty="0" smtClean="0"/>
              <a:t>드라이버 설치</a:t>
            </a:r>
            <a:r>
              <a:rPr lang="en-US" sz="1600" dirty="0" smtClean="0">
                <a:solidFill>
                  <a:srgbClr val="FF0000"/>
                </a:solidFill>
              </a:rPr>
              <a:t>(</a:t>
            </a:r>
            <a:r>
              <a:rPr sz="1600" dirty="0" smtClean="0">
                <a:solidFill>
                  <a:srgbClr val="FF0000"/>
                </a:solidFill>
              </a:rPr>
              <a:t>생략가능</a:t>
            </a:r>
            <a:r>
              <a:rPr lang="en-US" sz="1600" dirty="0" smtClean="0">
                <a:solidFill>
                  <a:srgbClr val="FF0000"/>
                </a:solidFill>
              </a:rPr>
              <a:t>)</a:t>
            </a:r>
            <a:endParaRPr lang="ko-KR" altLang="en-US" sz="1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ko-KR" altLang="en-US" sz="3600" dirty="0"/>
          </a:p>
        </p:txBody>
      </p:sp>
      <p:sp>
        <p:nvSpPr>
          <p:cNvPr id="25" name="직사각형 24"/>
          <p:cNvSpPr/>
          <p:nvPr/>
        </p:nvSpPr>
        <p:spPr>
          <a:xfrm>
            <a:off x="571479" y="1771638"/>
            <a:ext cx="578647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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  <a:hlinkClick r:id="rId3"/>
              </a:rPr>
              <a:t>http://www.junilab.co.kr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에서 공지사항    </a:t>
            </a:r>
            <a:r>
              <a:rPr lang="en-US" altLang="ko-KR" sz="1200" dirty="0" smtClean="0">
                <a:sym typeface="Wingdings 2"/>
              </a:rPr>
              <a:t>“USB</a:t>
            </a:r>
            <a:r>
              <a:rPr lang="ko-KR" altLang="en-US" sz="1200" dirty="0" smtClean="0">
                <a:sym typeface="Wingdings 2"/>
              </a:rPr>
              <a:t>동글 윈도우드라이버</a:t>
            </a:r>
            <a:r>
              <a:rPr lang="en-US" altLang="ko-KR" sz="1200" dirty="0" smtClean="0">
                <a:sym typeface="Wingdings 2"/>
              </a:rPr>
              <a:t>” </a:t>
            </a:r>
            <a:r>
              <a:rPr lang="ko-KR" altLang="en-US" sz="1200" dirty="0" smtClean="0">
                <a:sym typeface="Wingdings 2"/>
              </a:rPr>
              <a:t>다운로드</a:t>
            </a:r>
            <a:endParaRPr lang="en-US" altLang="ko-KR" sz="1200" dirty="0" smtClean="0">
              <a:sym typeface="Wingdings 2"/>
            </a:endParaRPr>
          </a:p>
          <a:p>
            <a:endParaRPr lang="ko-KR" altLang="en-US" sz="1200" dirty="0"/>
          </a:p>
        </p:txBody>
      </p:sp>
      <p:sp>
        <p:nvSpPr>
          <p:cNvPr id="26" name="왼쪽 화살표 25"/>
          <p:cNvSpPr/>
          <p:nvPr/>
        </p:nvSpPr>
        <p:spPr>
          <a:xfrm flipH="1">
            <a:off x="3532806" y="1795008"/>
            <a:ext cx="142876" cy="214314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/>
          <p:cNvSpPr/>
          <p:nvPr/>
        </p:nvSpPr>
        <p:spPr>
          <a:xfrm>
            <a:off x="2135178" y="3419543"/>
            <a:ext cx="546104" cy="1800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직사각형 27"/>
          <p:cNvSpPr/>
          <p:nvPr/>
        </p:nvSpPr>
        <p:spPr>
          <a:xfrm>
            <a:off x="642918" y="6500826"/>
            <a:ext cx="371477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 </a:t>
            </a:r>
            <a:r>
              <a:rPr lang="ko-KR" altLang="en-US" sz="1200" dirty="0" smtClean="0">
                <a:sym typeface="Wingdings 2"/>
              </a:rPr>
              <a:t>장치관리자에서 드라이버를 확인한다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29" name="직사각형 28"/>
          <p:cNvSpPr/>
          <p:nvPr/>
        </p:nvSpPr>
        <p:spPr>
          <a:xfrm>
            <a:off x="928670" y="7286644"/>
            <a:ext cx="314327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ko-KR" sz="1200" dirty="0" smtClean="0">
                <a:sym typeface="Wingdings 2"/>
              </a:rPr>
              <a:t>Dongle(</a:t>
            </a:r>
            <a:r>
              <a:rPr lang="en-US" altLang="ko-KR" sz="1200" dirty="0" smtClean="0">
                <a:solidFill>
                  <a:srgbClr val="FF0000"/>
                </a:solidFill>
                <a:sym typeface="Wingdings 2"/>
              </a:rPr>
              <a:t>COM</a:t>
            </a:r>
            <a:r>
              <a:rPr lang="en-US" altLang="ko-KR" sz="1200" dirty="0" smtClean="0">
                <a:sym typeface="Wingdings 2"/>
              </a:rPr>
              <a:t>) </a:t>
            </a:r>
            <a:r>
              <a:rPr lang="ko-KR" altLang="en-US" sz="1200" dirty="0" smtClean="0">
                <a:sym typeface="Wingdings 2"/>
              </a:rPr>
              <a:t>에서</a:t>
            </a:r>
            <a:endParaRPr lang="en-US" altLang="ko-KR" sz="1200" dirty="0" smtClean="0">
              <a:sym typeface="Wingdings 2"/>
            </a:endParaRPr>
          </a:p>
          <a:p>
            <a:pPr algn="r"/>
            <a:r>
              <a:rPr lang="en-US" altLang="ko-KR" sz="1200" dirty="0" smtClean="0">
                <a:sym typeface="Wingdings 2"/>
              </a:rPr>
              <a:t>COM</a:t>
            </a:r>
            <a:r>
              <a:rPr lang="ko-KR" altLang="en-US" sz="1200" dirty="0" smtClean="0">
                <a:sym typeface="Wingdings 2"/>
              </a:rPr>
              <a:t>번호는 자동으로 부여된다</a:t>
            </a:r>
            <a:r>
              <a:rPr lang="en-US" altLang="ko-KR" sz="1200" dirty="0" smtClean="0">
                <a:sym typeface="Wingdings 2"/>
              </a:rPr>
              <a:t>.</a:t>
            </a:r>
          </a:p>
          <a:p>
            <a:pPr algn="r"/>
            <a:endParaRPr lang="en-US" altLang="ko-KR" sz="1200" dirty="0" smtClean="0">
              <a:sym typeface="Wingdings 2"/>
            </a:endParaRPr>
          </a:p>
          <a:p>
            <a:pPr algn="r"/>
            <a:r>
              <a:rPr lang="ko-KR" altLang="en-US" sz="1200" b="1" u="sng" dirty="0" smtClean="0">
                <a:sym typeface="Wingdings 2"/>
              </a:rPr>
              <a:t>스크래치 연동 시에 사용할 포트이므로 </a:t>
            </a:r>
            <a:endParaRPr lang="en-US" altLang="ko-KR" sz="1200" b="1" u="sng" dirty="0" smtClean="0">
              <a:sym typeface="Wingdings 2"/>
            </a:endParaRPr>
          </a:p>
          <a:p>
            <a:pPr algn="r"/>
            <a:r>
              <a:rPr lang="ko-KR" altLang="en-US" sz="1200" b="1" u="sng" dirty="0" smtClean="0">
                <a:sym typeface="Wingdings 2"/>
              </a:rPr>
              <a:t>번호를 숙지하도록 한다</a:t>
            </a:r>
            <a:r>
              <a:rPr lang="en-US" altLang="ko-KR" sz="1200" b="1" u="sng" dirty="0" smtClean="0">
                <a:sym typeface="Wingdings 2"/>
              </a:rPr>
              <a:t>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571480" y="1200134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드라이버 설치하기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pic>
        <p:nvPicPr>
          <p:cNvPr id="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9671" y="2152198"/>
            <a:ext cx="5365217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직사각형 31"/>
          <p:cNvSpPr/>
          <p:nvPr/>
        </p:nvSpPr>
        <p:spPr>
          <a:xfrm>
            <a:off x="571480" y="4557720"/>
            <a:ext cx="3714776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200" dirty="0" smtClean="0">
                <a:sym typeface="Wingdings 2"/>
              </a:rPr>
              <a:t> USB </a:t>
            </a:r>
            <a:r>
              <a:rPr lang="ko-KR" altLang="en-US" sz="1200" dirty="0" smtClean="0">
                <a:sym typeface="Wingdings 2"/>
              </a:rPr>
              <a:t>드라이버를 하기의 순서대로 설치한다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85794" y="4914910"/>
            <a:ext cx="928694" cy="9881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4" name="왼쪽 화살표 33"/>
          <p:cNvSpPr/>
          <p:nvPr/>
        </p:nvSpPr>
        <p:spPr>
          <a:xfrm flipH="1">
            <a:off x="1785926" y="5200662"/>
            <a:ext cx="500066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68" y="4843472"/>
            <a:ext cx="1619250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직사각형 35"/>
          <p:cNvSpPr/>
          <p:nvPr/>
        </p:nvSpPr>
        <p:spPr>
          <a:xfrm>
            <a:off x="1706396" y="5517392"/>
            <a:ext cx="928694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100" dirty="0" smtClean="0">
                <a:sym typeface="Wingdings 2"/>
              </a:rPr>
              <a:t>압축풀기</a:t>
            </a:r>
            <a:endParaRPr lang="ko-KR" altLang="en-US" sz="1100" dirty="0"/>
          </a:p>
        </p:txBody>
      </p:sp>
      <p:sp>
        <p:nvSpPr>
          <p:cNvPr id="37" name="왼쪽 화살표 36"/>
          <p:cNvSpPr/>
          <p:nvPr/>
        </p:nvSpPr>
        <p:spPr>
          <a:xfrm flipH="1">
            <a:off x="4214818" y="5200662"/>
            <a:ext cx="500066" cy="285752"/>
          </a:xfrm>
          <a:prstGeom prst="leftArrow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직사각형 37"/>
          <p:cNvSpPr/>
          <p:nvPr/>
        </p:nvSpPr>
        <p:spPr>
          <a:xfrm>
            <a:off x="4071942" y="5525484"/>
            <a:ext cx="928694" cy="2616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100" dirty="0" smtClean="0">
                <a:sym typeface="Wingdings 2"/>
              </a:rPr>
              <a:t>더블클릭</a:t>
            </a:r>
            <a:endParaRPr lang="ko-KR" altLang="en-US" sz="1100" dirty="0"/>
          </a:p>
        </p:txBody>
      </p:sp>
      <p:pic>
        <p:nvPicPr>
          <p:cNvPr id="39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830663" y="4843472"/>
            <a:ext cx="1527295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071942" y="6143636"/>
            <a:ext cx="2171273" cy="232886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엔트리 설치하기</a:t>
            </a:r>
            <a:endParaRPr lang="ko-KR" altLang="en-US" sz="3600" dirty="0"/>
          </a:p>
        </p:txBody>
      </p:sp>
      <p:sp>
        <p:nvSpPr>
          <p:cNvPr id="32" name="직사각형 31"/>
          <p:cNvSpPr/>
          <p:nvPr/>
        </p:nvSpPr>
        <p:spPr>
          <a:xfrm>
            <a:off x="500042" y="1428728"/>
            <a:ext cx="578647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sym typeface="Wingdings 2"/>
              </a:rPr>
              <a:t> https://playentry.org/download/offline </a:t>
            </a:r>
            <a:r>
              <a:rPr lang="ko-KR" altLang="en-US" sz="1200" dirty="0" smtClean="0">
                <a:sym typeface="Wingdings 2"/>
              </a:rPr>
              <a:t>에서 컴퓨터 환경에 맞는 설치파일을 다운로드 후 설치한다</a:t>
            </a:r>
            <a:r>
              <a:rPr lang="en-US" altLang="ko-KR" sz="1200" dirty="0" smtClean="0">
                <a:sym typeface="Wingdings 2"/>
              </a:rPr>
              <a:t>. (</a:t>
            </a:r>
            <a:r>
              <a:rPr lang="ko-KR" altLang="en-US" sz="1200" dirty="0" smtClean="0">
                <a:sym typeface="Wingdings 2"/>
              </a:rPr>
              <a:t>하기 과정은  </a:t>
            </a:r>
            <a:r>
              <a:rPr lang="en-US" altLang="ko-KR" sz="1200" dirty="0" smtClean="0">
                <a:sym typeface="Wingdings 2"/>
              </a:rPr>
              <a:t>windows32 </a:t>
            </a:r>
            <a:r>
              <a:rPr lang="ko-KR" altLang="en-US" sz="1200" dirty="0" smtClean="0">
                <a:sym typeface="Wingdings 2"/>
              </a:rPr>
              <a:t>설치 예제입니다</a:t>
            </a:r>
            <a:r>
              <a:rPr lang="en-US" altLang="ko-KR" sz="1200" dirty="0" smtClean="0">
                <a:sym typeface="Wingdings 2"/>
              </a:rPr>
              <a:t>.)</a:t>
            </a:r>
            <a:endParaRPr lang="ko-KR" altLang="en-US" sz="1200" dirty="0" smtClean="0">
              <a:sym typeface="Wingdings 2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1928794"/>
            <a:ext cx="5610244" cy="1237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1480" y="3435118"/>
            <a:ext cx="6000792" cy="199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18" y="5500694"/>
            <a:ext cx="5929354" cy="2008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직사각형 36"/>
          <p:cNvSpPr/>
          <p:nvPr/>
        </p:nvSpPr>
        <p:spPr>
          <a:xfrm>
            <a:off x="571480" y="7643834"/>
            <a:ext cx="4714908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</a:t>
            </a:r>
            <a:r>
              <a:rPr lang="ko-KR" altLang="en-US" sz="1200" dirty="0" smtClean="0"/>
              <a:t>정상 설치 시 바탕화면에 아이콘이 생성된다</a:t>
            </a:r>
            <a:r>
              <a:rPr lang="en-US" altLang="ko-KR" sz="1200" dirty="0" smtClean="0"/>
              <a:t>. </a:t>
            </a:r>
            <a:r>
              <a:rPr lang="ko-KR" altLang="en-US" sz="1200" dirty="0" smtClean="0"/>
              <a:t>아이콘을 클릭하여 프로그램이 정상동작하는지 확인 한다</a:t>
            </a:r>
            <a:r>
              <a:rPr lang="en-US" altLang="ko-KR" sz="1200" dirty="0" smtClean="0"/>
              <a:t>.</a:t>
            </a:r>
            <a:endParaRPr lang="ko-KR" altLang="en-US" sz="1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14950" y="7643834"/>
            <a:ext cx="571504" cy="64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직사각형 9"/>
          <p:cNvSpPr/>
          <p:nvPr/>
        </p:nvSpPr>
        <p:spPr>
          <a:xfrm>
            <a:off x="357166" y="1428728"/>
            <a:ext cx="3143272" cy="285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sym typeface="Wingdings 2"/>
              </a:rPr>
              <a:t> </a:t>
            </a:r>
            <a:r>
              <a:rPr lang="ko-KR" altLang="en-US" sz="1200" dirty="0" smtClean="0">
                <a:sym typeface="Wingdings 2"/>
              </a:rPr>
              <a:t>하드웨어→</a:t>
            </a:r>
            <a:r>
              <a:rPr lang="en-US" altLang="ko-KR" sz="1200" dirty="0" smtClean="0">
                <a:sym typeface="Wingdings 2"/>
              </a:rPr>
              <a:t>"</a:t>
            </a:r>
            <a:r>
              <a:rPr lang="ko-KR" altLang="en-US" sz="1200" dirty="0" smtClean="0">
                <a:sym typeface="Wingdings 2"/>
              </a:rPr>
              <a:t>연결프로그램 열기</a:t>
            </a:r>
            <a:r>
              <a:rPr lang="en-US" altLang="ko-KR" sz="1200" dirty="0" smtClean="0">
                <a:sym typeface="Wingdings 2"/>
              </a:rPr>
              <a:t>"</a:t>
            </a:r>
            <a:r>
              <a:rPr lang="ko-KR" altLang="en-US" sz="1200" dirty="0" smtClean="0">
                <a:sym typeface="Wingdings 2"/>
              </a:rPr>
              <a:t>실행한다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 smtClean="0">
              <a:sym typeface="Wingdings 2"/>
            </a:endParaRPr>
          </a:p>
        </p:txBody>
      </p:sp>
      <p:sp>
        <p:nvSpPr>
          <p:cNvPr id="11" name="제목 16"/>
          <p:cNvSpPr>
            <a:spLocks noGrp="1"/>
          </p:cNvSpPr>
          <p:nvPr>
            <p:ph type="title"/>
          </p:nvPr>
        </p:nvSpPr>
        <p:spPr>
          <a:xfrm>
            <a:off x="260576" y="288624"/>
            <a:ext cx="4943488" cy="562478"/>
          </a:xfrm>
        </p:spPr>
        <p:txBody>
          <a:bodyPr>
            <a:noAutofit/>
          </a:bodyPr>
          <a:lstStyle/>
          <a:p>
            <a:r>
              <a:rPr altLang="en-US" sz="3600" dirty="0" smtClean="0"/>
              <a:t>제이디코드 연결하기</a:t>
            </a:r>
            <a:endParaRPr lang="ko-KR" altLang="en-US" sz="3600" dirty="0"/>
          </a:p>
        </p:txBody>
      </p:sp>
      <p:sp>
        <p:nvSpPr>
          <p:cNvPr id="12" name="직사각형 11"/>
          <p:cNvSpPr/>
          <p:nvPr/>
        </p:nvSpPr>
        <p:spPr>
          <a:xfrm>
            <a:off x="3571876" y="1428728"/>
            <a:ext cx="2357454" cy="285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sym typeface="Wingdings"/>
              </a:rPr>
              <a:t>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제이디코드를 선택한다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 smtClean="0">
              <a:sym typeface="Wingdings 2"/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3500438" y="4236018"/>
            <a:ext cx="30003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sym typeface="Wingdings"/>
              </a:rPr>
              <a:t></a:t>
            </a:r>
            <a:r>
              <a:rPr lang="en-US" altLang="ko-KR" sz="1200" dirty="0" smtClean="0">
                <a:sym typeface="Wingdings 2"/>
              </a:rPr>
              <a:t> “ </a:t>
            </a:r>
            <a:r>
              <a:rPr lang="ko-KR" altLang="en-US" sz="1200" dirty="0" smtClean="0">
                <a:sym typeface="Wingdings 2"/>
              </a:rPr>
              <a:t>하드드웨어 </a:t>
            </a:r>
            <a:r>
              <a:rPr lang="en-US" altLang="ko-KR" sz="1200" dirty="0" smtClean="0">
                <a:sym typeface="Wingdings 2"/>
              </a:rPr>
              <a:t>&gt; </a:t>
            </a:r>
            <a:r>
              <a:rPr lang="ko-KR" altLang="en-US" sz="1200" dirty="0" smtClean="0">
                <a:sym typeface="Wingdings 2"/>
              </a:rPr>
              <a:t>연결성공</a:t>
            </a:r>
            <a:r>
              <a:rPr lang="en-US" altLang="ko-KR" sz="1200" dirty="0" smtClean="0">
                <a:sym typeface="Wingdings 2"/>
              </a:rPr>
              <a:t>” </a:t>
            </a:r>
            <a:r>
              <a:rPr lang="ko-KR" altLang="en-US" sz="1200" dirty="0" smtClean="0">
                <a:sym typeface="Wingdings 2"/>
              </a:rPr>
              <a:t>확인한다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 smtClean="0">
              <a:sym typeface="Wingdings 2"/>
            </a:endParaRPr>
          </a:p>
        </p:txBody>
      </p:sp>
      <p:sp>
        <p:nvSpPr>
          <p:cNvPr id="14" name="직사각형 13"/>
          <p:cNvSpPr/>
          <p:nvPr/>
        </p:nvSpPr>
        <p:spPr>
          <a:xfrm>
            <a:off x="3500438" y="4450332"/>
            <a:ext cx="30003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  <a:sym typeface="Wingdings"/>
              </a:rPr>
              <a:t>※</a:t>
            </a:r>
            <a:r>
              <a:rPr lang="ko-KR" altLang="en-US" sz="1200" dirty="0" smtClean="0">
                <a:solidFill>
                  <a:srgbClr val="FF0000"/>
                </a:solidFill>
                <a:sym typeface="Wingdings"/>
              </a:rPr>
              <a:t>연결 성공 화면은 닫지 않고 엔트리 코딩창으로 이동한다</a:t>
            </a:r>
            <a:r>
              <a:rPr lang="en-US" altLang="ko-KR" sz="1200" dirty="0" smtClean="0">
                <a:solidFill>
                  <a:srgbClr val="FF0000"/>
                </a:solidFill>
                <a:sym typeface="Wingdings"/>
              </a:rPr>
              <a:t>.</a:t>
            </a:r>
            <a:endParaRPr lang="ko-KR" altLang="en-US" sz="1200" dirty="0" smtClean="0">
              <a:solidFill>
                <a:srgbClr val="FF0000"/>
              </a:solidFill>
              <a:sym typeface="Wingdings 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42" y="1714480"/>
            <a:ext cx="3000396" cy="2350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52833" y="1714480"/>
            <a:ext cx="2805125" cy="2298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42" y="4236017"/>
            <a:ext cx="3000396" cy="2479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00438" y="5715008"/>
            <a:ext cx="2842245" cy="2724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직사각형 18"/>
          <p:cNvSpPr/>
          <p:nvPr/>
        </p:nvSpPr>
        <p:spPr>
          <a:xfrm>
            <a:off x="928670" y="7866901"/>
            <a:ext cx="25717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ko-KR" sz="1200" dirty="0" smtClean="0">
                <a:sym typeface="Wingdings"/>
              </a:rPr>
              <a:t>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하드웨어→드론 블록 확인한다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 smtClean="0">
              <a:sym typeface="Wingdings 2"/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857232" y="8081215"/>
            <a:ext cx="30003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200" dirty="0" smtClean="0">
                <a:solidFill>
                  <a:srgbClr val="FF0000"/>
                </a:solidFill>
                <a:sym typeface="Wingdings"/>
              </a:rPr>
              <a:t>※</a:t>
            </a:r>
            <a:r>
              <a:rPr lang="ko-KR" altLang="en-US" sz="1200" dirty="0" smtClean="0">
                <a:solidFill>
                  <a:srgbClr val="FF0000"/>
                </a:solidFill>
                <a:sym typeface="Wingdings"/>
              </a:rPr>
              <a:t>제이디코드 관련 블록을 확인한다</a:t>
            </a:r>
            <a:r>
              <a:rPr lang="en-US" altLang="ko-KR" sz="1200" dirty="0" smtClean="0">
                <a:solidFill>
                  <a:srgbClr val="FF0000"/>
                </a:solidFill>
                <a:sym typeface="Wingdings"/>
              </a:rPr>
              <a:t>.</a:t>
            </a:r>
            <a:endParaRPr lang="ko-KR" altLang="en-US" sz="1200" dirty="0" smtClean="0">
              <a:solidFill>
                <a:srgbClr val="FF0000"/>
              </a:solidFill>
              <a:sym typeface="Wingdings 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제목 16"/>
          <p:cNvSpPr>
            <a:spLocks noGrp="1"/>
          </p:cNvSpPr>
          <p:nvPr>
            <p:ph type="title"/>
          </p:nvPr>
        </p:nvSpPr>
        <p:spPr>
          <a:xfrm>
            <a:off x="260576" y="288624"/>
            <a:ext cx="4943488" cy="562478"/>
          </a:xfrm>
        </p:spPr>
        <p:txBody>
          <a:bodyPr>
            <a:noAutofit/>
          </a:bodyPr>
          <a:lstStyle/>
          <a:p>
            <a:r>
              <a:rPr altLang="en-US" sz="3600" dirty="0" smtClean="0"/>
              <a:t>드론 페어링 요약</a:t>
            </a:r>
            <a:endParaRPr lang="ko-KR" altLang="en-US" sz="3600" dirty="0"/>
          </a:p>
        </p:txBody>
      </p:sp>
      <p:sp>
        <p:nvSpPr>
          <p:cNvPr id="15" name="직사각형 14"/>
          <p:cNvSpPr/>
          <p:nvPr/>
        </p:nvSpPr>
        <p:spPr>
          <a:xfrm>
            <a:off x="501473" y="3469521"/>
            <a:ext cx="4580466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v"/>
            </a:pP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err="1" smtClean="0">
                <a:sym typeface="Wingdings 2"/>
              </a:rPr>
              <a:t>블루투스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ko-KR" altLang="en-US" sz="1200" dirty="0" err="1" smtClean="0">
                <a:sym typeface="Wingdings 2"/>
              </a:rPr>
              <a:t>동글을</a:t>
            </a:r>
            <a:r>
              <a:rPr lang="ko-KR" altLang="en-US" sz="1200" dirty="0" smtClean="0">
                <a:sym typeface="Wingdings 2"/>
              </a:rPr>
              <a:t> 컴퓨터 </a:t>
            </a:r>
            <a:r>
              <a:rPr lang="en-US" altLang="ko-KR" sz="1200" dirty="0" smtClean="0">
                <a:sym typeface="Wingdings 2"/>
              </a:rPr>
              <a:t>USB </a:t>
            </a:r>
            <a:r>
              <a:rPr lang="ko-KR" altLang="en-US" sz="1200" dirty="0" smtClean="0">
                <a:sym typeface="Wingdings 2"/>
              </a:rPr>
              <a:t>커넥터에 연결하여 </a:t>
            </a:r>
            <a:r>
              <a:rPr lang="en-US" altLang="ko-KR" sz="1200" dirty="0" smtClean="0">
                <a:sym typeface="Wingdings 2"/>
              </a:rPr>
              <a:t>LED </a:t>
            </a:r>
          </a:p>
          <a:p>
            <a:r>
              <a:rPr lang="en-US" altLang="ko-KR" sz="1200" dirty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  </a:t>
            </a:r>
            <a:r>
              <a:rPr lang="ko-KR" altLang="en-US" sz="1200" dirty="0" smtClean="0">
                <a:sym typeface="Wingdings 2"/>
              </a:rPr>
              <a:t>상태를 점검한다</a:t>
            </a:r>
            <a:r>
              <a:rPr lang="en-US" altLang="ko-KR" sz="1200" dirty="0" smtClean="0">
                <a:sym typeface="Wingdings 2"/>
              </a:rPr>
              <a:t>.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  </a:t>
            </a:r>
          </a:p>
          <a:p>
            <a:endParaRPr lang="ko-KR" altLang="en-US" sz="1200" dirty="0"/>
          </a:p>
        </p:txBody>
      </p:sp>
      <p:sp>
        <p:nvSpPr>
          <p:cNvPr id="16" name="TextBox 15"/>
          <p:cNvSpPr txBox="1"/>
          <p:nvPr/>
        </p:nvSpPr>
        <p:spPr>
          <a:xfrm>
            <a:off x="501471" y="1500166"/>
            <a:ext cx="63093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제이디코드 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– USB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동글 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- </a:t>
            </a:r>
            <a:r>
              <a:rPr lang="ko-KR" altLang="en-US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 엔트리 연결 순서는 간단하게 하기와 같다</a:t>
            </a:r>
            <a:r>
              <a:rPr lang="en-US" altLang="ko-KR" sz="1600" b="1" spc="-150" dirty="0" smtClean="0">
                <a:ln w="3175">
                  <a:noFill/>
                </a:ln>
                <a:solidFill>
                  <a:srgbClr val="1555A6"/>
                </a:solidFill>
              </a:rPr>
              <a:t>.</a:t>
            </a:r>
            <a:endParaRPr lang="en-US" altLang="ko-KR" sz="1600" b="1" spc="-150" dirty="0" smtClean="0">
              <a:ln w="3175">
                <a:noFill/>
              </a:ln>
              <a:solidFill>
                <a:srgbClr val="1555A6"/>
              </a:solidFill>
              <a:effectLst/>
            </a:endParaRPr>
          </a:p>
        </p:txBody>
      </p:sp>
      <p:sp>
        <p:nvSpPr>
          <p:cNvPr id="17" name="직사각형 16"/>
          <p:cNvSpPr/>
          <p:nvPr/>
        </p:nvSpPr>
        <p:spPr>
          <a:xfrm>
            <a:off x="501473" y="2071670"/>
            <a:ext cx="458046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u"/>
            </a:pPr>
            <a:r>
              <a:rPr lang="ko-KR" altLang="en-US" sz="1200" dirty="0" err="1" smtClean="0">
                <a:sym typeface="Wingdings 2"/>
              </a:rPr>
              <a:t>제이디코드에</a:t>
            </a:r>
            <a:r>
              <a:rPr lang="ko-KR" altLang="en-US" sz="1200" dirty="0" smtClean="0">
                <a:sym typeface="Wingdings 2"/>
              </a:rPr>
              <a:t> 배터리를 꽂아 전원을 공급하여 </a:t>
            </a:r>
            <a:r>
              <a:rPr lang="en-US" altLang="ko-KR" sz="1200" dirty="0" smtClean="0">
                <a:sym typeface="Wingdings 2"/>
              </a:rPr>
              <a:t>LED </a:t>
            </a:r>
            <a:r>
              <a:rPr lang="ko-KR" altLang="en-US" sz="1200" dirty="0" smtClean="0">
                <a:sym typeface="Wingdings 2"/>
              </a:rPr>
              <a:t>상태를</a:t>
            </a:r>
            <a:endParaRPr lang="en-US" altLang="ko-KR" sz="1200" dirty="0" smtClean="0">
              <a:sym typeface="Wingdings 2"/>
            </a:endParaRPr>
          </a:p>
          <a:p>
            <a:r>
              <a:rPr lang="en-US" altLang="ko-KR" sz="1200" dirty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 </a:t>
            </a:r>
            <a:r>
              <a:rPr lang="ko-KR" altLang="en-US" sz="1200" dirty="0" smtClean="0">
                <a:sym typeface="Wingdings 2"/>
              </a:rPr>
              <a:t> 점검한다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18" name="직사각형 17"/>
          <p:cNvSpPr/>
          <p:nvPr/>
        </p:nvSpPr>
        <p:spPr>
          <a:xfrm>
            <a:off x="501473" y="4914306"/>
            <a:ext cx="3024336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 2"/>
              <a:buChar char="w"/>
            </a:pPr>
            <a:r>
              <a:rPr lang="ko-KR" altLang="en-US" sz="1200" dirty="0" smtClean="0">
                <a:sym typeface="Wingdings 2"/>
              </a:rPr>
              <a:t>엔트리를 실행하고 </a:t>
            </a:r>
            <a:r>
              <a:rPr lang="en-US" altLang="ko-KR" sz="1200" dirty="0" smtClean="0">
                <a:sym typeface="Wingdings 2"/>
              </a:rPr>
              <a:t>[</a:t>
            </a:r>
            <a:r>
              <a:rPr lang="ko-KR" altLang="en-US" sz="1200" dirty="0" smtClean="0">
                <a:sym typeface="Wingdings 2"/>
              </a:rPr>
              <a:t>연결프로그램 열기</a:t>
            </a:r>
            <a:r>
              <a:rPr lang="en-US" altLang="ko-KR" sz="1200" dirty="0" smtClean="0">
                <a:sym typeface="Wingdings 2"/>
              </a:rPr>
              <a:t>] </a:t>
            </a:r>
            <a:r>
              <a:rPr lang="ko-KR" altLang="en-US" sz="1200" dirty="0" smtClean="0">
                <a:sym typeface="Wingdings 2"/>
              </a:rPr>
              <a:t>메뉴로 제이디코드를 연결한다</a:t>
            </a:r>
            <a:r>
              <a:rPr lang="en-US" altLang="ko-KR" sz="1200" dirty="0" smtClean="0">
                <a:sym typeface="Wingdings 2"/>
              </a:rPr>
              <a:t>.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500042" y="6643702"/>
            <a:ext cx="3385807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indent="-171450">
              <a:buFont typeface="Wingdings 2"/>
              <a:buChar char="x"/>
            </a:pPr>
            <a:r>
              <a:rPr lang="ko-KR" altLang="en-US" sz="1200" dirty="0" smtClean="0"/>
              <a:t>엔트리 </a:t>
            </a:r>
            <a:r>
              <a:rPr lang="en-US" altLang="ko-KR" sz="1200" dirty="0" smtClean="0"/>
              <a:t>[</a:t>
            </a:r>
            <a:r>
              <a:rPr lang="ko-KR" altLang="en-US" sz="1200" dirty="0" smtClean="0"/>
              <a:t>하드웨어</a:t>
            </a:r>
            <a:r>
              <a:rPr lang="en-US" altLang="ko-KR" sz="1200" dirty="0" smtClean="0"/>
              <a:t>]</a:t>
            </a:r>
            <a:r>
              <a:rPr lang="ko-KR" altLang="en-US" sz="1200" dirty="0" smtClean="0"/>
              <a:t>메뉴에서 제이디코드 전용 블록을 확인한다</a:t>
            </a:r>
            <a:r>
              <a:rPr lang="en-US" altLang="ko-KR" sz="1200" dirty="0" smtClean="0"/>
              <a:t>.</a:t>
            </a:r>
            <a:endParaRPr lang="ko-KR" altLang="en-US" sz="1200" dirty="0"/>
          </a:p>
        </p:txBody>
      </p:sp>
      <p:sp>
        <p:nvSpPr>
          <p:cNvPr id="22" name="직사각형 21"/>
          <p:cNvSpPr/>
          <p:nvPr/>
        </p:nvSpPr>
        <p:spPr>
          <a:xfrm>
            <a:off x="501473" y="7429520"/>
            <a:ext cx="5328592" cy="27699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ko-KR" altLang="en-US" sz="1200" dirty="0" smtClean="0">
                <a:sym typeface="Wingdings 2"/>
              </a:rPr>
              <a:t> </a:t>
            </a:r>
            <a:r>
              <a:rPr lang="en-US" altLang="ko-KR" sz="1200" dirty="0" smtClean="0">
                <a:sym typeface="Wingdings 2"/>
              </a:rPr>
              <a:t>~</a:t>
            </a:r>
            <a:r>
              <a:rPr lang="ko-KR" altLang="en-US" sz="1200" dirty="0" smtClean="0">
                <a:sym typeface="Wingdings 2"/>
              </a:rPr>
              <a:t>까지 정상 실행되면 </a:t>
            </a:r>
            <a:r>
              <a:rPr lang="ko-KR" altLang="en-US" sz="1200" dirty="0" err="1" smtClean="0">
                <a:sym typeface="Wingdings 2"/>
              </a:rPr>
              <a:t>제이디코드의</a:t>
            </a:r>
            <a:r>
              <a:rPr lang="ko-KR" altLang="en-US" sz="1200" dirty="0" smtClean="0">
                <a:sym typeface="Wingdings 2"/>
              </a:rPr>
              <a:t> </a:t>
            </a:r>
            <a:r>
              <a:rPr lang="en-US" altLang="ko-KR" sz="1200" dirty="0" smtClean="0">
                <a:sym typeface="Wingdings 2"/>
              </a:rPr>
              <a:t>LED </a:t>
            </a:r>
            <a:r>
              <a:rPr lang="ko-KR" altLang="en-US" sz="1200" dirty="0" smtClean="0">
                <a:sym typeface="Wingdings 2"/>
              </a:rPr>
              <a:t>상태가 하기와 같다</a:t>
            </a:r>
            <a:r>
              <a:rPr lang="en-US" altLang="ko-KR" sz="1200" dirty="0" smtClean="0">
                <a:sym typeface="Wingdings 2"/>
              </a:rPr>
              <a:t>.</a:t>
            </a:r>
            <a:endParaRPr lang="ko-KR" altLang="en-US" sz="1200" dirty="0"/>
          </a:p>
        </p:txBody>
      </p:sp>
      <p:sp>
        <p:nvSpPr>
          <p:cNvPr id="23" name="TextBox 22"/>
          <p:cNvSpPr txBox="1"/>
          <p:nvPr/>
        </p:nvSpPr>
        <p:spPr>
          <a:xfrm>
            <a:off x="912753" y="2571736"/>
            <a:ext cx="3477152" cy="3462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초록색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/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빨간색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 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천천히 점멸한다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>
              <a:ln w="3175">
                <a:noFill/>
              </a:ln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933521" y="3971836"/>
            <a:ext cx="3477152" cy="6001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드론과 비연결 시 빨강색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 점멸한다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 smtClean="0">
              <a:ln w="3175">
                <a:noFill/>
              </a:ln>
            </a:endParaRPr>
          </a:p>
          <a:p>
            <a:pPr marL="342900" indent="-342900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드론과 연결 시 빨강색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가 켜진다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922888" y="7760960"/>
            <a:ext cx="4459170" cy="346249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342900" indent="-342900" algn="ctr">
              <a:lnSpc>
                <a:spcPct val="150000"/>
              </a:lnSpc>
            </a:pP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제이디코드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-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엔트리 정상 연결되면 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LED 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점멸을 멈추고 켜진다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  <a:endParaRPr lang="en-US" altLang="ko-KR" sz="1100" b="1" dirty="0">
              <a:ln w="3175">
                <a:noFill/>
              </a:ln>
            </a:endParaRP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6200000">
            <a:off x="4998821" y="2097716"/>
            <a:ext cx="112366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66983" y="3540959"/>
            <a:ext cx="1200892" cy="903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5" cstate="print"/>
          <a:srcRect b="28528"/>
          <a:stretch>
            <a:fillRect/>
          </a:stretch>
        </p:blipFill>
        <p:spPr bwMode="auto">
          <a:xfrm>
            <a:off x="3979590" y="4857752"/>
            <a:ext cx="2683163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857232" y="5440197"/>
            <a:ext cx="2928958" cy="3462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[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하드웨어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]</a:t>
            </a:r>
            <a:r>
              <a:rPr lang="ko-KR" altLang="en-US" sz="1100" b="1" dirty="0" smtClean="0">
                <a:ln w="3175">
                  <a:noFill/>
                </a:ln>
                <a:sym typeface="Wingdings"/>
              </a:rPr>
              <a:t>에서 드론 전용 블록을 확인한다</a:t>
            </a:r>
            <a:r>
              <a:rPr lang="en-US" altLang="ko-KR" sz="1100" b="1" dirty="0" smtClean="0">
                <a:ln w="3175">
                  <a:noFill/>
                </a:ln>
                <a:sym typeface="Wingding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이착륙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70" name="제목 55"/>
          <p:cNvSpPr txBox="1">
            <a:spLocks/>
          </p:cNvSpPr>
          <p:nvPr/>
        </p:nvSpPr>
        <p:spPr>
          <a:xfrm>
            <a:off x="4429132" y="2071670"/>
            <a:ext cx="1785950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26" name="타원 25"/>
          <p:cNvSpPr/>
          <p:nvPr/>
        </p:nvSpPr>
        <p:spPr>
          <a:xfrm>
            <a:off x="4500570" y="1714480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7" name="그림 26" descr="C:\Users\이미선\Dropbox\창업지원자료\기획\디자인\JDCode\앱디자인\jdcode\PNG파일\왼쪽조종\왼쪽드론_호버링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82297" y="2201324"/>
            <a:ext cx="1643074" cy="727602"/>
          </a:xfrm>
          <a:prstGeom prst="rect">
            <a:avLst/>
          </a:prstGeom>
          <a:noFill/>
        </p:spPr>
      </p:pic>
      <p:cxnSp>
        <p:nvCxnSpPr>
          <p:cNvPr id="28" name="직선 화살표 연결선 27"/>
          <p:cNvCxnSpPr/>
          <p:nvPr/>
        </p:nvCxnSpPr>
        <p:spPr>
          <a:xfrm rot="5400000" flipH="1" flipV="1">
            <a:off x="4583435" y="3656932"/>
            <a:ext cx="1428760" cy="1588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직선 연결선 28"/>
          <p:cNvCxnSpPr/>
          <p:nvPr/>
        </p:nvCxnSpPr>
        <p:spPr>
          <a:xfrm>
            <a:off x="4585634" y="4356098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5319660" y="3500430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이륙</a:t>
            </a:r>
            <a:endParaRPr lang="ko-KR" altLang="en-US" sz="1100" dirty="0"/>
          </a:p>
        </p:txBody>
      </p:sp>
      <p:sp>
        <p:nvSpPr>
          <p:cNvPr id="31" name="타원 30"/>
          <p:cNvSpPr/>
          <p:nvPr/>
        </p:nvSpPr>
        <p:spPr>
          <a:xfrm>
            <a:off x="739808" y="208160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857232" y="2016609"/>
            <a:ext cx="23535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제이디코드 이륙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착륙하기</a:t>
            </a:r>
            <a:r>
              <a:rPr lang="en-US" altLang="ko-KR" sz="1100" dirty="0" smtClean="0"/>
              <a:t> </a:t>
            </a:r>
            <a:endParaRPr lang="ko-KR" altLang="en-US" sz="1100" dirty="0"/>
          </a:p>
        </p:txBody>
      </p:sp>
      <p:sp>
        <p:nvSpPr>
          <p:cNvPr id="34" name="타원 33"/>
          <p:cNvSpPr/>
          <p:nvPr/>
        </p:nvSpPr>
        <p:spPr>
          <a:xfrm>
            <a:off x="739808" y="259993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714356" y="6407137"/>
            <a:ext cx="5643602" cy="107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드론이 이륙하기 시작하면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높이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 데이터값이 빠르게 변화되는 모습을 확인할 수 있다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드론은 이륙 후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전후까지의 높이까지 올라간 후 제자리에 멈춘다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이 때 드론은 외항에 따른 변화에 높이를 고정 하기위해 조금씩 움직이면서 자율적으로 움직임을 조정한다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변화 값은 상태 메시지로 확인가능하다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14686" y="5121253"/>
            <a:ext cx="2786082" cy="10896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드론 이륙하기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1138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43050" y="1928794"/>
            <a:ext cx="1390650" cy="561975"/>
          </a:xfrm>
          <a:prstGeom prst="rect">
            <a:avLst/>
          </a:prstGeom>
          <a:noFill/>
        </p:spPr>
      </p:pic>
      <p:pic>
        <p:nvPicPr>
          <p:cNvPr id="91142" name="Picture 6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4356" y="5143504"/>
            <a:ext cx="2085975" cy="876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 descr="future drone concepts에 대한 이미지 검색결과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 cstate="email"/>
          <a:srcRect/>
          <a:stretch/>
        </p:blipFill>
        <p:spPr bwMode="auto">
          <a:xfrm>
            <a:off x="414938" y="1914535"/>
            <a:ext cx="2991786" cy="1929956"/>
          </a:xfrm>
          <a:prstGeom prst="rect">
            <a:avLst/>
          </a:prstGeom>
          <a:noFill/>
        </p:spPr>
      </p:pic>
      <p:pic>
        <p:nvPicPr>
          <p:cNvPr id="28" name="Picture 8"/>
          <p:cNvPicPr>
            <a:picLocks noChangeAspect="1" noChangeArrowheads="1"/>
          </p:cNvPicPr>
          <p:nvPr/>
        </p:nvPicPr>
        <p:blipFill rotWithShape="1">
          <a:blip r:embed="rId4" cstate="email"/>
          <a:srcRect/>
          <a:stretch/>
        </p:blipFill>
        <p:spPr bwMode="auto">
          <a:xfrm>
            <a:off x="414938" y="3939308"/>
            <a:ext cx="2991786" cy="1905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844" name="Picture 4" descr="future drone designs에 대한 이미지 검색결과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00523" y="1914534"/>
            <a:ext cx="3024821" cy="1941936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554795" y="1285852"/>
            <a:ext cx="5786478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</a:pPr>
            <a:r>
              <a:rPr lang="ko-KR" altLang="en-US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미래에 도래할 컨셉 드론과 용도를 살펴보자</a:t>
            </a:r>
            <a:r>
              <a:rPr lang="en-US" altLang="ko-KR" sz="1400" b="1" spc="-150" dirty="0" smtClean="0">
                <a:ln w="3175">
                  <a:noFill/>
                </a:ln>
                <a:solidFill>
                  <a:srgbClr val="1555A6"/>
                </a:solidFill>
              </a:rPr>
              <a:t>.</a:t>
            </a:r>
            <a:endParaRPr lang="en-US" altLang="ko-KR" sz="1400" b="1" spc="-150" dirty="0">
              <a:ln w="3175">
                <a:noFill/>
              </a:ln>
              <a:solidFill>
                <a:srgbClr val="1555A6"/>
              </a:solidFill>
            </a:endParaRPr>
          </a:p>
        </p:txBody>
      </p:sp>
      <p:sp>
        <p:nvSpPr>
          <p:cNvPr id="19" name="직사각형 18"/>
          <p:cNvSpPr/>
          <p:nvPr/>
        </p:nvSpPr>
        <p:spPr>
          <a:xfrm>
            <a:off x="414938" y="3629046"/>
            <a:ext cx="2991786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마이드론 시대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0" name="직사각형 19"/>
          <p:cNvSpPr/>
          <p:nvPr/>
        </p:nvSpPr>
        <p:spPr>
          <a:xfrm>
            <a:off x="3500523" y="3641026"/>
            <a:ext cx="3024821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개인 교통 수단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1" name="직사각형 20"/>
          <p:cNvSpPr/>
          <p:nvPr/>
        </p:nvSpPr>
        <p:spPr>
          <a:xfrm>
            <a:off x="414937" y="5629310"/>
            <a:ext cx="2991787" cy="2154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택배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grpSp>
        <p:nvGrpSpPr>
          <p:cNvPr id="2" name="그룹 2"/>
          <p:cNvGrpSpPr/>
          <p:nvPr/>
        </p:nvGrpSpPr>
        <p:grpSpPr>
          <a:xfrm>
            <a:off x="3510662" y="3934116"/>
            <a:ext cx="3014682" cy="1910638"/>
            <a:chOff x="3415769" y="4893611"/>
            <a:chExt cx="3014682" cy="1910638"/>
          </a:xfrm>
        </p:grpSpPr>
        <p:pic>
          <p:nvPicPr>
            <p:cNvPr id="98321" name="Picture 17"/>
            <p:cNvPicPr>
              <a:picLocks noChangeAspect="1" noChangeArrowheads="1"/>
            </p:cNvPicPr>
            <p:nvPr/>
          </p:nvPicPr>
          <p:blipFill rotWithShape="1">
            <a:blip r:embed="rId7" cstate="email"/>
            <a:srcRect l="-441" r="-75"/>
            <a:stretch/>
          </p:blipFill>
          <p:spPr bwMode="auto">
            <a:xfrm>
              <a:off x="3415770" y="5867450"/>
              <a:ext cx="3014681" cy="9367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8322" name="Picture 18"/>
            <p:cNvPicPr>
              <a:picLocks noChangeAspect="1" noChangeArrowheads="1"/>
            </p:cNvPicPr>
            <p:nvPr/>
          </p:nvPicPr>
          <p:blipFill rotWithShape="1">
            <a:blip r:embed="rId8" cstate="email"/>
            <a:srcRect r="-518"/>
            <a:stretch/>
          </p:blipFill>
          <p:spPr bwMode="auto">
            <a:xfrm>
              <a:off x="3415769" y="4893611"/>
              <a:ext cx="3014682" cy="9967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3" name="직사각형 22"/>
            <p:cNvSpPr/>
            <p:nvPr/>
          </p:nvSpPr>
          <p:spPr>
            <a:xfrm>
              <a:off x="3438636" y="6588805"/>
              <a:ext cx="2991815" cy="215444"/>
            </a:xfrm>
            <a:prstGeom prst="rect">
              <a:avLst/>
            </a:prstGeom>
            <a:gradFill>
              <a:gsLst>
                <a:gs pos="0">
                  <a:schemeClr val="tx1">
                    <a:alpha val="0"/>
                  </a:schemeClr>
                </a:gs>
                <a:gs pos="5000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10800000" scaled="0"/>
            </a:gradFill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800" b="1" smtClean="0">
                  <a:solidFill>
                    <a:schemeClr val="bg1">
                      <a:lumMod val="75000"/>
                    </a:schemeClr>
                  </a:solidFill>
                </a:rPr>
                <a:t>택배용 드론 </a:t>
              </a:r>
              <a:r>
                <a:rPr lang="en-US" altLang="ko-KR" sz="800" b="1" smtClean="0">
                  <a:solidFill>
                    <a:schemeClr val="bg1">
                      <a:lumMod val="75000"/>
                    </a:schemeClr>
                  </a:solidFill>
                </a:rPr>
                <a:t>&amp; </a:t>
              </a:r>
              <a:r>
                <a:rPr lang="ko-KR" altLang="en-US" sz="800" b="1" smtClean="0">
                  <a:solidFill>
                    <a:schemeClr val="bg1">
                      <a:lumMod val="75000"/>
                    </a:schemeClr>
                  </a:solidFill>
                </a:rPr>
                <a:t>트럭</a:t>
              </a:r>
              <a:endParaRPr lang="ko-KR" altLang="en-US" sz="800" b="1">
                <a:solidFill>
                  <a:schemeClr val="bg1">
                    <a:lumMod val="75000"/>
                  </a:schemeClr>
                </a:solidFill>
              </a:endParaRPr>
            </a:p>
          </p:txBody>
        </p:sp>
      </p:grpSp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399988" y="5916192"/>
            <a:ext cx="3029011" cy="2065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9"/>
          <p:cNvPicPr preferRelativeResize="0">
            <a:picLocks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500438" y="5916192"/>
            <a:ext cx="3024000" cy="2080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직사각형 21"/>
          <p:cNvSpPr/>
          <p:nvPr/>
        </p:nvSpPr>
        <p:spPr>
          <a:xfrm>
            <a:off x="399989" y="7765850"/>
            <a:ext cx="2730059" cy="2220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경찰 보조 드론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3489156" y="7765850"/>
            <a:ext cx="3011678" cy="222044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50000">
                <a:schemeClr val="tx1"/>
              </a:gs>
              <a:gs pos="100000">
                <a:schemeClr val="tx1">
                  <a:alpha val="0"/>
                </a:schemeClr>
              </a:gs>
            </a:gsLst>
            <a:lin ang="10800000" scaled="0"/>
          </a:gradFill>
        </p:spPr>
        <p:txBody>
          <a:bodyPr wrap="square">
            <a:spAutoFit/>
          </a:bodyPr>
          <a:lstStyle/>
          <a:p>
            <a:pPr algn="ctr"/>
            <a:r>
              <a:rPr lang="ko-KR" altLang="en-US" sz="800" b="1" smtClean="0">
                <a:solidFill>
                  <a:schemeClr val="bg1">
                    <a:lumMod val="75000"/>
                  </a:schemeClr>
                </a:solidFill>
              </a:rPr>
              <a:t>에어택시</a:t>
            </a:r>
            <a:endParaRPr lang="ko-KR" altLang="en-US" sz="800" b="1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5" name="제목 2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4" name="Picture 6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504" y="4857752"/>
            <a:ext cx="2085975" cy="1409700"/>
          </a:xfrm>
          <a:prstGeom prst="rect">
            <a:avLst/>
          </a:prstGeom>
          <a:noFill/>
        </p:spPr>
      </p:pic>
      <p:pic>
        <p:nvPicPr>
          <p:cNvPr id="89092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32" y="5000628"/>
            <a:ext cx="2085975" cy="1143000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이착륙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78312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25047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0056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1" name="타원 30"/>
          <p:cNvSpPr/>
          <p:nvPr/>
        </p:nvSpPr>
        <p:spPr>
          <a:xfrm>
            <a:off x="739808" y="208160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857232" y="2016609"/>
            <a:ext cx="20152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제이디코드 착륙하기</a:t>
            </a:r>
            <a:r>
              <a:rPr lang="en-US" altLang="ko-KR" sz="1100" dirty="0" smtClean="0"/>
              <a:t> </a:t>
            </a:r>
            <a:endParaRPr lang="ko-KR" altLang="en-US" sz="1100" dirty="0"/>
          </a:p>
        </p:txBody>
      </p:sp>
      <p:sp>
        <p:nvSpPr>
          <p:cNvPr id="34" name="타원 33"/>
          <p:cNvSpPr/>
          <p:nvPr/>
        </p:nvSpPr>
        <p:spPr>
          <a:xfrm>
            <a:off x="739808" y="259993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타원 31"/>
          <p:cNvSpPr/>
          <p:nvPr/>
        </p:nvSpPr>
        <p:spPr>
          <a:xfrm>
            <a:off x="4529476" y="1728128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6" name="그림 35" descr="C:\Users\이미선\Dropbox\창업지원자료\기획\디자인\JDCode\앱디자인\jdcode\PNG파일\왼쪽조종\왼쪽드론_호버링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00570" y="2181015"/>
            <a:ext cx="1643074" cy="727602"/>
          </a:xfrm>
          <a:prstGeom prst="rect">
            <a:avLst/>
          </a:prstGeom>
          <a:noFill/>
        </p:spPr>
      </p:pic>
      <p:cxnSp>
        <p:nvCxnSpPr>
          <p:cNvPr id="37" name="직선 화살표 연결선 36"/>
          <p:cNvCxnSpPr/>
          <p:nvPr/>
        </p:nvCxnSpPr>
        <p:spPr>
          <a:xfrm rot="5400000" flipH="1" flipV="1">
            <a:off x="4612341" y="3670580"/>
            <a:ext cx="1428760" cy="158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연결선 37"/>
          <p:cNvCxnSpPr/>
          <p:nvPr/>
        </p:nvCxnSpPr>
        <p:spPr>
          <a:xfrm>
            <a:off x="4614540" y="4371334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5348566" y="3514078"/>
            <a:ext cx="46679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착륙</a:t>
            </a:r>
            <a:endParaRPr lang="ko-KR" altLang="en-US" sz="1100" dirty="0"/>
          </a:p>
        </p:txBody>
      </p:sp>
      <p:sp>
        <p:nvSpPr>
          <p:cNvPr id="40" name="TextBox 39"/>
          <p:cNvSpPr txBox="1"/>
          <p:nvPr/>
        </p:nvSpPr>
        <p:spPr>
          <a:xfrm>
            <a:off x="785794" y="6000760"/>
            <a:ext cx="2786082" cy="2377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ko-KR" altLang="en-US" sz="1100" dirty="0" smtClean="0"/>
              <a:t>착륙하기는 먼저 이륙을 한 후 착륙할 수 있도록 한다</a:t>
            </a:r>
            <a:r>
              <a:rPr lang="en-US" altLang="ko-KR" sz="1100" dirty="0" smtClean="0"/>
              <a:t>.</a:t>
            </a:r>
            <a:r>
              <a:rPr lang="en-US" altLang="ko-KR" sz="1100" dirty="0" smtClean="0">
                <a:sym typeface="Wingdings 2"/>
              </a:rPr>
              <a:t> </a:t>
            </a:r>
            <a:r>
              <a:rPr lang="ko-KR" altLang="en-US" sz="1100" dirty="0" smtClean="0">
                <a:sym typeface="Wingdings 2"/>
              </a:rPr>
              <a:t>위의 같이 코딩하면 드론이 비행하지 않고 멈춘 상태로 있을 것이다</a:t>
            </a:r>
            <a:r>
              <a:rPr lang="en-US" altLang="ko-KR" sz="1100" dirty="0" smtClean="0">
                <a:sym typeface="Wingdings 2"/>
              </a:rPr>
              <a:t>. </a:t>
            </a:r>
            <a:r>
              <a:rPr lang="ko-KR" altLang="en-US" sz="1100" dirty="0" smtClean="0">
                <a:sym typeface="Wingdings 2"/>
              </a:rPr>
              <a:t>이는 </a:t>
            </a:r>
            <a:r>
              <a:rPr lang="en-US" altLang="ko-KR" sz="1100" dirty="0" smtClean="0">
                <a:sym typeface="Wingdings 2"/>
              </a:rPr>
              <a:t>“</a:t>
            </a:r>
            <a:r>
              <a:rPr lang="ko-KR" altLang="en-US" sz="1100" dirty="0" smtClean="0">
                <a:sym typeface="Wingdings 2"/>
              </a:rPr>
              <a:t>드론 이륙하기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와 </a:t>
            </a:r>
            <a:r>
              <a:rPr lang="en-US" altLang="ko-KR" sz="1100" dirty="0" smtClean="0">
                <a:sym typeface="Wingdings 2"/>
              </a:rPr>
              <a:t>“</a:t>
            </a:r>
            <a:r>
              <a:rPr lang="ko-KR" altLang="en-US" sz="1100" dirty="0" smtClean="0">
                <a:sym typeface="Wingdings 2"/>
              </a:rPr>
              <a:t>드론 착륙하기</a:t>
            </a:r>
            <a:r>
              <a:rPr lang="en-US" altLang="ko-KR" sz="1100" dirty="0" smtClean="0">
                <a:sym typeface="Wingdings 2"/>
              </a:rPr>
              <a:t>”</a:t>
            </a:r>
            <a:r>
              <a:rPr lang="ko-KR" altLang="en-US" sz="1100" dirty="0" smtClean="0">
                <a:sym typeface="Wingdings 2"/>
              </a:rPr>
              <a:t> 블록이 밀리세컨단위로 실행되기 때문에 드론 이륙 명령 코드를 실행 후 드론 착륙하기가 실행되어 비행하지 못하는 것 처럼 보이지만 코딩은 정상적으로 실행 되는 것을 인지하고 코딩하도록 한다</a:t>
            </a:r>
            <a:r>
              <a:rPr lang="en-US" altLang="ko-KR" sz="1100" dirty="0" smtClean="0">
                <a:sym typeface="Wingdings 2"/>
              </a:rPr>
              <a:t>.</a:t>
            </a:r>
            <a:endParaRPr lang="en-US" altLang="ko-KR" sz="1100" dirty="0" smtClean="0"/>
          </a:p>
        </p:txBody>
      </p:sp>
      <p:sp>
        <p:nvSpPr>
          <p:cNvPr id="41" name="TextBox 40"/>
          <p:cNvSpPr txBox="1"/>
          <p:nvPr/>
        </p:nvSpPr>
        <p:spPr>
          <a:xfrm>
            <a:off x="3786190" y="6353361"/>
            <a:ext cx="2500330" cy="13619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50000"/>
              </a:lnSpc>
            </a:pP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이륙하기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실행 후 드론이 이륙 할 수 있도록 잠깐의 시간 동안 기다리게 할 수 있도록한다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> 정상적으로 비행 확인 한 후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삽입하여 드론을 착륙하도록 한다</a:t>
            </a:r>
            <a:r>
              <a:rPr lang="en-US" altLang="ko-KR" sz="1100" dirty="0" smtClean="0"/>
              <a:t>. </a:t>
            </a:r>
          </a:p>
        </p:txBody>
      </p:sp>
      <p:sp>
        <p:nvSpPr>
          <p:cNvPr id="23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드론 착륙하기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0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643050" y="2000232"/>
            <a:ext cx="1390650" cy="561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높이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25" name="타원 24"/>
          <p:cNvSpPr/>
          <p:nvPr/>
        </p:nvSpPr>
        <p:spPr>
          <a:xfrm>
            <a:off x="4643446" y="1643042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6" name="직선 연결선 25"/>
          <p:cNvCxnSpPr/>
          <p:nvPr/>
        </p:nvCxnSpPr>
        <p:spPr>
          <a:xfrm>
            <a:off x="4728510" y="4427536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그림 26" descr="C:\Users\이미선\Dropbox\창업지원자료\기획\디자인\JDCode\앱디자인\jdcode\PNG파일\왼쪽조종\왼쪽드론.pn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69937" y="2141520"/>
            <a:ext cx="1149104" cy="245022"/>
          </a:xfrm>
          <a:prstGeom prst="rect">
            <a:avLst/>
          </a:prstGeom>
          <a:noFill/>
        </p:spPr>
      </p:pic>
      <p:cxnSp>
        <p:nvCxnSpPr>
          <p:cNvPr id="28" name="직선 화살표 연결선 27"/>
          <p:cNvCxnSpPr/>
          <p:nvPr/>
        </p:nvCxnSpPr>
        <p:spPr>
          <a:xfrm rot="5400000" flipH="1" flipV="1">
            <a:off x="4468151" y="3454203"/>
            <a:ext cx="1934446" cy="1222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5500702" y="2713024"/>
            <a:ext cx="6286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endParaRPr lang="ko-KR" altLang="en-US" sz="1100" dirty="0"/>
          </a:p>
        </p:txBody>
      </p:sp>
      <p:sp>
        <p:nvSpPr>
          <p:cNvPr id="30" name="타원 29"/>
          <p:cNvSpPr/>
          <p:nvPr/>
        </p:nvSpPr>
        <p:spPr>
          <a:xfrm>
            <a:off x="714356" y="2073834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831780" y="2008843"/>
            <a:ext cx="2709396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높이제어 구간</a:t>
            </a:r>
            <a:r>
              <a:rPr lang="en-US" altLang="ko-KR" sz="1100" dirty="0" smtClean="0"/>
              <a:t>: 50~150cm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높이로  지정한다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42" name="타원 41"/>
          <p:cNvSpPr/>
          <p:nvPr/>
        </p:nvSpPr>
        <p:spPr>
          <a:xfrm>
            <a:off x="714356" y="2592173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타원 43"/>
          <p:cNvSpPr/>
          <p:nvPr/>
        </p:nvSpPr>
        <p:spPr>
          <a:xfrm>
            <a:off x="731436" y="3084599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TextBox 44"/>
          <p:cNvSpPr txBox="1"/>
          <p:nvPr/>
        </p:nvSpPr>
        <p:spPr>
          <a:xfrm>
            <a:off x="2786058" y="5214942"/>
            <a:ext cx="3571900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제이디코드의 기본 이륙하기 값은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로 정의된다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사용자가 임의로 고도 제어를 위해 사용되는 블록이다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예제와 같이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비행 준비 상태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블록을 삽입하여 드론 상태 점검 후 이륙 </a:t>
            </a:r>
            <a:r>
              <a:rPr lang="en-US" altLang="ko-KR" sz="1100" dirty="0" smtClean="0">
                <a:sym typeface="Wingdings" pitchFamily="2" charset="2"/>
              </a:rPr>
              <a:t> </a:t>
            </a:r>
            <a:r>
              <a:rPr lang="ko-KR" altLang="en-US" sz="1100" dirty="0" smtClean="0"/>
              <a:t>높이지정 </a:t>
            </a:r>
            <a:r>
              <a:rPr lang="en-US" altLang="ko-KR" sz="1100" dirty="0" smtClean="0">
                <a:sym typeface="Wingdings" pitchFamily="2" charset="2"/>
              </a:rPr>
              <a:t> </a:t>
            </a:r>
            <a:r>
              <a:rPr lang="ko-KR" altLang="en-US" sz="1100" dirty="0" smtClean="0"/>
              <a:t>착륙으로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코딩 하여 실행 해 보자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47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높이 제어하기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53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4" name="모서리가 둥근 직사각형 53"/>
          <p:cNvSpPr/>
          <p:nvPr/>
        </p:nvSpPr>
        <p:spPr>
          <a:xfrm>
            <a:off x="5072074" y="4799962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2,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높이제어</a:t>
            </a:r>
          </a:p>
        </p:txBody>
      </p:sp>
      <p:pic>
        <p:nvPicPr>
          <p:cNvPr id="87044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71612" y="1928794"/>
            <a:ext cx="1609725" cy="323850"/>
          </a:xfrm>
          <a:prstGeom prst="rect">
            <a:avLst/>
          </a:prstGeom>
          <a:noFill/>
        </p:spPr>
      </p:pic>
      <p:pic>
        <p:nvPicPr>
          <p:cNvPr id="87048" name="Picture 8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8" y="5214942"/>
            <a:ext cx="2085975" cy="1943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42" y="5143504"/>
            <a:ext cx="2422855" cy="3071834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높이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고도 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반복  제어하기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" name="타원 40"/>
          <p:cNvSpPr/>
          <p:nvPr/>
        </p:nvSpPr>
        <p:spPr>
          <a:xfrm>
            <a:off x="4558382" y="1714480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3" name="그림 42" descr="C:\Users\이미선\Dropbox\창업지원자료\기획\디자인\JDCode\앱디자인\jdcode\PNG파일\왼쪽조종\왼쪽드론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72696" y="3612598"/>
            <a:ext cx="1149104" cy="245022"/>
          </a:xfrm>
          <a:prstGeom prst="rect">
            <a:avLst/>
          </a:prstGeom>
          <a:noFill/>
        </p:spPr>
      </p:pic>
      <p:cxnSp>
        <p:nvCxnSpPr>
          <p:cNvPr id="47" name="직선 화살표 연결선 46"/>
          <p:cNvCxnSpPr/>
          <p:nvPr/>
        </p:nvCxnSpPr>
        <p:spPr>
          <a:xfrm rot="5400000" flipH="1" flipV="1">
            <a:off x="5121627" y="4122892"/>
            <a:ext cx="468000" cy="1588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직선 연결선 52"/>
          <p:cNvCxnSpPr/>
          <p:nvPr/>
        </p:nvCxnSpPr>
        <p:spPr>
          <a:xfrm>
            <a:off x="4643446" y="4357686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4" name="그림 53" descr="C:\Users\이미선\Dropbox\창업지원자료\기획\디자인\JDCode\앱디자인\jdcode\PNG파일\왼쪽조종\왼쪽드론.png"/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4873" y="2071670"/>
            <a:ext cx="1149104" cy="245022"/>
          </a:xfrm>
          <a:prstGeom prst="rect">
            <a:avLst/>
          </a:prstGeom>
          <a:noFill/>
        </p:spPr>
      </p:pic>
      <p:cxnSp>
        <p:nvCxnSpPr>
          <p:cNvPr id="55" name="직선 화살표 연결선 54"/>
          <p:cNvCxnSpPr/>
          <p:nvPr/>
        </p:nvCxnSpPr>
        <p:spPr>
          <a:xfrm rot="5400000" flipH="1" flipV="1">
            <a:off x="4815627" y="2962446"/>
            <a:ext cx="1080000" cy="1588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5487076" y="4024638"/>
            <a:ext cx="55175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50Cm</a:t>
            </a:r>
            <a:endParaRPr lang="ko-KR" altLang="en-US" sz="1100" dirty="0"/>
          </a:p>
        </p:txBody>
      </p:sp>
      <p:sp>
        <p:nvSpPr>
          <p:cNvPr id="57" name="TextBox 56"/>
          <p:cNvSpPr txBox="1"/>
          <p:nvPr/>
        </p:nvSpPr>
        <p:spPr>
          <a:xfrm>
            <a:off x="5415638" y="2643174"/>
            <a:ext cx="62869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100Cm</a:t>
            </a:r>
            <a:endParaRPr lang="ko-KR" altLang="en-US" sz="1100" dirty="0"/>
          </a:p>
        </p:txBody>
      </p:sp>
      <p:sp>
        <p:nvSpPr>
          <p:cNvPr id="58" name="TextBox 57"/>
          <p:cNvSpPr txBox="1"/>
          <p:nvPr/>
        </p:nvSpPr>
        <p:spPr>
          <a:xfrm>
            <a:off x="500042" y="2071670"/>
            <a:ext cx="3536546" cy="567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제어 블록을 이용하여 제이디코드의 높이를 반복하여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위아래 움직여 보도록 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59" name="모서리가 둥근 직사각형 58"/>
          <p:cNvSpPr/>
          <p:nvPr/>
        </p:nvSpPr>
        <p:spPr>
          <a:xfrm>
            <a:off x="4929198" y="4786314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3.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고도반복제어</a:t>
            </a:r>
          </a:p>
        </p:txBody>
      </p:sp>
      <p:sp>
        <p:nvSpPr>
          <p:cNvPr id="60" name="TextBox 59"/>
          <p:cNvSpPr txBox="1"/>
          <p:nvPr/>
        </p:nvSpPr>
        <p:spPr>
          <a:xfrm>
            <a:off x="2786058" y="5143504"/>
            <a:ext cx="350046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제이디코드는 높이를 </a:t>
            </a:r>
            <a:r>
              <a:rPr lang="en-US" altLang="ko-KR" sz="1100" dirty="0" smtClean="0"/>
              <a:t>50~150cm</a:t>
            </a:r>
            <a:r>
              <a:rPr lang="ko-KR" altLang="en-US" sz="1100" dirty="0" smtClean="0"/>
              <a:t>까지 제어 가능 하다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예제 코드와 같이 최소 최대 값을 넣어 높이의 변화를 코딩을 통해 구현 하고 높이 구간을 확인 해보도록 하자</a:t>
            </a:r>
            <a:r>
              <a:rPr lang="en-US" altLang="ko-KR" sz="1100" dirty="0" smtClean="0"/>
              <a:t>. 50Cm</a:t>
            </a:r>
            <a:r>
              <a:rPr lang="ko-KR" altLang="en-US" sz="1100" dirty="0" smtClean="0"/>
              <a:t>와 </a:t>
            </a:r>
            <a:r>
              <a:rPr lang="en-US" altLang="ko-KR" sz="1100" dirty="0" smtClean="0"/>
              <a:t>150cm</a:t>
            </a:r>
            <a:r>
              <a:rPr lang="ko-KR" altLang="en-US" sz="1100" dirty="0" smtClean="0"/>
              <a:t>를 위아래로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번 반복하기를 실행 후 착륙한다</a:t>
            </a:r>
            <a:r>
              <a:rPr lang="en-US" altLang="ko-KR" sz="1100" dirty="0" smtClean="0"/>
              <a:t>.</a:t>
            </a:r>
          </a:p>
          <a:p>
            <a:pPr algn="dist">
              <a:lnSpc>
                <a:spcPct val="150000"/>
              </a:lnSpc>
            </a:pPr>
            <a:endParaRPr lang="en-US" altLang="ko-KR" sz="1100" dirty="0" smtClean="0"/>
          </a:p>
          <a:p>
            <a:pPr algn="dist"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만약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드론 착륙하기를 코딩을 넣지 않을 경우에는 마지막 명령어를 수행하므로 </a:t>
            </a:r>
            <a:r>
              <a:rPr lang="en-US" altLang="ko-KR" sz="1100" dirty="0" smtClean="0"/>
              <a:t>150cm </a:t>
            </a:r>
            <a:r>
              <a:rPr lang="ko-KR" altLang="en-US" sz="1100" dirty="0" smtClean="0"/>
              <a:t>높이로 기다리기가 계속 실행되어 착륙하지 않는다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코딩 할때는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반드시 삽입하여 안정적으로 드론을 착륙 하도록 한다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속도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997441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739361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714876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직진 후진하기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4929198" y="4786314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4.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직진후진속도</a:t>
            </a:r>
          </a:p>
        </p:txBody>
      </p:sp>
      <p:sp>
        <p:nvSpPr>
          <p:cNvPr id="24" name="타원 23"/>
          <p:cNvSpPr/>
          <p:nvPr/>
        </p:nvSpPr>
        <p:spPr>
          <a:xfrm>
            <a:off x="4572008" y="1714480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연결선 24"/>
          <p:cNvCxnSpPr/>
          <p:nvPr/>
        </p:nvCxnSpPr>
        <p:spPr>
          <a:xfrm>
            <a:off x="4657072" y="4357686"/>
            <a:ext cx="15001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>
            <a:stCxn id="28" idx="2"/>
          </p:cNvCxnSpPr>
          <p:nvPr/>
        </p:nvCxnSpPr>
        <p:spPr>
          <a:xfrm rot="5400000" flipH="1" flipV="1">
            <a:off x="4717417" y="3062115"/>
            <a:ext cx="1291504" cy="13755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429264" y="2857488"/>
            <a:ext cx="111921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70cm/s </a:t>
            </a:r>
            <a:r>
              <a:rPr lang="ko-KR" altLang="en-US" sz="1100" dirty="0" smtClean="0"/>
              <a:t>속도로</a:t>
            </a:r>
            <a:endParaRPr lang="en-US" altLang="ko-KR" sz="1100" dirty="0" smtClean="0"/>
          </a:p>
          <a:p>
            <a:r>
              <a:rPr lang="en-US" altLang="ko-KR" sz="1100" dirty="0" smtClean="0"/>
              <a:t>10</a:t>
            </a:r>
            <a:r>
              <a:rPr lang="ko-KR" altLang="en-US" sz="1100" dirty="0" smtClean="0"/>
              <a:t>초동안 직진</a:t>
            </a:r>
            <a:endParaRPr lang="ko-KR" altLang="en-US" sz="1100" dirty="0"/>
          </a:p>
        </p:txBody>
      </p:sp>
      <p:pic>
        <p:nvPicPr>
          <p:cNvPr id="28" name="그림 27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5000636" y="371474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그림 28" descr="C:\Users\이미선\AppData\Local\Microsoft\Windows\INetCache\Content.Word\오른쪽드론.pn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0800000">
            <a:off x="4982437" y="1840650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" name="타원 29"/>
          <p:cNvSpPr/>
          <p:nvPr/>
        </p:nvSpPr>
        <p:spPr>
          <a:xfrm>
            <a:off x="733067" y="2075856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TextBox 30"/>
          <p:cNvSpPr txBox="1"/>
          <p:nvPr/>
        </p:nvSpPr>
        <p:spPr>
          <a:xfrm>
            <a:off x="850491" y="2010865"/>
            <a:ext cx="3292889" cy="12772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속도제어 구간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속도로 직진 또는 후진한다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2" name="타원 31"/>
          <p:cNvSpPr/>
          <p:nvPr/>
        </p:nvSpPr>
        <p:spPr>
          <a:xfrm>
            <a:off x="733067" y="2594195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타원 32"/>
          <p:cNvSpPr/>
          <p:nvPr/>
        </p:nvSpPr>
        <p:spPr>
          <a:xfrm>
            <a:off x="750147" y="308662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TextBox 35"/>
          <p:cNvSpPr txBox="1"/>
          <p:nvPr/>
        </p:nvSpPr>
        <p:spPr>
          <a:xfrm>
            <a:off x="785794" y="6948936"/>
            <a:ext cx="550072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b="1" dirty="0" smtClean="0"/>
              <a:t>위의 </a:t>
            </a:r>
            <a:r>
              <a:rPr lang="en-US" altLang="ko-KR" sz="1100" b="1" dirty="0" smtClean="0"/>
              <a:t>2</a:t>
            </a:r>
            <a:r>
              <a:rPr lang="ko-KR" altLang="en-US" sz="1100" b="1" dirty="0" smtClean="0"/>
              <a:t>개의 코딩의 차이점은 무엇일가</a:t>
            </a:r>
            <a:r>
              <a:rPr lang="en-US" altLang="ko-KR" sz="1100" b="1" dirty="0" smtClean="0"/>
              <a:t>? </a:t>
            </a:r>
            <a:r>
              <a:rPr lang="ko-KR" altLang="en-US" sz="1100" dirty="0" smtClean="0"/>
              <a:t>결론은 </a:t>
            </a:r>
            <a:r>
              <a:rPr lang="en-US" altLang="ko-KR" sz="1100" dirty="0" smtClean="0"/>
              <a:t>“10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이다</a:t>
            </a:r>
            <a:r>
              <a:rPr lang="en-US" altLang="ko-KR" sz="1100" dirty="0" smtClean="0"/>
              <a:t>.</a:t>
            </a:r>
            <a:endParaRPr lang="en-US" altLang="ko-KR" sz="1100" b="1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왼쪽의 </a:t>
            </a:r>
            <a:r>
              <a:rPr lang="en-US" altLang="ko-KR" sz="1100" dirty="0" smtClean="0"/>
              <a:t>10</a:t>
            </a:r>
            <a:r>
              <a:rPr lang="ko-KR" altLang="en-US" sz="1100" dirty="0" smtClean="0"/>
              <a:t>초 기다리기를 하지 않을 경우에는 마지막 코딩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앞으로 </a:t>
            </a:r>
            <a:r>
              <a:rPr lang="en-US" altLang="ko-KR" sz="1100" dirty="0" smtClean="0"/>
              <a:t>70</a:t>
            </a:r>
            <a:r>
              <a:rPr lang="ko-KR" altLang="en-US" sz="1100" dirty="0" smtClean="0"/>
              <a:t>속도로 비행</a:t>
            </a:r>
            <a:r>
              <a:rPr lang="en-US" altLang="ko-KR" sz="1100" dirty="0" smtClean="0"/>
              <a:t>) </a:t>
            </a:r>
            <a:r>
              <a:rPr lang="ko-KR" altLang="en-US" sz="1100" dirty="0" smtClean="0"/>
              <a:t>한줄을 실행 후 바로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 착륙하기</a:t>
            </a:r>
            <a:r>
              <a:rPr lang="en-US" altLang="ko-KR" sz="1100" dirty="0" smtClean="0"/>
              <a:t>”</a:t>
            </a:r>
            <a:r>
              <a:rPr lang="ko-KR" altLang="en-US" sz="1100" dirty="0" smtClean="0"/>
              <a:t>를 실행 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따라서 </a:t>
            </a:r>
            <a:r>
              <a:rPr lang="en-US" altLang="ko-KR" sz="1100" dirty="0" smtClean="0"/>
              <a:t>“</a:t>
            </a:r>
            <a:r>
              <a:rPr lang="en-US" altLang="ko-KR" sz="1100" dirty="0" smtClean="0">
                <a:sym typeface="Wingdings 2"/>
              </a:rPr>
              <a:t></a:t>
            </a:r>
            <a:r>
              <a:rPr lang="ko-KR" altLang="en-US" sz="1100" dirty="0" smtClean="0"/>
              <a:t>초 기다리기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넣어 직진하고자 하는 거리만큼을 속도와 기다리는 시간을 가늠하여 코드값을 입력한다</a:t>
            </a:r>
            <a:r>
              <a:rPr lang="en-US" altLang="ko-KR" sz="1100" dirty="0" smtClean="0"/>
              <a:t>. </a:t>
            </a:r>
          </a:p>
          <a:p>
            <a:pPr>
              <a:lnSpc>
                <a:spcPct val="150000"/>
              </a:lnSpc>
            </a:pPr>
            <a:endParaRPr lang="en-US" altLang="ko-KR" sz="1100" u="sng" dirty="0" smtClean="0">
              <a:solidFill>
                <a:srgbClr val="1555A6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</a:rPr>
              <a:t>70cm/s X 10s(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700cm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70cm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10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700cm</a:t>
            </a:r>
            <a:r>
              <a:rPr lang="ko-KR" altLang="en-US" sz="1100" dirty="0" smtClean="0"/>
              <a:t>거리만큼 이동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</p:txBody>
      </p:sp>
      <p:pic>
        <p:nvPicPr>
          <p:cNvPr id="82946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43050" y="1928794"/>
            <a:ext cx="2657475" cy="561975"/>
          </a:xfrm>
          <a:prstGeom prst="rect">
            <a:avLst/>
          </a:prstGeom>
          <a:noFill/>
        </p:spPr>
      </p:pic>
      <p:pic>
        <p:nvPicPr>
          <p:cNvPr id="82948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18" y="5143504"/>
            <a:ext cx="2762250" cy="1676400"/>
          </a:xfrm>
          <a:prstGeom prst="rect">
            <a:avLst/>
          </a:prstGeom>
          <a:noFill/>
        </p:spPr>
      </p:pic>
      <p:pic>
        <p:nvPicPr>
          <p:cNvPr id="82950" name="Picture 6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71876" y="5072066"/>
            <a:ext cx="2762250" cy="1943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900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04" y="5214942"/>
            <a:ext cx="3234152" cy="3286148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속도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85456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96485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7200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오른쪽</a:t>
            </a: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/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왼쪽으로 비행하기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657086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5.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좌우속도</a:t>
            </a:r>
          </a:p>
        </p:txBody>
      </p:sp>
      <p:sp>
        <p:nvSpPr>
          <p:cNvPr id="35" name="타원 34"/>
          <p:cNvSpPr/>
          <p:nvPr/>
        </p:nvSpPr>
        <p:spPr>
          <a:xfrm rot="5400000">
            <a:off x="4393413" y="1535885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타원 36"/>
          <p:cNvSpPr/>
          <p:nvPr/>
        </p:nvSpPr>
        <p:spPr>
          <a:xfrm>
            <a:off x="785794" y="2134877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903218" y="2019714"/>
            <a:ext cx="2319866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주요블록 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속도제어 구간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원하는 속도로 </a:t>
            </a:r>
            <a:endParaRPr lang="en-US" altLang="ko-KR" sz="1100" dirty="0" smtClean="0"/>
          </a:p>
          <a:p>
            <a:r>
              <a:rPr lang="en-US" altLang="ko-KR" sz="1100" dirty="0" smtClean="0"/>
              <a:t>         </a:t>
            </a:r>
            <a:r>
              <a:rPr lang="ko-KR" altLang="en-US" sz="1100" dirty="0" smtClean="0"/>
              <a:t>오른쪽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왼쪽으로 비행한다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41" name="타원 40"/>
          <p:cNvSpPr/>
          <p:nvPr/>
        </p:nvSpPr>
        <p:spPr>
          <a:xfrm>
            <a:off x="785794" y="3285525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2" name="타원 41"/>
          <p:cNvSpPr/>
          <p:nvPr/>
        </p:nvSpPr>
        <p:spPr>
          <a:xfrm>
            <a:off x="802874" y="377795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43" name="그림 42" descr="C:\Users\이미선\AppData\Local\Microsoft\Windows\INetCache\Content.Word\오른쪽드론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3500438" y="264317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그림 43" descr="C:\Users\이미선\AppData\Local\Microsoft\Windows\INetCache\Content.Word\오른쪽드론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5572140" y="2571736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" name="TextBox 46"/>
          <p:cNvSpPr txBox="1"/>
          <p:nvPr/>
        </p:nvSpPr>
        <p:spPr>
          <a:xfrm>
            <a:off x="4286256" y="2357422"/>
            <a:ext cx="142876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30cm/s </a:t>
            </a:r>
            <a:r>
              <a:rPr lang="ko-KR" altLang="en-US" sz="1100" dirty="0" smtClean="0"/>
              <a:t>속도로</a:t>
            </a:r>
            <a:endParaRPr lang="en-US" altLang="ko-KR" sz="1100" dirty="0" smtClean="0"/>
          </a:p>
          <a:p>
            <a:r>
              <a:rPr lang="ko-KR" altLang="en-US" sz="1100" dirty="0" smtClean="0"/>
              <a:t>왼쪽으로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비행</a:t>
            </a:r>
            <a:endParaRPr lang="ko-KR" altLang="en-US" sz="1100" dirty="0"/>
          </a:p>
        </p:txBody>
      </p:sp>
      <p:cxnSp>
        <p:nvCxnSpPr>
          <p:cNvPr id="53" name="직선 화살표 연결선 52"/>
          <p:cNvCxnSpPr/>
          <p:nvPr/>
        </p:nvCxnSpPr>
        <p:spPr>
          <a:xfrm flipV="1">
            <a:off x="4357694" y="3000364"/>
            <a:ext cx="1215983" cy="1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직선 화살표 연결선 53"/>
          <p:cNvCxnSpPr/>
          <p:nvPr/>
        </p:nvCxnSpPr>
        <p:spPr>
          <a:xfrm flipV="1">
            <a:off x="4286256" y="2786050"/>
            <a:ext cx="1215983" cy="1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4286256" y="3000364"/>
            <a:ext cx="157163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30cm/s </a:t>
            </a:r>
            <a:r>
              <a:rPr lang="ko-KR" altLang="en-US" sz="1100" dirty="0" smtClean="0"/>
              <a:t>속도로</a:t>
            </a:r>
            <a:endParaRPr lang="en-US" altLang="ko-KR" sz="1100" dirty="0" smtClean="0"/>
          </a:p>
          <a:p>
            <a:r>
              <a:rPr lang="ko-KR" altLang="en-US" sz="1100" dirty="0" smtClean="0"/>
              <a:t>오른쪽으로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비행</a:t>
            </a:r>
            <a:endParaRPr lang="ko-KR" altLang="en-US" sz="1100" dirty="0"/>
          </a:p>
        </p:txBody>
      </p:sp>
      <p:sp>
        <p:nvSpPr>
          <p:cNvPr id="56" name="TextBox 55"/>
          <p:cNvSpPr txBox="1"/>
          <p:nvPr/>
        </p:nvSpPr>
        <p:spPr>
          <a:xfrm>
            <a:off x="3429000" y="5000628"/>
            <a:ext cx="3000396" cy="36471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왼쪽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오른쪽 비행은 비행 회전 없이 꽃게와 같이 옆으로 비행하는 모습이다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왼쪽 코딩과 같이 하면 왼쪽으로 </a:t>
            </a:r>
            <a:r>
              <a:rPr lang="en-US" altLang="ko-KR" sz="1100" dirty="0" smtClean="0"/>
              <a:t>30cm/s</a:t>
            </a:r>
            <a:r>
              <a:rPr lang="ko-KR" altLang="en-US" sz="1100" dirty="0" smtClean="0"/>
              <a:t>를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초동안 비행하고 오른쪽으로 같은 속도로 같은 시간만큼 이동 하므로  제자리 위치로 컴백하게 된다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하지만 외항과 오차범위를 내에서 착륙한다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</a:rPr>
              <a:t>30cm/s X 5s(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150cm</a:t>
            </a:r>
          </a:p>
          <a:p>
            <a:pPr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30cm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150cm</a:t>
            </a:r>
            <a:r>
              <a:rPr lang="ko-KR" altLang="en-US" sz="1100" dirty="0" smtClean="0"/>
              <a:t>거리만큼 이동 한다</a:t>
            </a:r>
            <a:r>
              <a:rPr lang="en-US" altLang="ko-KR" sz="1100" dirty="0" smtClean="0"/>
              <a:t>.</a:t>
            </a:r>
          </a:p>
          <a:p>
            <a:pPr>
              <a:lnSpc>
                <a:spcPct val="150000"/>
              </a:lnSpc>
            </a:pPr>
            <a:endParaRPr lang="en-US" altLang="ko-KR" sz="1100" dirty="0" smtClean="0"/>
          </a:p>
        </p:txBody>
      </p:sp>
      <p:pic>
        <p:nvPicPr>
          <p:cNvPr id="27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57232" y="2500298"/>
            <a:ext cx="2657475" cy="5619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2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42" y="5238772"/>
            <a:ext cx="4046570" cy="2690814"/>
          </a:xfrm>
          <a:prstGeom prst="rect">
            <a:avLst/>
          </a:prstGeom>
          <a:noFill/>
        </p:spPr>
      </p:pic>
      <p:pic>
        <p:nvPicPr>
          <p:cNvPr id="78850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74" y="2000232"/>
            <a:ext cx="3619500" cy="561975"/>
          </a:xfrm>
          <a:prstGeom prst="rect">
            <a:avLst/>
          </a:prstGeom>
          <a:noFill/>
        </p:spPr>
      </p:pic>
      <p:sp>
        <p:nvSpPr>
          <p:cNvPr id="45" name="타원 44"/>
          <p:cNvSpPr/>
          <p:nvPr/>
        </p:nvSpPr>
        <p:spPr>
          <a:xfrm>
            <a:off x="4524361" y="1571604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거리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78312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525047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50056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거리 제어하기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585648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6.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거리제어</a:t>
            </a:r>
          </a:p>
        </p:txBody>
      </p:sp>
      <p:cxnSp>
        <p:nvCxnSpPr>
          <p:cNvPr id="27" name="직선 화살표 연결선 26"/>
          <p:cNvCxnSpPr>
            <a:stCxn id="29" idx="2"/>
          </p:cNvCxnSpPr>
          <p:nvPr/>
        </p:nvCxnSpPr>
        <p:spPr>
          <a:xfrm rot="5400000" flipH="1" flipV="1">
            <a:off x="4669770" y="2935945"/>
            <a:ext cx="1291504" cy="13755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381617" y="2731318"/>
            <a:ext cx="88838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140cm</a:t>
            </a:r>
            <a:r>
              <a:rPr lang="ko-KR" altLang="en-US" sz="1100" dirty="0" smtClean="0"/>
              <a:t>까지</a:t>
            </a:r>
            <a:endParaRPr lang="en-US" altLang="ko-KR" sz="1100" dirty="0" smtClean="0"/>
          </a:p>
          <a:p>
            <a:r>
              <a:rPr lang="en-US" altLang="ko-KR" sz="1100" dirty="0" smtClean="0"/>
              <a:t>70cm/s</a:t>
            </a:r>
            <a:r>
              <a:rPr lang="ko-KR" altLang="en-US" sz="1100" dirty="0" smtClean="0"/>
              <a:t>로</a:t>
            </a:r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pic>
        <p:nvPicPr>
          <p:cNvPr id="29" name="그림 28" descr="C:\Users\이미선\AppData\Local\Microsoft\Windows\INetCache\Content.Word\오른쪽드론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4952989" y="358857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그림 29" descr="C:\Users\이미선\AppData\Local\Microsoft\Windows\INetCache\Content.Word\오른쪽드론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10800000">
            <a:off x="4934790" y="1714480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" name="타원 30"/>
          <p:cNvSpPr/>
          <p:nvPr/>
        </p:nvSpPr>
        <p:spPr>
          <a:xfrm>
            <a:off x="714356" y="2109642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831780" y="2036420"/>
            <a:ext cx="3767941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거리제어 구간 </a:t>
            </a:r>
            <a:r>
              <a:rPr lang="en-US" altLang="ko-KR" sz="1100" dirty="0" smtClean="0"/>
              <a:t>: 0~1,000cm</a:t>
            </a:r>
          </a:p>
          <a:p>
            <a:r>
              <a:rPr lang="ko-KR" altLang="en-US" sz="1100" dirty="0" smtClean="0"/>
              <a:t>속도제어 구간 </a:t>
            </a:r>
            <a:r>
              <a:rPr lang="en-US" altLang="ko-KR" sz="1100" dirty="0" smtClean="0"/>
              <a:t>: 0~200cm/s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드론을 지정한 거리만큼 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지정한 속도로 비행한다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3" name="타원 32"/>
          <p:cNvSpPr/>
          <p:nvPr/>
        </p:nvSpPr>
        <p:spPr>
          <a:xfrm>
            <a:off x="714356" y="2643174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타원 33"/>
          <p:cNvSpPr/>
          <p:nvPr/>
        </p:nvSpPr>
        <p:spPr>
          <a:xfrm>
            <a:off x="731436" y="3135600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TextBox 25"/>
          <p:cNvSpPr txBox="1"/>
          <p:nvPr/>
        </p:nvSpPr>
        <p:spPr>
          <a:xfrm>
            <a:off x="2714620" y="4845397"/>
            <a:ext cx="3714776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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70cm/s X 2s(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140cm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초당 </a:t>
            </a:r>
            <a:r>
              <a:rPr lang="en-US" altLang="ko-KR" sz="1100" dirty="0" smtClean="0"/>
              <a:t>70cm </a:t>
            </a:r>
            <a:r>
              <a:rPr lang="ko-KR" altLang="en-US" sz="1100" dirty="0" smtClean="0"/>
              <a:t>이동하므로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초 기다리기하면 </a:t>
            </a:r>
            <a:r>
              <a:rPr lang="en-US" altLang="ko-KR" sz="1100" dirty="0" smtClean="0"/>
              <a:t>140cm</a:t>
            </a:r>
            <a:r>
              <a:rPr lang="ko-KR" altLang="en-US" sz="1100" dirty="0" smtClean="0"/>
              <a:t>거리만큼 이동 후 착륙한다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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70cm/s X 1s(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  70cm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1</a:t>
            </a:r>
            <a:r>
              <a:rPr lang="ko-KR" altLang="en-US" sz="1100" dirty="0" smtClean="0"/>
              <a:t>초만 비행하므로 </a:t>
            </a:r>
            <a:r>
              <a:rPr lang="en-US" altLang="ko-KR" sz="1100" dirty="0" smtClean="0"/>
              <a:t>70cm</a:t>
            </a:r>
            <a:r>
              <a:rPr lang="ko-KR" altLang="en-US" sz="1100" dirty="0" smtClean="0"/>
              <a:t>만 이동 후 착륙한다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u="sng" dirty="0" smtClean="0">
                <a:solidFill>
                  <a:srgbClr val="1555A6"/>
                </a:solidFill>
                <a:sym typeface="Wingdings 2"/>
              </a:rPr>
              <a:t>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70cm/s X 5s(</a:t>
            </a:r>
            <a:r>
              <a:rPr lang="ko-KR" altLang="en-US" sz="1100" u="sng" dirty="0" smtClean="0">
                <a:solidFill>
                  <a:srgbClr val="1555A6"/>
                </a:solidFill>
              </a:rPr>
              <a:t>초</a:t>
            </a:r>
            <a:r>
              <a:rPr lang="en-US" altLang="ko-KR" sz="1100" u="sng" dirty="0" smtClean="0">
                <a:solidFill>
                  <a:srgbClr val="1555A6"/>
                </a:solidFill>
              </a:rPr>
              <a:t>) = 140cm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2</a:t>
            </a:r>
            <a:r>
              <a:rPr lang="ko-KR" altLang="en-US" sz="1100" dirty="0" smtClean="0"/>
              <a:t>초동안 </a:t>
            </a:r>
            <a:r>
              <a:rPr lang="en-US" altLang="ko-KR" sz="1100" dirty="0" smtClean="0"/>
              <a:t>140cm </a:t>
            </a:r>
            <a:r>
              <a:rPr lang="ko-KR" altLang="en-US" sz="1100" dirty="0" smtClean="0"/>
              <a:t>이동하고 </a:t>
            </a:r>
            <a:r>
              <a:rPr lang="en-US" altLang="ko-KR" sz="1100" dirty="0" smtClean="0"/>
              <a:t>3</a:t>
            </a:r>
            <a:r>
              <a:rPr lang="ko-KR" altLang="en-US" sz="1100" dirty="0" smtClean="0"/>
              <a:t>초동안 제자리 비행한다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2143116" y="7143768"/>
            <a:ext cx="4214842" cy="1583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거리 제어하기는 지정한 거리를 지정한 속도로 비행 하는 것이다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즉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원하는 거리를 빠르게 또는 느리게 속도를 조절하여 비행하므로 비행 거리가 정해져 있을 경우에 사용하는 블록이다</a:t>
            </a:r>
            <a:r>
              <a:rPr lang="en-US" altLang="ko-KR" sz="1100" dirty="0" smtClean="0"/>
              <a:t>. </a:t>
            </a:r>
            <a:r>
              <a:rPr lang="ko-KR" altLang="en-US" sz="1100" dirty="0" smtClean="0"/>
              <a:t>시간과 거리를 정확하게 계산해서 코딩해야 원하는 이동 거리만큼 비행할 수 있다</a:t>
            </a:r>
            <a:r>
              <a:rPr lang="en-US" altLang="ko-KR" sz="1100" dirty="0" smtClean="0"/>
              <a:t>. </a:t>
            </a:r>
            <a:r>
              <a:rPr lang="ko-KR" altLang="en-US" sz="1100" dirty="0" smtClean="0">
                <a:sym typeface="Wingdings 2"/>
              </a:rPr>
              <a:t></a:t>
            </a:r>
            <a:r>
              <a:rPr lang="en-US" altLang="ko-KR" sz="1100" dirty="0" smtClean="0">
                <a:sym typeface="Wingdings 2"/>
              </a:rPr>
              <a:t>~</a:t>
            </a:r>
            <a:r>
              <a:rPr lang="ko-KR" altLang="en-US" sz="1100" dirty="0" smtClean="0">
                <a:sym typeface="Wingdings 2"/>
              </a:rPr>
              <a:t>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예제와 같이거리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속도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시간을 계산하여 위치와 제자리 비행 등을 정의한다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4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8" y="4071934"/>
            <a:ext cx="2762250" cy="2476500"/>
          </a:xfrm>
          <a:prstGeom prst="rect">
            <a:avLst/>
          </a:prstGeom>
          <a:noFill/>
        </p:spPr>
      </p:pic>
      <p:sp>
        <p:nvSpPr>
          <p:cNvPr id="45" name="타원 44"/>
          <p:cNvSpPr/>
          <p:nvPr/>
        </p:nvSpPr>
        <p:spPr>
          <a:xfrm>
            <a:off x="4524361" y="1071538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거리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399730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3739229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371474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거리 제어</a:t>
            </a:r>
            <a:r>
              <a:rPr kumimoji="0" lang="ko-KR" altLang="en-US" sz="1400" b="1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 </a:t>
            </a:r>
            <a:r>
              <a:rPr kumimoji="0" lang="en-US" altLang="ko-KR" sz="1400" b="1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vs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 속도 제어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3799830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7.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거리</a:t>
            </a:r>
            <a:r>
              <a:rPr lang="en-US" altLang="ko-KR" sz="900" b="1" dirty="0" err="1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vs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속도</a:t>
            </a:r>
          </a:p>
        </p:txBody>
      </p:sp>
      <p:cxnSp>
        <p:nvCxnSpPr>
          <p:cNvPr id="27" name="직선 화살표 연결선 26"/>
          <p:cNvCxnSpPr/>
          <p:nvPr/>
        </p:nvCxnSpPr>
        <p:spPr>
          <a:xfrm rot="5400000" flipH="1" flipV="1">
            <a:off x="4669770" y="2347734"/>
            <a:ext cx="1291504" cy="13755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/>
          <p:cNvSpPr txBox="1"/>
          <p:nvPr/>
        </p:nvSpPr>
        <p:spPr>
          <a:xfrm>
            <a:off x="5381617" y="2231252"/>
            <a:ext cx="787395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140cm</a:t>
            </a:r>
            <a:r>
              <a:rPr lang="ko-KR" altLang="en-US" sz="1100" dirty="0" smtClean="0"/>
              <a:t>를</a:t>
            </a:r>
            <a:endParaRPr lang="en-US" altLang="ko-KR" sz="1100" dirty="0" smtClean="0"/>
          </a:p>
          <a:p>
            <a:r>
              <a:rPr lang="en-US" altLang="ko-KR" sz="1100" dirty="0" smtClean="0"/>
              <a:t>70cm/s</a:t>
            </a:r>
            <a:r>
              <a:rPr lang="ko-KR" altLang="en-US" sz="1100" dirty="0" smtClean="0"/>
              <a:t>로</a:t>
            </a:r>
            <a:endParaRPr lang="en-US" altLang="ko-KR" sz="1100" dirty="0" smtClean="0"/>
          </a:p>
          <a:p>
            <a:r>
              <a:rPr lang="ko-KR" altLang="en-US" sz="1100" dirty="0" smtClean="0"/>
              <a:t>직진비행</a:t>
            </a:r>
            <a:endParaRPr lang="ko-KR" altLang="en-US" sz="1100" dirty="0"/>
          </a:p>
        </p:txBody>
      </p:sp>
      <p:pic>
        <p:nvPicPr>
          <p:cNvPr id="29" name="그림 28" descr="C:\Users\이미선\AppData\Local\Microsoft\Windows\INetCache\Content.Word\오른쪽드론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4952989" y="2983658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그림 29" descr="C:\Users\이미선\AppData\Local\Microsoft\Windows\INetCache\Content.Word\오른쪽드론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4934790" y="1214414"/>
            <a:ext cx="711313" cy="659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TextBox 25"/>
          <p:cNvSpPr txBox="1"/>
          <p:nvPr/>
        </p:nvSpPr>
        <p:spPr>
          <a:xfrm>
            <a:off x="571480" y="2000232"/>
            <a:ext cx="3353803" cy="82137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100" dirty="0" smtClean="0"/>
              <a:t>거리제어와 속도 제어 블록의 미세한 차이점을 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비교하고 학습하여 자율 비행 시 보다 스마트하게 </a:t>
            </a:r>
            <a:endParaRPr lang="en-US" altLang="ko-KR" sz="1100" dirty="0" smtClean="0"/>
          </a:p>
          <a:p>
            <a:pPr>
              <a:lnSpc>
                <a:spcPct val="150000"/>
              </a:lnSpc>
            </a:pPr>
            <a:r>
              <a:rPr lang="ko-KR" altLang="en-US" sz="1100" dirty="0" smtClean="0"/>
              <a:t>코딩 해보도록 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1028" name="AutoShape 4" descr="https://mail.naver.com/read/image/original/?mimeSN=1571891089.241926.49330.50944&amp;offset=424521&amp;size=419434&amp;u=leche2222&amp;cid=d94ae79145984b36aa312af7a9850ce@cmweb05.nm.nfra.io&amp;contentType=image/jpeg&amp;filename=Screenshot_20191024-132431_JCBlock.jpg&amp;org=1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1030" name="AutoShape 6" descr="https://mail.naver.com/read/image/original/?mimeSN=1571891089.241926.49330.50944&amp;offset=424521&amp;size=419434&amp;u=leche2222&amp;cid=d94ae79145984b36aa312af7a9850ce@cmweb05.nm.nfra.io&amp;contentType=image/jpeg&amp;filename=Screenshot_20191024-132431_JCBlock.jpg&amp;org=1"/>
          <p:cNvSpPr>
            <a:spLocks noChangeAspect="1" noChangeArrowheads="1"/>
          </p:cNvSpPr>
          <p:nvPr/>
        </p:nvSpPr>
        <p:spPr bwMode="auto">
          <a:xfrm>
            <a:off x="76200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71480" y="6500826"/>
            <a:ext cx="5786478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위의 코드는 거리와 속도를 기준으로 데이터를 계산하면 동일한 결과를 예상 할 수 있다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하지만 결과 값은 서로 상이하다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  </a:t>
            </a:r>
            <a:r>
              <a:rPr lang="en-US" altLang="ko-KR" sz="1100" dirty="0" smtClean="0">
                <a:solidFill>
                  <a:srgbClr val="0070C0"/>
                </a:solidFill>
              </a:rPr>
              <a:t>[</a:t>
            </a:r>
            <a:r>
              <a:rPr lang="ko-KR" altLang="en-US" sz="1100" dirty="0" smtClean="0">
                <a:solidFill>
                  <a:srgbClr val="0070C0"/>
                </a:solidFill>
              </a:rPr>
              <a:t>거리 기준</a:t>
            </a:r>
            <a:r>
              <a:rPr lang="en-US" altLang="ko-KR" sz="1100" dirty="0" smtClean="0">
                <a:solidFill>
                  <a:srgbClr val="0070C0"/>
                </a:solidFill>
              </a:rPr>
              <a:t>] 140cm</a:t>
            </a:r>
            <a:r>
              <a:rPr lang="ko-KR" altLang="en-US" sz="1100" dirty="0" smtClean="0">
                <a:solidFill>
                  <a:srgbClr val="0070C0"/>
                </a:solidFill>
              </a:rPr>
              <a:t>까지 </a:t>
            </a:r>
            <a:r>
              <a:rPr lang="en-US" altLang="ko-KR" sz="1100" dirty="0" smtClean="0">
                <a:solidFill>
                  <a:srgbClr val="0070C0"/>
                </a:solidFill>
              </a:rPr>
              <a:t>70cm/s </a:t>
            </a:r>
            <a:r>
              <a:rPr lang="ko-KR" altLang="en-US" sz="1100" dirty="0" smtClean="0">
                <a:solidFill>
                  <a:srgbClr val="0070C0"/>
                </a:solidFill>
              </a:rPr>
              <a:t>속도로 비행</a:t>
            </a:r>
            <a:endParaRPr lang="en-US" altLang="ko-KR" sz="1100" dirty="0" smtClean="0">
              <a:solidFill>
                <a:srgbClr val="0070C0"/>
              </a:solidFill>
            </a:endParaRPr>
          </a:p>
          <a:p>
            <a:pPr algn="just">
              <a:lnSpc>
                <a:spcPct val="150000"/>
              </a:lnSpc>
            </a:pPr>
            <a:r>
              <a:rPr lang="en-US" altLang="ko-KR" sz="1100" dirty="0" smtClean="0">
                <a:solidFill>
                  <a:srgbClr val="0070C0"/>
                </a:solidFill>
              </a:rPr>
              <a:t>  [</a:t>
            </a:r>
            <a:r>
              <a:rPr lang="ko-KR" altLang="en-US" sz="1100" dirty="0" smtClean="0">
                <a:solidFill>
                  <a:srgbClr val="0070C0"/>
                </a:solidFill>
              </a:rPr>
              <a:t>속도 기준</a:t>
            </a:r>
            <a:r>
              <a:rPr lang="en-US" altLang="ko-KR" sz="1100" dirty="0" smtClean="0">
                <a:solidFill>
                  <a:srgbClr val="0070C0"/>
                </a:solidFill>
              </a:rPr>
              <a:t>] 70cm/s</a:t>
            </a:r>
            <a:r>
              <a:rPr lang="ko-KR" altLang="en-US" sz="1100" dirty="0" smtClean="0">
                <a:solidFill>
                  <a:srgbClr val="0070C0"/>
                </a:solidFill>
              </a:rPr>
              <a:t>로 </a:t>
            </a:r>
            <a:r>
              <a:rPr lang="en-US" altLang="ko-KR" sz="1100" dirty="0" smtClean="0">
                <a:solidFill>
                  <a:srgbClr val="0070C0"/>
                </a:solidFill>
              </a:rPr>
              <a:t>2</a:t>
            </a:r>
            <a:r>
              <a:rPr lang="ko-KR" altLang="en-US" sz="1100" dirty="0" smtClean="0">
                <a:solidFill>
                  <a:srgbClr val="0070C0"/>
                </a:solidFill>
              </a:rPr>
              <a:t>초동안 직진</a:t>
            </a:r>
            <a:r>
              <a:rPr lang="en-US" altLang="ko-KR" sz="1100" dirty="0" smtClean="0">
                <a:solidFill>
                  <a:srgbClr val="0070C0"/>
                </a:solidFill>
              </a:rPr>
              <a:t>, </a:t>
            </a:r>
            <a:r>
              <a:rPr lang="ko-KR" altLang="en-US" sz="1100" dirty="0" smtClean="0">
                <a:solidFill>
                  <a:srgbClr val="0070C0"/>
                </a:solidFill>
              </a:rPr>
              <a:t>즉 산술식으로는 </a:t>
            </a:r>
            <a:r>
              <a:rPr lang="en-US" altLang="ko-KR" sz="1100" dirty="0" smtClean="0">
                <a:solidFill>
                  <a:srgbClr val="0070C0"/>
                </a:solidFill>
              </a:rPr>
              <a:t>140cm</a:t>
            </a:r>
            <a:r>
              <a:rPr lang="ko-KR" altLang="en-US" sz="1100" dirty="0" smtClean="0">
                <a:solidFill>
                  <a:srgbClr val="0070C0"/>
                </a:solidFill>
              </a:rPr>
              <a:t>까지 비행</a:t>
            </a:r>
            <a:r>
              <a:rPr lang="en-US" altLang="ko-KR" sz="1100" dirty="0" smtClean="0">
                <a:solidFill>
                  <a:srgbClr val="0070C0"/>
                </a:solidFill>
              </a:rPr>
              <a:t>    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거리 기준 코딩은 약</a:t>
            </a:r>
            <a:r>
              <a:rPr lang="en-US" altLang="ko-KR" sz="1100" dirty="0" smtClean="0"/>
              <a:t>140cm </a:t>
            </a:r>
            <a:r>
              <a:rPr lang="ko-KR" altLang="en-US" sz="1100" dirty="0" smtClean="0"/>
              <a:t>까지 도달 하기 위해 </a:t>
            </a:r>
            <a:r>
              <a:rPr lang="en-US" altLang="ko-KR" sz="1100" dirty="0" smtClean="0"/>
              <a:t>70cm/s</a:t>
            </a:r>
            <a:r>
              <a:rPr lang="ko-KR" altLang="en-US" sz="1100" dirty="0" smtClean="0"/>
              <a:t>로 비행하지만 가속과 거리와의 관계를 고려해 자동으로 속도를 줄여서 지정 거리에서 멈추게 되고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속도 기준은 </a:t>
            </a:r>
            <a:r>
              <a:rPr lang="en-US" altLang="ko-KR" sz="1100" dirty="0" smtClean="0"/>
              <a:t>70cm/s</a:t>
            </a:r>
            <a:r>
              <a:rPr lang="ko-KR" altLang="en-US" sz="1100" dirty="0" smtClean="0"/>
              <a:t>으로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초동안 비행을 하고 </a:t>
            </a:r>
            <a:r>
              <a:rPr lang="en-US" altLang="ko-KR" sz="1100" dirty="0" smtClean="0"/>
              <a:t>“</a:t>
            </a:r>
            <a:r>
              <a:rPr lang="ko-KR" altLang="en-US" sz="1100" dirty="0" smtClean="0"/>
              <a:t>드론착륙하기</a:t>
            </a:r>
            <a:r>
              <a:rPr lang="en-US" altLang="ko-KR" sz="1100" dirty="0" smtClean="0"/>
              <a:t>” </a:t>
            </a:r>
            <a:r>
              <a:rPr lang="ko-KR" altLang="en-US" sz="1100" dirty="0" smtClean="0"/>
              <a:t>코딩이 실행되면 서서히 속도를 줄여가기 때문에 </a:t>
            </a:r>
            <a:r>
              <a:rPr lang="en-US" altLang="ko-KR" sz="1100" dirty="0" smtClean="0"/>
              <a:t>140cm </a:t>
            </a:r>
            <a:r>
              <a:rPr lang="ko-KR" altLang="en-US" sz="1100" dirty="0" smtClean="0"/>
              <a:t>넘어 착륙하게 된다</a:t>
            </a:r>
            <a:r>
              <a:rPr lang="en-US" altLang="ko-KR" sz="1100" dirty="0" smtClean="0"/>
              <a:t>.</a:t>
            </a:r>
          </a:p>
        </p:txBody>
      </p:sp>
      <p:pic>
        <p:nvPicPr>
          <p:cNvPr id="76802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04" y="4071934"/>
            <a:ext cx="3724275" cy="2476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12" y="1785918"/>
            <a:ext cx="3629025" cy="561975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회전 제어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5426069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5167989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5143504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90</a:t>
            </a:r>
            <a:r>
              <a:rPr lang="ko-KR" altLang="en-US" sz="1400" b="1" dirty="0" smtClean="0">
                <a:latin typeface="나눔고딕" pitchFamily="50" charset="-127"/>
                <a:ea typeface="나눔고딕" pitchFamily="50" charset="-127"/>
                <a:cs typeface="+mj-cs"/>
              </a:rPr>
              <a:t>도 회전 제어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5228590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8.90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도회전</a:t>
            </a:r>
          </a:p>
        </p:txBody>
      </p:sp>
      <p:sp>
        <p:nvSpPr>
          <p:cNvPr id="27" name="타원 26"/>
          <p:cNvSpPr/>
          <p:nvPr/>
        </p:nvSpPr>
        <p:spPr>
          <a:xfrm>
            <a:off x="3885341" y="2285984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" name="타원 27"/>
          <p:cNvSpPr/>
          <p:nvPr/>
        </p:nvSpPr>
        <p:spPr>
          <a:xfrm>
            <a:off x="714356" y="1931787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TextBox 28"/>
          <p:cNvSpPr txBox="1"/>
          <p:nvPr/>
        </p:nvSpPr>
        <p:spPr>
          <a:xfrm>
            <a:off x="831780" y="1858565"/>
            <a:ext cx="2624933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 smtClean="0"/>
              <a:t>주요블록 </a:t>
            </a:r>
            <a:r>
              <a:rPr lang="en-US" altLang="ko-KR" sz="1100" dirty="0" smtClean="0"/>
              <a:t>: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회전 각도 제어 구간 </a:t>
            </a:r>
            <a:r>
              <a:rPr lang="en-US" altLang="ko-KR" sz="1100" dirty="0" smtClean="0"/>
              <a:t>: -180~180</a:t>
            </a:r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용 도 </a:t>
            </a:r>
            <a:r>
              <a:rPr lang="en-US" altLang="ko-KR" sz="1100" dirty="0" smtClean="0"/>
              <a:t>: </a:t>
            </a:r>
            <a:r>
              <a:rPr lang="ko-KR" altLang="en-US" sz="1100" dirty="0" smtClean="0"/>
              <a:t>드론 앞면 기준으로 지정한 각도 만큼 회전한다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sp>
        <p:nvSpPr>
          <p:cNvPr id="30" name="타원 29"/>
          <p:cNvSpPr/>
          <p:nvPr/>
        </p:nvSpPr>
        <p:spPr>
          <a:xfrm>
            <a:off x="714356" y="2624901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타원 30"/>
          <p:cNvSpPr/>
          <p:nvPr/>
        </p:nvSpPr>
        <p:spPr>
          <a:xfrm>
            <a:off x="731436" y="3270836"/>
            <a:ext cx="99151" cy="99151"/>
          </a:xfrm>
          <a:prstGeom prst="ellipse">
            <a:avLst/>
          </a:prstGeom>
          <a:solidFill>
            <a:srgbClr val="1555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3" name="그림 32" descr="C:\Users\이미선\AppData\Local\Microsoft\Windows\INetCache\Content.Word\오른쪽드론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4073311" y="3172502"/>
            <a:ext cx="1005727" cy="932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" name="TextBox 33"/>
          <p:cNvSpPr txBox="1"/>
          <p:nvPr/>
        </p:nvSpPr>
        <p:spPr>
          <a:xfrm>
            <a:off x="4742343" y="4167514"/>
            <a:ext cx="1143262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시계방향으로 </a:t>
            </a:r>
            <a:endParaRPr lang="en-US" altLang="ko-KR" sz="1100" dirty="0" smtClean="0"/>
          </a:p>
          <a:p>
            <a:r>
              <a:rPr lang="ko-KR" altLang="en-US" sz="1100" dirty="0" smtClean="0"/>
              <a:t>각속도</a:t>
            </a:r>
            <a:r>
              <a:rPr lang="en-US" altLang="ko-KR" sz="1100" dirty="0" smtClean="0"/>
              <a:t>70</a:t>
            </a:r>
            <a:r>
              <a:rPr lang="ko-KR" altLang="en-US" sz="1100" dirty="0" smtClean="0"/>
              <a:t>으로 </a:t>
            </a:r>
            <a:endParaRPr lang="en-US" altLang="ko-KR" sz="1100" dirty="0" smtClean="0"/>
          </a:p>
          <a:p>
            <a:r>
              <a:rPr lang="en-US" altLang="ko-KR" sz="1100" dirty="0" smtClean="0"/>
              <a:t>90</a:t>
            </a:r>
            <a:r>
              <a:rPr lang="ko-KR" altLang="en-US" sz="1100" dirty="0" smtClean="0"/>
              <a:t>도 동체 회전</a:t>
            </a:r>
            <a:endParaRPr lang="en-US" altLang="ko-KR" sz="1100" dirty="0" smtClean="0"/>
          </a:p>
        </p:txBody>
      </p:sp>
      <p:grpSp>
        <p:nvGrpSpPr>
          <p:cNvPr id="36" name="그룹 35"/>
          <p:cNvGrpSpPr/>
          <p:nvPr/>
        </p:nvGrpSpPr>
        <p:grpSpPr>
          <a:xfrm>
            <a:off x="3473050" y="2382358"/>
            <a:ext cx="2500330" cy="2500330"/>
            <a:chOff x="3873965" y="2286778"/>
            <a:chExt cx="2500330" cy="2500330"/>
          </a:xfrm>
        </p:grpSpPr>
        <p:cxnSp>
          <p:nvCxnSpPr>
            <p:cNvPr id="45" name="직선 연결선 44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직선 연결선 56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8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3087596">
            <a:off x="4376917" y="2920729"/>
            <a:ext cx="1380235" cy="382370"/>
          </a:xfrm>
          <a:prstGeom prst="rect">
            <a:avLst/>
          </a:prstGeom>
          <a:noFill/>
        </p:spPr>
      </p:pic>
      <p:sp>
        <p:nvSpPr>
          <p:cNvPr id="60" name="TextBox 59"/>
          <p:cNvSpPr txBox="1"/>
          <p:nvPr/>
        </p:nvSpPr>
        <p:spPr>
          <a:xfrm>
            <a:off x="4599721" y="2381564"/>
            <a:ext cx="31611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0°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5671291" y="3405838"/>
            <a:ext cx="393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90°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4099655" y="4757291"/>
            <a:ext cx="11867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-180°/180°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385275" y="3405838"/>
            <a:ext cx="45076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-90°</a:t>
            </a:r>
          </a:p>
        </p:txBody>
      </p:sp>
      <p:pic>
        <p:nvPicPr>
          <p:cNvPr id="74756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571612" y="5514968"/>
            <a:ext cx="3733800" cy="1943100"/>
          </a:xfrm>
          <a:prstGeom prst="rect">
            <a:avLst/>
          </a:prstGeom>
          <a:noFill/>
        </p:spPr>
      </p:pic>
      <p:sp>
        <p:nvSpPr>
          <p:cNvPr id="35" name="TextBox 34"/>
          <p:cNvSpPr txBox="1"/>
          <p:nvPr/>
        </p:nvSpPr>
        <p:spPr>
          <a:xfrm>
            <a:off x="571480" y="7300918"/>
            <a:ext cx="592935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동체 회전은 방향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방향 각도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회전 속도</a:t>
            </a:r>
            <a:r>
              <a:rPr lang="en-US" altLang="ko-KR" sz="1100" dirty="0" smtClean="0"/>
              <a:t>(</a:t>
            </a:r>
            <a:r>
              <a:rPr lang="ko-KR" altLang="en-US" sz="1100" dirty="0" smtClean="0"/>
              <a:t>각속도</a:t>
            </a:r>
            <a:r>
              <a:rPr lang="en-US" altLang="ko-KR" sz="1100" dirty="0" smtClean="0"/>
              <a:t>)</a:t>
            </a:r>
            <a:r>
              <a:rPr lang="ko-KR" altLang="en-US" sz="1100" dirty="0" smtClean="0"/>
              <a:t> </a:t>
            </a:r>
            <a:r>
              <a:rPr lang="en-US" altLang="ko-KR" sz="1100" dirty="0" smtClean="0"/>
              <a:t>3</a:t>
            </a:r>
            <a:r>
              <a:rPr lang="ko-KR" altLang="en-US" sz="1100" dirty="0" smtClean="0"/>
              <a:t>가지 옵션으로 제어한다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방향과 방향 각도를 설정 하면 지정한 각속도로  동체가 회전하다</a:t>
            </a:r>
            <a:r>
              <a:rPr lang="en-US" altLang="ko-KR" sz="1100" dirty="0" smtClean="0"/>
              <a:t>.</a:t>
            </a:r>
            <a:r>
              <a:rPr lang="ko-KR" altLang="en-US" sz="1100" dirty="0" smtClean="0"/>
              <a:t> </a:t>
            </a: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각속도가 커질 수록 빠르게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회전하고 빠르면 가속에 의해서 동체가 흔들릴 수 있으므로 </a:t>
            </a:r>
            <a:r>
              <a:rPr lang="en-US" altLang="ko-KR" sz="1100" dirty="0" smtClean="0"/>
              <a:t>70 </a:t>
            </a:r>
            <a:r>
              <a:rPr lang="ko-KR" altLang="en-US" sz="1100" dirty="0" smtClean="0"/>
              <a:t>전후의 각속도로 회전력을 지정한다</a:t>
            </a:r>
            <a:r>
              <a:rPr lang="en-US" altLang="ko-KR" sz="11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42" y="4719655"/>
            <a:ext cx="3867150" cy="2352675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회전 제어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sp>
        <p:nvSpPr>
          <p:cNvPr id="46" name="모서리가 둥근 직사각형 45"/>
          <p:cNvSpPr/>
          <p:nvPr/>
        </p:nvSpPr>
        <p:spPr>
          <a:xfrm>
            <a:off x="568272" y="449740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4239327"/>
            <a:ext cx="250534" cy="334430"/>
            <a:chOff x="8004773" y="4661601"/>
            <a:chExt cx="703673" cy="939312"/>
          </a:xfrm>
        </p:grpSpPr>
        <p:sp>
          <p:nvSpPr>
            <p:cNvPr id="4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4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5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52" name="제목 55"/>
          <p:cNvSpPr txBox="1">
            <a:spLocks/>
          </p:cNvSpPr>
          <p:nvPr/>
        </p:nvSpPr>
        <p:spPr>
          <a:xfrm>
            <a:off x="872998" y="421484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39" name="제목 55"/>
          <p:cNvSpPr txBox="1">
            <a:spLocks/>
          </p:cNvSpPr>
          <p:nvPr/>
        </p:nvSpPr>
        <p:spPr>
          <a:xfrm>
            <a:off x="642918" y="1357290"/>
            <a:ext cx="5643602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360</a:t>
            </a:r>
            <a:r>
              <a:rPr kumimoji="0" lang="ko-KR" altLang="en-US" sz="1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도 반복 회전</a:t>
            </a:r>
            <a:endParaRPr kumimoji="0" lang="ko-KR" altLang="en-US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9" name="모서리가 둥근 직사각형 58"/>
          <p:cNvSpPr/>
          <p:nvPr/>
        </p:nvSpPr>
        <p:spPr>
          <a:xfrm>
            <a:off x="5072074" y="4299928"/>
            <a:ext cx="1214446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9.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반복회전</a:t>
            </a:r>
          </a:p>
        </p:txBody>
      </p:sp>
      <p:sp>
        <p:nvSpPr>
          <p:cNvPr id="32" name="타원 31"/>
          <p:cNvSpPr/>
          <p:nvPr/>
        </p:nvSpPr>
        <p:spPr>
          <a:xfrm>
            <a:off x="4141816" y="1214414"/>
            <a:ext cx="1500198" cy="2714644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 descr="C:\Users\이미선\AppData\Local\Microsoft\Windows\INetCache\Content.Word\오른쪽드론.pn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800000">
            <a:off x="4329786" y="2100932"/>
            <a:ext cx="1005727" cy="9326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>
            <a:off x="5141948" y="3571868"/>
            <a:ext cx="108074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시계방향으로 </a:t>
            </a:r>
            <a:endParaRPr lang="en-US" altLang="ko-KR" sz="1100" dirty="0" smtClean="0"/>
          </a:p>
          <a:p>
            <a:r>
              <a:rPr lang="en-US" altLang="ko-KR" sz="1100" dirty="0" smtClean="0"/>
              <a:t>90</a:t>
            </a:r>
            <a:r>
              <a:rPr lang="ko-KR" altLang="en-US" sz="1100" dirty="0" smtClean="0"/>
              <a:t>도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회 회전</a:t>
            </a:r>
            <a:endParaRPr lang="en-US" altLang="ko-KR" sz="1100" dirty="0" smtClean="0"/>
          </a:p>
        </p:txBody>
      </p:sp>
      <p:sp>
        <p:nvSpPr>
          <p:cNvPr id="37" name="TextBox 36"/>
          <p:cNvSpPr txBox="1"/>
          <p:nvPr/>
        </p:nvSpPr>
        <p:spPr>
          <a:xfrm>
            <a:off x="4856196" y="1309994"/>
            <a:ext cx="65755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0°/360°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927766" y="2334268"/>
            <a:ext cx="39305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90°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4427568" y="3596010"/>
            <a:ext cx="4700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180°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500438" y="2334268"/>
            <a:ext cx="4700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100" dirty="0" smtClean="0"/>
              <a:t>270°</a:t>
            </a:r>
          </a:p>
        </p:txBody>
      </p:sp>
      <p:pic>
        <p:nvPicPr>
          <p:cNvPr id="43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3087596">
            <a:off x="4658122" y="1825017"/>
            <a:ext cx="1380235" cy="382370"/>
          </a:xfrm>
          <a:prstGeom prst="rect">
            <a:avLst/>
          </a:prstGeom>
          <a:noFill/>
        </p:spPr>
      </p:pic>
      <p:pic>
        <p:nvPicPr>
          <p:cNvPr id="44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19229079" flipH="1" flipV="1">
            <a:off x="4737115" y="2936957"/>
            <a:ext cx="1380235" cy="382370"/>
          </a:xfrm>
          <a:prstGeom prst="rect">
            <a:avLst/>
          </a:prstGeom>
          <a:noFill/>
        </p:spPr>
      </p:pic>
      <p:pic>
        <p:nvPicPr>
          <p:cNvPr id="47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8406263" flipH="1" flipV="1">
            <a:off x="3533851" y="1898296"/>
            <a:ext cx="1380235" cy="382370"/>
          </a:xfrm>
          <a:prstGeom prst="rect">
            <a:avLst/>
          </a:prstGeom>
          <a:noFill/>
        </p:spPr>
      </p:pic>
      <p:pic>
        <p:nvPicPr>
          <p:cNvPr id="53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72297"/>
          <a:stretch>
            <a:fillRect/>
          </a:stretch>
        </p:blipFill>
        <p:spPr bwMode="auto">
          <a:xfrm rot="13688644">
            <a:off x="3625958" y="3024848"/>
            <a:ext cx="1380235" cy="382370"/>
          </a:xfrm>
          <a:prstGeom prst="rect">
            <a:avLst/>
          </a:prstGeom>
          <a:noFill/>
        </p:spPr>
      </p:pic>
      <p:sp>
        <p:nvSpPr>
          <p:cNvPr id="54" name="TextBox 53"/>
          <p:cNvSpPr txBox="1"/>
          <p:nvPr/>
        </p:nvSpPr>
        <p:spPr>
          <a:xfrm>
            <a:off x="714356" y="1828696"/>
            <a:ext cx="250033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90</a:t>
            </a:r>
            <a:r>
              <a:rPr lang="ko-KR" altLang="en-US" sz="1100" dirty="0" smtClean="0"/>
              <a:t>도씩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번 반복 회전하여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 회전해보도록 한다</a:t>
            </a:r>
            <a:r>
              <a:rPr lang="en-US" altLang="ko-KR" sz="1100" dirty="0" smtClean="0"/>
              <a:t>.</a:t>
            </a:r>
          </a:p>
          <a:p>
            <a:endParaRPr lang="en-US" altLang="ko-KR" sz="1100" dirty="0" smtClean="0"/>
          </a:p>
          <a:p>
            <a:r>
              <a:rPr lang="ko-KR" altLang="en-US" sz="1100" dirty="0" smtClean="0"/>
              <a:t>가속력과 반작용에 의해 오차가 발생하며 제자리 회전한다</a:t>
            </a:r>
            <a:r>
              <a:rPr lang="en-US" altLang="ko-KR" sz="1100" dirty="0" smtClean="0"/>
              <a:t>.</a:t>
            </a:r>
            <a:endParaRPr lang="ko-KR" altLang="en-US" sz="1100" dirty="0"/>
          </a:p>
        </p:txBody>
      </p:sp>
      <p:grpSp>
        <p:nvGrpSpPr>
          <p:cNvPr id="55" name="그룹 75"/>
          <p:cNvGrpSpPr/>
          <p:nvPr/>
        </p:nvGrpSpPr>
        <p:grpSpPr>
          <a:xfrm>
            <a:off x="3542970" y="1310788"/>
            <a:ext cx="2729417" cy="2500330"/>
            <a:chOff x="3687410" y="2286778"/>
            <a:chExt cx="2729417" cy="2500330"/>
          </a:xfrm>
        </p:grpSpPr>
        <p:cxnSp>
          <p:nvCxnSpPr>
            <p:cNvPr id="56" name="직선 연결선 55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연결선 63"/>
            <p:cNvCxnSpPr/>
            <p:nvPr/>
          </p:nvCxnSpPr>
          <p:spPr>
            <a:xfrm flipV="1">
              <a:off x="3687410" y="3536943"/>
              <a:ext cx="2729417" cy="10783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/>
          <p:cNvSpPr txBox="1"/>
          <p:nvPr/>
        </p:nvSpPr>
        <p:spPr>
          <a:xfrm>
            <a:off x="2726495" y="4722029"/>
            <a:ext cx="3857652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두 예제를 비교 코딩 시연해보자</a:t>
            </a:r>
            <a:r>
              <a:rPr lang="en-US" altLang="ko-KR" sz="1100" dirty="0" smtClean="0"/>
              <a:t>. </a:t>
            </a:r>
          </a:p>
          <a:p>
            <a:pPr algn="just">
              <a:lnSpc>
                <a:spcPct val="150000"/>
              </a:lnSpc>
            </a:pPr>
            <a:r>
              <a:rPr lang="en-US" altLang="ko-KR" sz="1100" dirty="0" smtClean="0"/>
              <a:t>- </a:t>
            </a:r>
            <a:r>
              <a:rPr lang="ko-KR" altLang="en-US" sz="1100" dirty="0" smtClean="0"/>
              <a:t>왼쪽 예제는 </a:t>
            </a:r>
            <a:r>
              <a:rPr lang="en-US" altLang="ko-KR" sz="1100" dirty="0" smtClean="0"/>
              <a:t>90</a:t>
            </a:r>
            <a:r>
              <a:rPr lang="ko-KR" altLang="en-US" sz="1100" dirty="0" smtClean="0"/>
              <a:t>도씨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번 회전하여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도를 회전한다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34" name="직사각형 33"/>
          <p:cNvSpPr/>
          <p:nvPr/>
        </p:nvSpPr>
        <p:spPr>
          <a:xfrm>
            <a:off x="642918" y="7107342"/>
            <a:ext cx="242889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회전 제어 블록에서 </a:t>
            </a:r>
            <a:r>
              <a:rPr lang="en-US" altLang="ko-KR" sz="1100" dirty="0" smtClean="0"/>
              <a:t>-180~180</a:t>
            </a:r>
            <a:r>
              <a:rPr lang="ko-KR" altLang="en-US" sz="1100" dirty="0" smtClean="0"/>
              <a:t>도로 구간을 지정한 이유도 </a:t>
            </a:r>
            <a:r>
              <a:rPr lang="en-US" altLang="ko-KR" sz="1100" dirty="0" smtClean="0"/>
              <a:t>270</a:t>
            </a:r>
            <a:r>
              <a:rPr lang="ko-KR" altLang="en-US" sz="1100" dirty="0" smtClean="0"/>
              <a:t>도 시계방향 회전은 반시계방향 </a:t>
            </a:r>
            <a:r>
              <a:rPr lang="en-US" altLang="ko-KR" sz="1100" dirty="0" smtClean="0"/>
              <a:t>-90</a:t>
            </a:r>
            <a:r>
              <a:rPr lang="ko-KR" altLang="en-US" sz="1100" dirty="0" smtClean="0"/>
              <a:t>도랑 동일한 결과를 나타내기 때문이다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45" name="직사각형 44"/>
          <p:cNvSpPr/>
          <p:nvPr/>
        </p:nvSpPr>
        <p:spPr>
          <a:xfrm>
            <a:off x="2714620" y="5284121"/>
            <a:ext cx="378621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100" dirty="0" smtClean="0"/>
              <a:t>- </a:t>
            </a:r>
            <a:r>
              <a:rPr lang="ko-KR" altLang="en-US" sz="1100" dirty="0" smtClean="0"/>
              <a:t>하기는 회전 없이 </a:t>
            </a:r>
            <a:r>
              <a:rPr lang="en-US" altLang="ko-KR" sz="1100" dirty="0" smtClean="0"/>
              <a:t>360</a:t>
            </a:r>
            <a:r>
              <a:rPr lang="ko-KR" altLang="en-US" sz="1100" dirty="0" smtClean="0"/>
              <a:t>도 지점에 고정 호버링 하고 있다</a:t>
            </a:r>
            <a:r>
              <a:rPr lang="en-US" altLang="ko-KR" sz="1100" dirty="0" smtClean="0"/>
              <a:t>. </a:t>
            </a:r>
            <a:endParaRPr lang="ko-KR" altLang="en-US" sz="1100" dirty="0" smtClean="0"/>
          </a:p>
        </p:txBody>
      </p:sp>
      <p:pic>
        <p:nvPicPr>
          <p:cNvPr id="72708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77106" y="6643702"/>
            <a:ext cx="3980918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제목 55"/>
          <p:cNvSpPr>
            <a:spLocks noGrp="1"/>
          </p:cNvSpPr>
          <p:nvPr>
            <p:ph type="title"/>
          </p:nvPr>
        </p:nvSpPr>
        <p:spPr>
          <a:xfrm>
            <a:off x="2428868" y="2801561"/>
            <a:ext cx="4500594" cy="714380"/>
          </a:xfrm>
        </p:spPr>
        <p:txBody>
          <a:bodyPr>
            <a:normAutofit fontScale="90000"/>
          </a:bodyPr>
          <a:lstStyle/>
          <a:p>
            <a:r>
              <a:rPr lang="ko-KR" altLang="en-US" b="1" dirty="0" smtClean="0"/>
              <a:t>드론조립</a:t>
            </a:r>
            <a:r>
              <a:rPr lang="en-US" altLang="ko-KR" b="1" dirty="0" smtClean="0"/>
              <a:t>&amp;</a:t>
            </a:r>
            <a:r>
              <a:rPr lang="ko-KR" altLang="en-US" b="1" dirty="0" smtClean="0"/>
              <a:t>미션비행</a:t>
            </a:r>
            <a:endParaRPr lang="ko-KR" altLang="en-US" b="1" dirty="0"/>
          </a:p>
        </p:txBody>
      </p:sp>
      <p:cxnSp>
        <p:nvCxnSpPr>
          <p:cNvPr id="59" name="직선 연결선 58"/>
          <p:cNvCxnSpPr/>
          <p:nvPr/>
        </p:nvCxnSpPr>
        <p:spPr>
          <a:xfrm>
            <a:off x="5930953" y="1216637"/>
            <a:ext cx="275996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직선 연결선 59"/>
          <p:cNvCxnSpPr/>
          <p:nvPr/>
        </p:nvCxnSpPr>
        <p:spPr>
          <a:xfrm>
            <a:off x="5143512" y="979254"/>
            <a:ext cx="787442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타원 60"/>
          <p:cNvSpPr/>
          <p:nvPr/>
        </p:nvSpPr>
        <p:spPr>
          <a:xfrm>
            <a:off x="6185961" y="780806"/>
            <a:ext cx="342005" cy="342005"/>
          </a:xfrm>
          <a:prstGeom prst="ellipse">
            <a:avLst/>
          </a:prstGeom>
          <a:solidFill>
            <a:srgbClr val="C4D214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17"/>
          <p:cNvGrpSpPr/>
          <p:nvPr/>
        </p:nvGrpSpPr>
        <p:grpSpPr>
          <a:xfrm rot="5400000" flipV="1">
            <a:off x="5877103" y="471950"/>
            <a:ext cx="958649" cy="507899"/>
            <a:chOff x="1038349" y="4530080"/>
            <a:chExt cx="1411288" cy="747713"/>
          </a:xfrm>
        </p:grpSpPr>
        <p:sp>
          <p:nvSpPr>
            <p:cNvPr id="63" name="Rectangle 29"/>
            <p:cNvSpPr>
              <a:spLocks noChangeArrowheads="1"/>
            </p:cNvSpPr>
            <p:nvPr/>
          </p:nvSpPr>
          <p:spPr bwMode="auto">
            <a:xfrm>
              <a:off x="1605087" y="4865043"/>
              <a:ext cx="123825" cy="77788"/>
            </a:xfrm>
            <a:prstGeom prst="rect">
              <a:avLst/>
            </a:pr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4" name="Freeform 30"/>
            <p:cNvSpPr>
              <a:spLocks noEditPoints="1"/>
            </p:cNvSpPr>
            <p:nvPr/>
          </p:nvSpPr>
          <p:spPr bwMode="auto">
            <a:xfrm>
              <a:off x="1728912" y="4557068"/>
              <a:ext cx="695325" cy="695325"/>
            </a:xfrm>
            <a:custGeom>
              <a:avLst/>
              <a:gdLst>
                <a:gd name="T0" fmla="*/ 484 w 876"/>
                <a:gd name="T1" fmla="*/ 874 h 876"/>
                <a:gd name="T2" fmla="*/ 569 w 876"/>
                <a:gd name="T3" fmla="*/ 857 h 876"/>
                <a:gd name="T4" fmla="*/ 647 w 876"/>
                <a:gd name="T5" fmla="*/ 823 h 876"/>
                <a:gd name="T6" fmla="*/ 718 w 876"/>
                <a:gd name="T7" fmla="*/ 777 h 876"/>
                <a:gd name="T8" fmla="*/ 777 w 876"/>
                <a:gd name="T9" fmla="*/ 716 h 876"/>
                <a:gd name="T10" fmla="*/ 824 w 876"/>
                <a:gd name="T11" fmla="*/ 647 h 876"/>
                <a:gd name="T12" fmla="*/ 857 w 876"/>
                <a:gd name="T13" fmla="*/ 568 h 876"/>
                <a:gd name="T14" fmla="*/ 874 w 876"/>
                <a:gd name="T15" fmla="*/ 484 h 876"/>
                <a:gd name="T16" fmla="*/ 876 w 876"/>
                <a:gd name="T17" fmla="*/ 415 h 876"/>
                <a:gd name="T18" fmla="*/ 862 w 876"/>
                <a:gd name="T19" fmla="*/ 328 h 876"/>
                <a:gd name="T20" fmla="*/ 833 w 876"/>
                <a:gd name="T21" fmla="*/ 248 h 876"/>
                <a:gd name="T22" fmla="*/ 789 w 876"/>
                <a:gd name="T23" fmla="*/ 176 h 876"/>
                <a:gd name="T24" fmla="*/ 733 w 876"/>
                <a:gd name="T25" fmla="*/ 114 h 876"/>
                <a:gd name="T26" fmla="*/ 665 w 876"/>
                <a:gd name="T27" fmla="*/ 64 h 876"/>
                <a:gd name="T28" fmla="*/ 589 w 876"/>
                <a:gd name="T29" fmla="*/ 27 h 876"/>
                <a:gd name="T30" fmla="*/ 506 w 876"/>
                <a:gd name="T31" fmla="*/ 5 h 876"/>
                <a:gd name="T32" fmla="*/ 438 w 876"/>
                <a:gd name="T33" fmla="*/ 0 h 876"/>
                <a:gd name="T34" fmla="*/ 350 w 876"/>
                <a:gd name="T35" fmla="*/ 10 h 876"/>
                <a:gd name="T36" fmla="*/ 268 w 876"/>
                <a:gd name="T37" fmla="*/ 35 h 876"/>
                <a:gd name="T38" fmla="*/ 194 w 876"/>
                <a:gd name="T39" fmla="*/ 75 h 876"/>
                <a:gd name="T40" fmla="*/ 129 w 876"/>
                <a:gd name="T41" fmla="*/ 129 h 876"/>
                <a:gd name="T42" fmla="*/ 76 w 876"/>
                <a:gd name="T43" fmla="*/ 194 h 876"/>
                <a:gd name="T44" fmla="*/ 35 w 876"/>
                <a:gd name="T45" fmla="*/ 268 h 876"/>
                <a:gd name="T46" fmla="*/ 10 w 876"/>
                <a:gd name="T47" fmla="*/ 350 h 876"/>
                <a:gd name="T48" fmla="*/ 0 w 876"/>
                <a:gd name="T49" fmla="*/ 438 h 876"/>
                <a:gd name="T50" fmla="*/ 5 w 876"/>
                <a:gd name="T51" fmla="*/ 506 h 876"/>
                <a:gd name="T52" fmla="*/ 27 w 876"/>
                <a:gd name="T53" fmla="*/ 589 h 876"/>
                <a:gd name="T54" fmla="*/ 64 w 876"/>
                <a:gd name="T55" fmla="*/ 665 h 876"/>
                <a:gd name="T56" fmla="*/ 114 w 876"/>
                <a:gd name="T57" fmla="*/ 733 h 876"/>
                <a:gd name="T58" fmla="*/ 177 w 876"/>
                <a:gd name="T59" fmla="*/ 789 h 876"/>
                <a:gd name="T60" fmla="*/ 248 w 876"/>
                <a:gd name="T61" fmla="*/ 833 h 876"/>
                <a:gd name="T62" fmla="*/ 329 w 876"/>
                <a:gd name="T63" fmla="*/ 862 h 876"/>
                <a:gd name="T64" fmla="*/ 416 w 876"/>
                <a:gd name="T65" fmla="*/ 876 h 876"/>
                <a:gd name="T66" fmla="*/ 438 w 876"/>
                <a:gd name="T67" fmla="*/ 182 h 876"/>
                <a:gd name="T68" fmla="*/ 538 w 876"/>
                <a:gd name="T69" fmla="*/ 203 h 876"/>
                <a:gd name="T70" fmla="*/ 619 w 876"/>
                <a:gd name="T71" fmla="*/ 258 h 876"/>
                <a:gd name="T72" fmla="*/ 675 w 876"/>
                <a:gd name="T73" fmla="*/ 339 h 876"/>
                <a:gd name="T74" fmla="*/ 694 w 876"/>
                <a:gd name="T75" fmla="*/ 438 h 876"/>
                <a:gd name="T76" fmla="*/ 683 w 876"/>
                <a:gd name="T77" fmla="*/ 515 h 876"/>
                <a:gd name="T78" fmla="*/ 635 w 876"/>
                <a:gd name="T79" fmla="*/ 601 h 876"/>
                <a:gd name="T80" fmla="*/ 560 w 876"/>
                <a:gd name="T81" fmla="*/ 663 h 876"/>
                <a:gd name="T82" fmla="*/ 465 w 876"/>
                <a:gd name="T83" fmla="*/ 692 h 876"/>
                <a:gd name="T84" fmla="*/ 387 w 876"/>
                <a:gd name="T85" fmla="*/ 689 h 876"/>
                <a:gd name="T86" fmla="*/ 296 w 876"/>
                <a:gd name="T87" fmla="*/ 650 h 876"/>
                <a:gd name="T88" fmla="*/ 226 w 876"/>
                <a:gd name="T89" fmla="*/ 581 h 876"/>
                <a:gd name="T90" fmla="*/ 188 w 876"/>
                <a:gd name="T91" fmla="*/ 489 h 876"/>
                <a:gd name="T92" fmla="*/ 185 w 876"/>
                <a:gd name="T93" fmla="*/ 412 h 876"/>
                <a:gd name="T94" fmla="*/ 214 w 876"/>
                <a:gd name="T95" fmla="*/ 317 h 876"/>
                <a:gd name="T96" fmla="*/ 276 w 876"/>
                <a:gd name="T97" fmla="*/ 241 h 876"/>
                <a:gd name="T98" fmla="*/ 363 w 876"/>
                <a:gd name="T99" fmla="*/ 194 h 876"/>
                <a:gd name="T100" fmla="*/ 438 w 876"/>
                <a:gd name="T101" fmla="*/ 182 h 8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6" h="876">
                  <a:moveTo>
                    <a:pt x="438" y="876"/>
                  </a:moveTo>
                  <a:lnTo>
                    <a:pt x="438" y="876"/>
                  </a:lnTo>
                  <a:lnTo>
                    <a:pt x="462" y="876"/>
                  </a:lnTo>
                  <a:lnTo>
                    <a:pt x="484" y="874"/>
                  </a:lnTo>
                  <a:lnTo>
                    <a:pt x="506" y="872"/>
                  </a:lnTo>
                  <a:lnTo>
                    <a:pt x="526" y="867"/>
                  </a:lnTo>
                  <a:lnTo>
                    <a:pt x="548" y="862"/>
                  </a:lnTo>
                  <a:lnTo>
                    <a:pt x="569" y="857"/>
                  </a:lnTo>
                  <a:lnTo>
                    <a:pt x="589" y="850"/>
                  </a:lnTo>
                  <a:lnTo>
                    <a:pt x="609" y="842"/>
                  </a:lnTo>
                  <a:lnTo>
                    <a:pt x="628" y="833"/>
                  </a:lnTo>
                  <a:lnTo>
                    <a:pt x="647" y="823"/>
                  </a:lnTo>
                  <a:lnTo>
                    <a:pt x="665" y="813"/>
                  </a:lnTo>
                  <a:lnTo>
                    <a:pt x="684" y="802"/>
                  </a:lnTo>
                  <a:lnTo>
                    <a:pt x="700" y="789"/>
                  </a:lnTo>
                  <a:lnTo>
                    <a:pt x="718" y="777"/>
                  </a:lnTo>
                  <a:lnTo>
                    <a:pt x="733" y="763"/>
                  </a:lnTo>
                  <a:lnTo>
                    <a:pt x="749" y="748"/>
                  </a:lnTo>
                  <a:lnTo>
                    <a:pt x="763" y="733"/>
                  </a:lnTo>
                  <a:lnTo>
                    <a:pt x="777" y="716"/>
                  </a:lnTo>
                  <a:lnTo>
                    <a:pt x="789" y="700"/>
                  </a:lnTo>
                  <a:lnTo>
                    <a:pt x="802" y="683"/>
                  </a:lnTo>
                  <a:lnTo>
                    <a:pt x="814" y="665"/>
                  </a:lnTo>
                  <a:lnTo>
                    <a:pt x="824" y="647"/>
                  </a:lnTo>
                  <a:lnTo>
                    <a:pt x="833" y="628"/>
                  </a:lnTo>
                  <a:lnTo>
                    <a:pt x="843" y="609"/>
                  </a:lnTo>
                  <a:lnTo>
                    <a:pt x="850" y="589"/>
                  </a:lnTo>
                  <a:lnTo>
                    <a:pt x="857" y="568"/>
                  </a:lnTo>
                  <a:lnTo>
                    <a:pt x="862" y="547"/>
                  </a:lnTo>
                  <a:lnTo>
                    <a:pt x="868" y="526"/>
                  </a:lnTo>
                  <a:lnTo>
                    <a:pt x="872" y="506"/>
                  </a:lnTo>
                  <a:lnTo>
                    <a:pt x="874" y="484"/>
                  </a:lnTo>
                  <a:lnTo>
                    <a:pt x="876" y="460"/>
                  </a:lnTo>
                  <a:lnTo>
                    <a:pt x="876" y="438"/>
                  </a:lnTo>
                  <a:lnTo>
                    <a:pt x="876" y="438"/>
                  </a:lnTo>
                  <a:lnTo>
                    <a:pt x="876" y="415"/>
                  </a:lnTo>
                  <a:lnTo>
                    <a:pt x="874" y="393"/>
                  </a:lnTo>
                  <a:lnTo>
                    <a:pt x="872" y="371"/>
                  </a:lnTo>
                  <a:lnTo>
                    <a:pt x="868" y="350"/>
                  </a:lnTo>
                  <a:lnTo>
                    <a:pt x="862" y="328"/>
                  </a:lnTo>
                  <a:lnTo>
                    <a:pt x="857" y="307"/>
                  </a:lnTo>
                  <a:lnTo>
                    <a:pt x="850" y="288"/>
                  </a:lnTo>
                  <a:lnTo>
                    <a:pt x="843" y="268"/>
                  </a:lnTo>
                  <a:lnTo>
                    <a:pt x="833" y="248"/>
                  </a:lnTo>
                  <a:lnTo>
                    <a:pt x="824" y="230"/>
                  </a:lnTo>
                  <a:lnTo>
                    <a:pt x="814" y="211"/>
                  </a:lnTo>
                  <a:lnTo>
                    <a:pt x="802" y="194"/>
                  </a:lnTo>
                  <a:lnTo>
                    <a:pt x="789" y="176"/>
                  </a:lnTo>
                  <a:lnTo>
                    <a:pt x="777" y="159"/>
                  </a:lnTo>
                  <a:lnTo>
                    <a:pt x="763" y="144"/>
                  </a:lnTo>
                  <a:lnTo>
                    <a:pt x="749" y="129"/>
                  </a:lnTo>
                  <a:lnTo>
                    <a:pt x="733" y="114"/>
                  </a:lnTo>
                  <a:lnTo>
                    <a:pt x="718" y="100"/>
                  </a:lnTo>
                  <a:lnTo>
                    <a:pt x="700" y="87"/>
                  </a:lnTo>
                  <a:lnTo>
                    <a:pt x="684" y="75"/>
                  </a:lnTo>
                  <a:lnTo>
                    <a:pt x="665" y="64"/>
                  </a:lnTo>
                  <a:lnTo>
                    <a:pt x="647" y="53"/>
                  </a:lnTo>
                  <a:lnTo>
                    <a:pt x="628" y="43"/>
                  </a:lnTo>
                  <a:lnTo>
                    <a:pt x="609" y="35"/>
                  </a:lnTo>
                  <a:lnTo>
                    <a:pt x="589" y="27"/>
                  </a:lnTo>
                  <a:lnTo>
                    <a:pt x="569" y="20"/>
                  </a:lnTo>
                  <a:lnTo>
                    <a:pt x="548" y="14"/>
                  </a:lnTo>
                  <a:lnTo>
                    <a:pt x="526" y="10"/>
                  </a:lnTo>
                  <a:lnTo>
                    <a:pt x="506" y="5"/>
                  </a:lnTo>
                  <a:lnTo>
                    <a:pt x="484" y="3"/>
                  </a:lnTo>
                  <a:lnTo>
                    <a:pt x="462" y="0"/>
                  </a:lnTo>
                  <a:lnTo>
                    <a:pt x="438" y="0"/>
                  </a:lnTo>
                  <a:lnTo>
                    <a:pt x="438" y="0"/>
                  </a:lnTo>
                  <a:lnTo>
                    <a:pt x="416" y="0"/>
                  </a:lnTo>
                  <a:lnTo>
                    <a:pt x="393" y="3"/>
                  </a:lnTo>
                  <a:lnTo>
                    <a:pt x="372" y="5"/>
                  </a:lnTo>
                  <a:lnTo>
                    <a:pt x="350" y="10"/>
                  </a:lnTo>
                  <a:lnTo>
                    <a:pt x="329" y="14"/>
                  </a:lnTo>
                  <a:lnTo>
                    <a:pt x="309" y="20"/>
                  </a:lnTo>
                  <a:lnTo>
                    <a:pt x="288" y="27"/>
                  </a:lnTo>
                  <a:lnTo>
                    <a:pt x="268" y="35"/>
                  </a:lnTo>
                  <a:lnTo>
                    <a:pt x="248" y="43"/>
                  </a:lnTo>
                  <a:lnTo>
                    <a:pt x="230" y="53"/>
                  </a:lnTo>
                  <a:lnTo>
                    <a:pt x="211" y="64"/>
                  </a:lnTo>
                  <a:lnTo>
                    <a:pt x="194" y="75"/>
                  </a:lnTo>
                  <a:lnTo>
                    <a:pt x="177" y="87"/>
                  </a:lnTo>
                  <a:lnTo>
                    <a:pt x="160" y="100"/>
                  </a:lnTo>
                  <a:lnTo>
                    <a:pt x="144" y="114"/>
                  </a:lnTo>
                  <a:lnTo>
                    <a:pt x="129" y="129"/>
                  </a:lnTo>
                  <a:lnTo>
                    <a:pt x="114" y="144"/>
                  </a:lnTo>
                  <a:lnTo>
                    <a:pt x="100" y="159"/>
                  </a:lnTo>
                  <a:lnTo>
                    <a:pt x="87" y="176"/>
                  </a:lnTo>
                  <a:lnTo>
                    <a:pt x="76" y="194"/>
                  </a:lnTo>
                  <a:lnTo>
                    <a:pt x="64" y="211"/>
                  </a:lnTo>
                  <a:lnTo>
                    <a:pt x="54" y="230"/>
                  </a:lnTo>
                  <a:lnTo>
                    <a:pt x="43" y="248"/>
                  </a:lnTo>
                  <a:lnTo>
                    <a:pt x="35" y="268"/>
                  </a:lnTo>
                  <a:lnTo>
                    <a:pt x="27" y="288"/>
                  </a:lnTo>
                  <a:lnTo>
                    <a:pt x="20" y="307"/>
                  </a:lnTo>
                  <a:lnTo>
                    <a:pt x="14" y="328"/>
                  </a:lnTo>
                  <a:lnTo>
                    <a:pt x="10" y="350"/>
                  </a:lnTo>
                  <a:lnTo>
                    <a:pt x="5" y="371"/>
                  </a:lnTo>
                  <a:lnTo>
                    <a:pt x="3" y="393"/>
                  </a:lnTo>
                  <a:lnTo>
                    <a:pt x="2" y="415"/>
                  </a:lnTo>
                  <a:lnTo>
                    <a:pt x="0" y="438"/>
                  </a:lnTo>
                  <a:lnTo>
                    <a:pt x="0" y="438"/>
                  </a:lnTo>
                  <a:lnTo>
                    <a:pt x="2" y="460"/>
                  </a:lnTo>
                  <a:lnTo>
                    <a:pt x="3" y="484"/>
                  </a:lnTo>
                  <a:lnTo>
                    <a:pt x="5" y="506"/>
                  </a:lnTo>
                  <a:lnTo>
                    <a:pt x="10" y="526"/>
                  </a:lnTo>
                  <a:lnTo>
                    <a:pt x="14" y="547"/>
                  </a:lnTo>
                  <a:lnTo>
                    <a:pt x="20" y="568"/>
                  </a:lnTo>
                  <a:lnTo>
                    <a:pt x="27" y="589"/>
                  </a:lnTo>
                  <a:lnTo>
                    <a:pt x="35" y="609"/>
                  </a:lnTo>
                  <a:lnTo>
                    <a:pt x="43" y="628"/>
                  </a:lnTo>
                  <a:lnTo>
                    <a:pt x="54" y="647"/>
                  </a:lnTo>
                  <a:lnTo>
                    <a:pt x="64" y="665"/>
                  </a:lnTo>
                  <a:lnTo>
                    <a:pt x="76" y="683"/>
                  </a:lnTo>
                  <a:lnTo>
                    <a:pt x="87" y="700"/>
                  </a:lnTo>
                  <a:lnTo>
                    <a:pt x="100" y="716"/>
                  </a:lnTo>
                  <a:lnTo>
                    <a:pt x="114" y="733"/>
                  </a:lnTo>
                  <a:lnTo>
                    <a:pt x="129" y="748"/>
                  </a:lnTo>
                  <a:lnTo>
                    <a:pt x="144" y="763"/>
                  </a:lnTo>
                  <a:lnTo>
                    <a:pt x="160" y="777"/>
                  </a:lnTo>
                  <a:lnTo>
                    <a:pt x="177" y="789"/>
                  </a:lnTo>
                  <a:lnTo>
                    <a:pt x="194" y="802"/>
                  </a:lnTo>
                  <a:lnTo>
                    <a:pt x="211" y="813"/>
                  </a:lnTo>
                  <a:lnTo>
                    <a:pt x="230" y="823"/>
                  </a:lnTo>
                  <a:lnTo>
                    <a:pt x="248" y="833"/>
                  </a:lnTo>
                  <a:lnTo>
                    <a:pt x="268" y="842"/>
                  </a:lnTo>
                  <a:lnTo>
                    <a:pt x="288" y="850"/>
                  </a:lnTo>
                  <a:lnTo>
                    <a:pt x="309" y="857"/>
                  </a:lnTo>
                  <a:lnTo>
                    <a:pt x="329" y="862"/>
                  </a:lnTo>
                  <a:lnTo>
                    <a:pt x="350" y="867"/>
                  </a:lnTo>
                  <a:lnTo>
                    <a:pt x="372" y="872"/>
                  </a:lnTo>
                  <a:lnTo>
                    <a:pt x="393" y="874"/>
                  </a:lnTo>
                  <a:lnTo>
                    <a:pt x="416" y="876"/>
                  </a:lnTo>
                  <a:lnTo>
                    <a:pt x="438" y="876"/>
                  </a:lnTo>
                  <a:lnTo>
                    <a:pt x="438" y="876"/>
                  </a:lnTo>
                  <a:close/>
                  <a:moveTo>
                    <a:pt x="438" y="182"/>
                  </a:moveTo>
                  <a:lnTo>
                    <a:pt x="438" y="182"/>
                  </a:lnTo>
                  <a:lnTo>
                    <a:pt x="465" y="183"/>
                  </a:lnTo>
                  <a:lnTo>
                    <a:pt x="490" y="188"/>
                  </a:lnTo>
                  <a:lnTo>
                    <a:pt x="515" y="194"/>
                  </a:lnTo>
                  <a:lnTo>
                    <a:pt x="538" y="203"/>
                  </a:lnTo>
                  <a:lnTo>
                    <a:pt x="560" y="214"/>
                  </a:lnTo>
                  <a:lnTo>
                    <a:pt x="582" y="226"/>
                  </a:lnTo>
                  <a:lnTo>
                    <a:pt x="602" y="241"/>
                  </a:lnTo>
                  <a:lnTo>
                    <a:pt x="619" y="258"/>
                  </a:lnTo>
                  <a:lnTo>
                    <a:pt x="635" y="276"/>
                  </a:lnTo>
                  <a:lnTo>
                    <a:pt x="650" y="296"/>
                  </a:lnTo>
                  <a:lnTo>
                    <a:pt x="663" y="317"/>
                  </a:lnTo>
                  <a:lnTo>
                    <a:pt x="675" y="339"/>
                  </a:lnTo>
                  <a:lnTo>
                    <a:pt x="683" y="362"/>
                  </a:lnTo>
                  <a:lnTo>
                    <a:pt x="689" y="386"/>
                  </a:lnTo>
                  <a:lnTo>
                    <a:pt x="693" y="412"/>
                  </a:lnTo>
                  <a:lnTo>
                    <a:pt x="694" y="438"/>
                  </a:lnTo>
                  <a:lnTo>
                    <a:pt x="694" y="438"/>
                  </a:lnTo>
                  <a:lnTo>
                    <a:pt x="693" y="464"/>
                  </a:lnTo>
                  <a:lnTo>
                    <a:pt x="689" y="489"/>
                  </a:lnTo>
                  <a:lnTo>
                    <a:pt x="683" y="515"/>
                  </a:lnTo>
                  <a:lnTo>
                    <a:pt x="675" y="538"/>
                  </a:lnTo>
                  <a:lnTo>
                    <a:pt x="663" y="560"/>
                  </a:lnTo>
                  <a:lnTo>
                    <a:pt x="650" y="581"/>
                  </a:lnTo>
                  <a:lnTo>
                    <a:pt x="635" y="601"/>
                  </a:lnTo>
                  <a:lnTo>
                    <a:pt x="619" y="619"/>
                  </a:lnTo>
                  <a:lnTo>
                    <a:pt x="602" y="635"/>
                  </a:lnTo>
                  <a:lnTo>
                    <a:pt x="582" y="650"/>
                  </a:lnTo>
                  <a:lnTo>
                    <a:pt x="560" y="663"/>
                  </a:lnTo>
                  <a:lnTo>
                    <a:pt x="538" y="674"/>
                  </a:lnTo>
                  <a:lnTo>
                    <a:pt x="515" y="683"/>
                  </a:lnTo>
                  <a:lnTo>
                    <a:pt x="490" y="689"/>
                  </a:lnTo>
                  <a:lnTo>
                    <a:pt x="465" y="692"/>
                  </a:lnTo>
                  <a:lnTo>
                    <a:pt x="438" y="694"/>
                  </a:lnTo>
                  <a:lnTo>
                    <a:pt x="438" y="694"/>
                  </a:lnTo>
                  <a:lnTo>
                    <a:pt x="413" y="692"/>
                  </a:lnTo>
                  <a:lnTo>
                    <a:pt x="387" y="689"/>
                  </a:lnTo>
                  <a:lnTo>
                    <a:pt x="363" y="683"/>
                  </a:lnTo>
                  <a:lnTo>
                    <a:pt x="339" y="674"/>
                  </a:lnTo>
                  <a:lnTo>
                    <a:pt x="317" y="663"/>
                  </a:lnTo>
                  <a:lnTo>
                    <a:pt x="296" y="650"/>
                  </a:lnTo>
                  <a:lnTo>
                    <a:pt x="276" y="635"/>
                  </a:lnTo>
                  <a:lnTo>
                    <a:pt x="258" y="619"/>
                  </a:lnTo>
                  <a:lnTo>
                    <a:pt x="241" y="601"/>
                  </a:lnTo>
                  <a:lnTo>
                    <a:pt x="226" y="581"/>
                  </a:lnTo>
                  <a:lnTo>
                    <a:pt x="214" y="560"/>
                  </a:lnTo>
                  <a:lnTo>
                    <a:pt x="203" y="538"/>
                  </a:lnTo>
                  <a:lnTo>
                    <a:pt x="194" y="515"/>
                  </a:lnTo>
                  <a:lnTo>
                    <a:pt x="188" y="489"/>
                  </a:lnTo>
                  <a:lnTo>
                    <a:pt x="185" y="464"/>
                  </a:lnTo>
                  <a:lnTo>
                    <a:pt x="182" y="438"/>
                  </a:lnTo>
                  <a:lnTo>
                    <a:pt x="182" y="438"/>
                  </a:lnTo>
                  <a:lnTo>
                    <a:pt x="185" y="412"/>
                  </a:lnTo>
                  <a:lnTo>
                    <a:pt x="188" y="386"/>
                  </a:lnTo>
                  <a:lnTo>
                    <a:pt x="194" y="362"/>
                  </a:lnTo>
                  <a:lnTo>
                    <a:pt x="203" y="339"/>
                  </a:lnTo>
                  <a:lnTo>
                    <a:pt x="214" y="317"/>
                  </a:lnTo>
                  <a:lnTo>
                    <a:pt x="226" y="296"/>
                  </a:lnTo>
                  <a:lnTo>
                    <a:pt x="241" y="276"/>
                  </a:lnTo>
                  <a:lnTo>
                    <a:pt x="258" y="258"/>
                  </a:lnTo>
                  <a:lnTo>
                    <a:pt x="276" y="241"/>
                  </a:lnTo>
                  <a:lnTo>
                    <a:pt x="296" y="226"/>
                  </a:lnTo>
                  <a:lnTo>
                    <a:pt x="317" y="214"/>
                  </a:lnTo>
                  <a:lnTo>
                    <a:pt x="339" y="203"/>
                  </a:lnTo>
                  <a:lnTo>
                    <a:pt x="363" y="194"/>
                  </a:lnTo>
                  <a:lnTo>
                    <a:pt x="387" y="188"/>
                  </a:lnTo>
                  <a:lnTo>
                    <a:pt x="413" y="183"/>
                  </a:lnTo>
                  <a:lnTo>
                    <a:pt x="438" y="182"/>
                  </a:lnTo>
                  <a:lnTo>
                    <a:pt x="43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5" name="Freeform 31"/>
            <p:cNvSpPr>
              <a:spLocks noEditPoints="1"/>
            </p:cNvSpPr>
            <p:nvPr/>
          </p:nvSpPr>
          <p:spPr bwMode="auto">
            <a:xfrm>
              <a:off x="1703512" y="4530080"/>
              <a:ext cx="746125" cy="747713"/>
            </a:xfrm>
            <a:custGeom>
              <a:avLst/>
              <a:gdLst>
                <a:gd name="T0" fmla="*/ 353 w 941"/>
                <a:gd name="T1" fmla="*/ 926 h 941"/>
                <a:gd name="T2" fmla="*/ 207 w 941"/>
                <a:gd name="T3" fmla="*/ 860 h 941"/>
                <a:gd name="T4" fmla="*/ 94 w 941"/>
                <a:gd name="T5" fmla="*/ 752 h 941"/>
                <a:gd name="T6" fmla="*/ 21 w 941"/>
                <a:gd name="T7" fmla="*/ 611 h 941"/>
                <a:gd name="T8" fmla="*/ 0 w 941"/>
                <a:gd name="T9" fmla="*/ 470 h 941"/>
                <a:gd name="T10" fmla="*/ 29 w 941"/>
                <a:gd name="T11" fmla="*/ 308 h 941"/>
                <a:gd name="T12" fmla="*/ 108 w 941"/>
                <a:gd name="T13" fmla="*/ 171 h 941"/>
                <a:gd name="T14" fmla="*/ 227 w 941"/>
                <a:gd name="T15" fmla="*/ 68 h 941"/>
                <a:gd name="T16" fmla="*/ 375 w 941"/>
                <a:gd name="T17" fmla="*/ 9 h 941"/>
                <a:gd name="T18" fmla="*/ 519 w 941"/>
                <a:gd name="T19" fmla="*/ 2 h 941"/>
                <a:gd name="T20" fmla="*/ 674 w 941"/>
                <a:gd name="T21" fmla="*/ 46 h 941"/>
                <a:gd name="T22" fmla="*/ 803 w 941"/>
                <a:gd name="T23" fmla="*/ 138 h 941"/>
                <a:gd name="T24" fmla="*/ 894 w 941"/>
                <a:gd name="T25" fmla="*/ 266 h 941"/>
                <a:gd name="T26" fmla="*/ 938 w 941"/>
                <a:gd name="T27" fmla="*/ 422 h 941"/>
                <a:gd name="T28" fmla="*/ 931 w 941"/>
                <a:gd name="T29" fmla="*/ 565 h 941"/>
                <a:gd name="T30" fmla="*/ 872 w 941"/>
                <a:gd name="T31" fmla="*/ 714 h 941"/>
                <a:gd name="T32" fmla="*/ 769 w 941"/>
                <a:gd name="T33" fmla="*/ 833 h 941"/>
                <a:gd name="T34" fmla="*/ 633 w 941"/>
                <a:gd name="T35" fmla="*/ 912 h 941"/>
                <a:gd name="T36" fmla="*/ 470 w 941"/>
                <a:gd name="T37" fmla="*/ 941 h 941"/>
                <a:gd name="T38" fmla="*/ 389 w 941"/>
                <a:gd name="T39" fmla="*/ 73 h 941"/>
                <a:gd name="T40" fmla="*/ 261 w 941"/>
                <a:gd name="T41" fmla="*/ 123 h 941"/>
                <a:gd name="T42" fmla="*/ 158 w 941"/>
                <a:gd name="T43" fmla="*/ 212 h 941"/>
                <a:gd name="T44" fmla="*/ 89 w 941"/>
                <a:gd name="T45" fmla="*/ 331 h 941"/>
                <a:gd name="T46" fmla="*/ 65 w 941"/>
                <a:gd name="T47" fmla="*/ 470 h 941"/>
                <a:gd name="T48" fmla="*/ 83 w 941"/>
                <a:gd name="T49" fmla="*/ 591 h 941"/>
                <a:gd name="T50" fmla="*/ 146 w 941"/>
                <a:gd name="T51" fmla="*/ 713 h 941"/>
                <a:gd name="T52" fmla="*/ 243 w 941"/>
                <a:gd name="T53" fmla="*/ 806 h 941"/>
                <a:gd name="T54" fmla="*/ 370 w 941"/>
                <a:gd name="T55" fmla="*/ 863 h 941"/>
                <a:gd name="T56" fmla="*/ 491 w 941"/>
                <a:gd name="T57" fmla="*/ 876 h 941"/>
                <a:gd name="T58" fmla="*/ 628 w 941"/>
                <a:gd name="T59" fmla="*/ 845 h 941"/>
                <a:gd name="T60" fmla="*/ 744 w 941"/>
                <a:gd name="T61" fmla="*/ 770 h 941"/>
                <a:gd name="T62" fmla="*/ 827 w 941"/>
                <a:gd name="T63" fmla="*/ 664 h 941"/>
                <a:gd name="T64" fmla="*/ 871 w 941"/>
                <a:gd name="T65" fmla="*/ 532 h 941"/>
                <a:gd name="T66" fmla="*/ 871 w 941"/>
                <a:gd name="T67" fmla="*/ 409 h 941"/>
                <a:gd name="T68" fmla="*/ 827 w 941"/>
                <a:gd name="T69" fmla="*/ 277 h 941"/>
                <a:gd name="T70" fmla="*/ 744 w 941"/>
                <a:gd name="T71" fmla="*/ 170 h 941"/>
                <a:gd name="T72" fmla="*/ 628 w 941"/>
                <a:gd name="T73" fmla="*/ 96 h 941"/>
                <a:gd name="T74" fmla="*/ 491 w 941"/>
                <a:gd name="T75" fmla="*/ 65 h 941"/>
                <a:gd name="T76" fmla="*/ 426 w 941"/>
                <a:gd name="T77" fmla="*/ 755 h 941"/>
                <a:gd name="T78" fmla="*/ 309 w 941"/>
                <a:gd name="T79" fmla="*/ 709 h 941"/>
                <a:gd name="T80" fmla="*/ 200 w 941"/>
                <a:gd name="T81" fmla="*/ 569 h 941"/>
                <a:gd name="T82" fmla="*/ 183 w 941"/>
                <a:gd name="T83" fmla="*/ 470 h 941"/>
                <a:gd name="T84" fmla="*/ 196 w 941"/>
                <a:gd name="T85" fmla="*/ 385 h 941"/>
                <a:gd name="T86" fmla="*/ 287 w 941"/>
                <a:gd name="T87" fmla="*/ 248 h 941"/>
                <a:gd name="T88" fmla="*/ 412 w 941"/>
                <a:gd name="T89" fmla="*/ 188 h 941"/>
                <a:gd name="T90" fmla="*/ 500 w 941"/>
                <a:gd name="T91" fmla="*/ 184 h 941"/>
                <a:gd name="T92" fmla="*/ 608 w 941"/>
                <a:gd name="T93" fmla="*/ 217 h 941"/>
                <a:gd name="T94" fmla="*/ 736 w 941"/>
                <a:gd name="T95" fmla="*/ 358 h 941"/>
                <a:gd name="T96" fmla="*/ 758 w 941"/>
                <a:gd name="T97" fmla="*/ 455 h 941"/>
                <a:gd name="T98" fmla="*/ 750 w 941"/>
                <a:gd name="T99" fmla="*/ 542 h 941"/>
                <a:gd name="T100" fmla="*/ 674 w 941"/>
                <a:gd name="T101" fmla="*/ 674 h 941"/>
                <a:gd name="T102" fmla="*/ 542 w 941"/>
                <a:gd name="T103" fmla="*/ 750 h 941"/>
                <a:gd name="T104" fmla="*/ 470 w 941"/>
                <a:gd name="T105" fmla="*/ 247 h 941"/>
                <a:gd name="T106" fmla="*/ 345 w 941"/>
                <a:gd name="T107" fmla="*/ 285 h 941"/>
                <a:gd name="T108" fmla="*/ 257 w 941"/>
                <a:gd name="T109" fmla="*/ 404 h 941"/>
                <a:gd name="T110" fmla="*/ 257 w 941"/>
                <a:gd name="T111" fmla="*/ 536 h 941"/>
                <a:gd name="T112" fmla="*/ 345 w 941"/>
                <a:gd name="T113" fmla="*/ 656 h 941"/>
                <a:gd name="T114" fmla="*/ 470 w 941"/>
                <a:gd name="T115" fmla="*/ 694 h 941"/>
                <a:gd name="T116" fmla="*/ 613 w 941"/>
                <a:gd name="T117" fmla="*/ 643 h 941"/>
                <a:gd name="T118" fmla="*/ 689 w 941"/>
                <a:gd name="T119" fmla="*/ 516 h 941"/>
                <a:gd name="T120" fmla="*/ 677 w 941"/>
                <a:gd name="T121" fmla="*/ 383 h 941"/>
                <a:gd name="T122" fmla="*/ 577 w 941"/>
                <a:gd name="T123" fmla="*/ 273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1" h="941">
                  <a:moveTo>
                    <a:pt x="470" y="941"/>
                  </a:moveTo>
                  <a:lnTo>
                    <a:pt x="470" y="941"/>
                  </a:lnTo>
                  <a:lnTo>
                    <a:pt x="446" y="940"/>
                  </a:lnTo>
                  <a:lnTo>
                    <a:pt x="423" y="938"/>
                  </a:lnTo>
                  <a:lnTo>
                    <a:pt x="399" y="935"/>
                  </a:lnTo>
                  <a:lnTo>
                    <a:pt x="375" y="931"/>
                  </a:lnTo>
                  <a:lnTo>
                    <a:pt x="353" y="926"/>
                  </a:lnTo>
                  <a:lnTo>
                    <a:pt x="331" y="920"/>
                  </a:lnTo>
                  <a:lnTo>
                    <a:pt x="309" y="912"/>
                  </a:lnTo>
                  <a:lnTo>
                    <a:pt x="287" y="904"/>
                  </a:lnTo>
                  <a:lnTo>
                    <a:pt x="266" y="894"/>
                  </a:lnTo>
                  <a:lnTo>
                    <a:pt x="247" y="884"/>
                  </a:lnTo>
                  <a:lnTo>
                    <a:pt x="227" y="872"/>
                  </a:lnTo>
                  <a:lnTo>
                    <a:pt x="207" y="860"/>
                  </a:lnTo>
                  <a:lnTo>
                    <a:pt x="189" y="847"/>
                  </a:lnTo>
                  <a:lnTo>
                    <a:pt x="171" y="833"/>
                  </a:lnTo>
                  <a:lnTo>
                    <a:pt x="154" y="818"/>
                  </a:lnTo>
                  <a:lnTo>
                    <a:pt x="138" y="803"/>
                  </a:lnTo>
                  <a:lnTo>
                    <a:pt x="123" y="787"/>
                  </a:lnTo>
                  <a:lnTo>
                    <a:pt x="108" y="769"/>
                  </a:lnTo>
                  <a:lnTo>
                    <a:pt x="94" y="752"/>
                  </a:lnTo>
                  <a:lnTo>
                    <a:pt x="81" y="733"/>
                  </a:lnTo>
                  <a:lnTo>
                    <a:pt x="68" y="714"/>
                  </a:lnTo>
                  <a:lnTo>
                    <a:pt x="57" y="694"/>
                  </a:lnTo>
                  <a:lnTo>
                    <a:pt x="46" y="674"/>
                  </a:lnTo>
                  <a:lnTo>
                    <a:pt x="37" y="653"/>
                  </a:lnTo>
                  <a:lnTo>
                    <a:pt x="29" y="631"/>
                  </a:lnTo>
                  <a:lnTo>
                    <a:pt x="21" y="611"/>
                  </a:lnTo>
                  <a:lnTo>
                    <a:pt x="15" y="587"/>
                  </a:lnTo>
                  <a:lnTo>
                    <a:pt x="9" y="565"/>
                  </a:lnTo>
                  <a:lnTo>
                    <a:pt x="6" y="542"/>
                  </a:lnTo>
                  <a:lnTo>
                    <a:pt x="2" y="518"/>
                  </a:lnTo>
                  <a:lnTo>
                    <a:pt x="1" y="495"/>
                  </a:lnTo>
                  <a:lnTo>
                    <a:pt x="0" y="470"/>
                  </a:lnTo>
                  <a:lnTo>
                    <a:pt x="0" y="470"/>
                  </a:lnTo>
                  <a:lnTo>
                    <a:pt x="1" y="446"/>
                  </a:lnTo>
                  <a:lnTo>
                    <a:pt x="2" y="422"/>
                  </a:lnTo>
                  <a:lnTo>
                    <a:pt x="6" y="399"/>
                  </a:lnTo>
                  <a:lnTo>
                    <a:pt x="9" y="375"/>
                  </a:lnTo>
                  <a:lnTo>
                    <a:pt x="15" y="353"/>
                  </a:lnTo>
                  <a:lnTo>
                    <a:pt x="21" y="330"/>
                  </a:lnTo>
                  <a:lnTo>
                    <a:pt x="29" y="308"/>
                  </a:lnTo>
                  <a:lnTo>
                    <a:pt x="37" y="287"/>
                  </a:lnTo>
                  <a:lnTo>
                    <a:pt x="46" y="266"/>
                  </a:lnTo>
                  <a:lnTo>
                    <a:pt x="57" y="247"/>
                  </a:lnTo>
                  <a:lnTo>
                    <a:pt x="68" y="227"/>
                  </a:lnTo>
                  <a:lnTo>
                    <a:pt x="81" y="207"/>
                  </a:lnTo>
                  <a:lnTo>
                    <a:pt x="94" y="189"/>
                  </a:lnTo>
                  <a:lnTo>
                    <a:pt x="108" y="171"/>
                  </a:lnTo>
                  <a:lnTo>
                    <a:pt x="123" y="154"/>
                  </a:lnTo>
                  <a:lnTo>
                    <a:pt x="138" y="138"/>
                  </a:lnTo>
                  <a:lnTo>
                    <a:pt x="154" y="123"/>
                  </a:lnTo>
                  <a:lnTo>
                    <a:pt x="171" y="108"/>
                  </a:lnTo>
                  <a:lnTo>
                    <a:pt x="189" y="94"/>
                  </a:lnTo>
                  <a:lnTo>
                    <a:pt x="207" y="80"/>
                  </a:lnTo>
                  <a:lnTo>
                    <a:pt x="227" y="68"/>
                  </a:lnTo>
                  <a:lnTo>
                    <a:pt x="247" y="57"/>
                  </a:lnTo>
                  <a:lnTo>
                    <a:pt x="266" y="46"/>
                  </a:lnTo>
                  <a:lnTo>
                    <a:pt x="287" y="37"/>
                  </a:lnTo>
                  <a:lnTo>
                    <a:pt x="309" y="29"/>
                  </a:lnTo>
                  <a:lnTo>
                    <a:pt x="331" y="21"/>
                  </a:lnTo>
                  <a:lnTo>
                    <a:pt x="353" y="15"/>
                  </a:lnTo>
                  <a:lnTo>
                    <a:pt x="375" y="9"/>
                  </a:lnTo>
                  <a:lnTo>
                    <a:pt x="399" y="6"/>
                  </a:lnTo>
                  <a:lnTo>
                    <a:pt x="423" y="2"/>
                  </a:lnTo>
                  <a:lnTo>
                    <a:pt x="446" y="0"/>
                  </a:lnTo>
                  <a:lnTo>
                    <a:pt x="470" y="0"/>
                  </a:lnTo>
                  <a:lnTo>
                    <a:pt x="470" y="0"/>
                  </a:lnTo>
                  <a:lnTo>
                    <a:pt x="495" y="0"/>
                  </a:lnTo>
                  <a:lnTo>
                    <a:pt x="519" y="2"/>
                  </a:lnTo>
                  <a:lnTo>
                    <a:pt x="542" y="6"/>
                  </a:lnTo>
                  <a:lnTo>
                    <a:pt x="565" y="9"/>
                  </a:lnTo>
                  <a:lnTo>
                    <a:pt x="587" y="15"/>
                  </a:lnTo>
                  <a:lnTo>
                    <a:pt x="610" y="21"/>
                  </a:lnTo>
                  <a:lnTo>
                    <a:pt x="633" y="29"/>
                  </a:lnTo>
                  <a:lnTo>
                    <a:pt x="653" y="37"/>
                  </a:lnTo>
                  <a:lnTo>
                    <a:pt x="674" y="46"/>
                  </a:lnTo>
                  <a:lnTo>
                    <a:pt x="694" y="57"/>
                  </a:lnTo>
                  <a:lnTo>
                    <a:pt x="714" y="68"/>
                  </a:lnTo>
                  <a:lnTo>
                    <a:pt x="733" y="80"/>
                  </a:lnTo>
                  <a:lnTo>
                    <a:pt x="752" y="94"/>
                  </a:lnTo>
                  <a:lnTo>
                    <a:pt x="769" y="108"/>
                  </a:lnTo>
                  <a:lnTo>
                    <a:pt x="787" y="123"/>
                  </a:lnTo>
                  <a:lnTo>
                    <a:pt x="803" y="138"/>
                  </a:lnTo>
                  <a:lnTo>
                    <a:pt x="819" y="154"/>
                  </a:lnTo>
                  <a:lnTo>
                    <a:pt x="833" y="171"/>
                  </a:lnTo>
                  <a:lnTo>
                    <a:pt x="847" y="189"/>
                  </a:lnTo>
                  <a:lnTo>
                    <a:pt x="861" y="207"/>
                  </a:lnTo>
                  <a:lnTo>
                    <a:pt x="872" y="227"/>
                  </a:lnTo>
                  <a:lnTo>
                    <a:pt x="884" y="247"/>
                  </a:lnTo>
                  <a:lnTo>
                    <a:pt x="894" y="266"/>
                  </a:lnTo>
                  <a:lnTo>
                    <a:pt x="904" y="287"/>
                  </a:lnTo>
                  <a:lnTo>
                    <a:pt x="912" y="308"/>
                  </a:lnTo>
                  <a:lnTo>
                    <a:pt x="920" y="330"/>
                  </a:lnTo>
                  <a:lnTo>
                    <a:pt x="926" y="353"/>
                  </a:lnTo>
                  <a:lnTo>
                    <a:pt x="931" y="375"/>
                  </a:lnTo>
                  <a:lnTo>
                    <a:pt x="935" y="399"/>
                  </a:lnTo>
                  <a:lnTo>
                    <a:pt x="938" y="422"/>
                  </a:lnTo>
                  <a:lnTo>
                    <a:pt x="941" y="446"/>
                  </a:lnTo>
                  <a:lnTo>
                    <a:pt x="941" y="470"/>
                  </a:lnTo>
                  <a:lnTo>
                    <a:pt x="941" y="470"/>
                  </a:lnTo>
                  <a:lnTo>
                    <a:pt x="941" y="495"/>
                  </a:lnTo>
                  <a:lnTo>
                    <a:pt x="938" y="518"/>
                  </a:lnTo>
                  <a:lnTo>
                    <a:pt x="935" y="542"/>
                  </a:lnTo>
                  <a:lnTo>
                    <a:pt x="931" y="565"/>
                  </a:lnTo>
                  <a:lnTo>
                    <a:pt x="926" y="587"/>
                  </a:lnTo>
                  <a:lnTo>
                    <a:pt x="920" y="611"/>
                  </a:lnTo>
                  <a:lnTo>
                    <a:pt x="912" y="631"/>
                  </a:lnTo>
                  <a:lnTo>
                    <a:pt x="904" y="653"/>
                  </a:lnTo>
                  <a:lnTo>
                    <a:pt x="894" y="674"/>
                  </a:lnTo>
                  <a:lnTo>
                    <a:pt x="884" y="694"/>
                  </a:lnTo>
                  <a:lnTo>
                    <a:pt x="872" y="714"/>
                  </a:lnTo>
                  <a:lnTo>
                    <a:pt x="861" y="733"/>
                  </a:lnTo>
                  <a:lnTo>
                    <a:pt x="847" y="752"/>
                  </a:lnTo>
                  <a:lnTo>
                    <a:pt x="833" y="769"/>
                  </a:lnTo>
                  <a:lnTo>
                    <a:pt x="819" y="787"/>
                  </a:lnTo>
                  <a:lnTo>
                    <a:pt x="803" y="803"/>
                  </a:lnTo>
                  <a:lnTo>
                    <a:pt x="787" y="818"/>
                  </a:lnTo>
                  <a:lnTo>
                    <a:pt x="769" y="833"/>
                  </a:lnTo>
                  <a:lnTo>
                    <a:pt x="752" y="847"/>
                  </a:lnTo>
                  <a:lnTo>
                    <a:pt x="733" y="860"/>
                  </a:lnTo>
                  <a:lnTo>
                    <a:pt x="714" y="872"/>
                  </a:lnTo>
                  <a:lnTo>
                    <a:pt x="694" y="884"/>
                  </a:lnTo>
                  <a:lnTo>
                    <a:pt x="674" y="894"/>
                  </a:lnTo>
                  <a:lnTo>
                    <a:pt x="653" y="904"/>
                  </a:lnTo>
                  <a:lnTo>
                    <a:pt x="633" y="912"/>
                  </a:lnTo>
                  <a:lnTo>
                    <a:pt x="610" y="920"/>
                  </a:lnTo>
                  <a:lnTo>
                    <a:pt x="587" y="926"/>
                  </a:lnTo>
                  <a:lnTo>
                    <a:pt x="565" y="931"/>
                  </a:lnTo>
                  <a:lnTo>
                    <a:pt x="542" y="935"/>
                  </a:lnTo>
                  <a:lnTo>
                    <a:pt x="519" y="938"/>
                  </a:lnTo>
                  <a:lnTo>
                    <a:pt x="495" y="940"/>
                  </a:lnTo>
                  <a:lnTo>
                    <a:pt x="470" y="941"/>
                  </a:lnTo>
                  <a:lnTo>
                    <a:pt x="470" y="941"/>
                  </a:lnTo>
                  <a:close/>
                  <a:moveTo>
                    <a:pt x="470" y="65"/>
                  </a:moveTo>
                  <a:lnTo>
                    <a:pt x="470" y="65"/>
                  </a:lnTo>
                  <a:lnTo>
                    <a:pt x="449" y="65"/>
                  </a:lnTo>
                  <a:lnTo>
                    <a:pt x="429" y="66"/>
                  </a:lnTo>
                  <a:lnTo>
                    <a:pt x="409" y="69"/>
                  </a:lnTo>
                  <a:lnTo>
                    <a:pt x="389" y="73"/>
                  </a:lnTo>
                  <a:lnTo>
                    <a:pt x="370" y="78"/>
                  </a:lnTo>
                  <a:lnTo>
                    <a:pt x="350" y="82"/>
                  </a:lnTo>
                  <a:lnTo>
                    <a:pt x="331" y="89"/>
                  </a:lnTo>
                  <a:lnTo>
                    <a:pt x="313" y="96"/>
                  </a:lnTo>
                  <a:lnTo>
                    <a:pt x="294" y="104"/>
                  </a:lnTo>
                  <a:lnTo>
                    <a:pt x="277" y="113"/>
                  </a:lnTo>
                  <a:lnTo>
                    <a:pt x="261" y="123"/>
                  </a:lnTo>
                  <a:lnTo>
                    <a:pt x="243" y="134"/>
                  </a:lnTo>
                  <a:lnTo>
                    <a:pt x="228" y="145"/>
                  </a:lnTo>
                  <a:lnTo>
                    <a:pt x="212" y="158"/>
                  </a:lnTo>
                  <a:lnTo>
                    <a:pt x="198" y="170"/>
                  </a:lnTo>
                  <a:lnTo>
                    <a:pt x="184" y="183"/>
                  </a:lnTo>
                  <a:lnTo>
                    <a:pt x="170" y="198"/>
                  </a:lnTo>
                  <a:lnTo>
                    <a:pt x="158" y="212"/>
                  </a:lnTo>
                  <a:lnTo>
                    <a:pt x="146" y="227"/>
                  </a:lnTo>
                  <a:lnTo>
                    <a:pt x="134" y="243"/>
                  </a:lnTo>
                  <a:lnTo>
                    <a:pt x="124" y="259"/>
                  </a:lnTo>
                  <a:lnTo>
                    <a:pt x="114" y="277"/>
                  </a:lnTo>
                  <a:lnTo>
                    <a:pt x="104" y="294"/>
                  </a:lnTo>
                  <a:lnTo>
                    <a:pt x="96" y="313"/>
                  </a:lnTo>
                  <a:lnTo>
                    <a:pt x="89" y="331"/>
                  </a:lnTo>
                  <a:lnTo>
                    <a:pt x="83" y="350"/>
                  </a:lnTo>
                  <a:lnTo>
                    <a:pt x="78" y="368"/>
                  </a:lnTo>
                  <a:lnTo>
                    <a:pt x="73" y="388"/>
                  </a:lnTo>
                  <a:lnTo>
                    <a:pt x="70" y="409"/>
                  </a:lnTo>
                  <a:lnTo>
                    <a:pt x="67" y="429"/>
                  </a:lnTo>
                  <a:lnTo>
                    <a:pt x="65" y="449"/>
                  </a:lnTo>
                  <a:lnTo>
                    <a:pt x="65" y="470"/>
                  </a:lnTo>
                  <a:lnTo>
                    <a:pt x="65" y="470"/>
                  </a:lnTo>
                  <a:lnTo>
                    <a:pt x="65" y="491"/>
                  </a:lnTo>
                  <a:lnTo>
                    <a:pt x="67" y="512"/>
                  </a:lnTo>
                  <a:lnTo>
                    <a:pt x="70" y="532"/>
                  </a:lnTo>
                  <a:lnTo>
                    <a:pt x="73" y="551"/>
                  </a:lnTo>
                  <a:lnTo>
                    <a:pt x="78" y="571"/>
                  </a:lnTo>
                  <a:lnTo>
                    <a:pt x="83" y="591"/>
                  </a:lnTo>
                  <a:lnTo>
                    <a:pt x="89" y="609"/>
                  </a:lnTo>
                  <a:lnTo>
                    <a:pt x="96" y="628"/>
                  </a:lnTo>
                  <a:lnTo>
                    <a:pt x="104" y="646"/>
                  </a:lnTo>
                  <a:lnTo>
                    <a:pt x="114" y="664"/>
                  </a:lnTo>
                  <a:lnTo>
                    <a:pt x="124" y="680"/>
                  </a:lnTo>
                  <a:lnTo>
                    <a:pt x="134" y="697"/>
                  </a:lnTo>
                  <a:lnTo>
                    <a:pt x="146" y="713"/>
                  </a:lnTo>
                  <a:lnTo>
                    <a:pt x="158" y="729"/>
                  </a:lnTo>
                  <a:lnTo>
                    <a:pt x="170" y="743"/>
                  </a:lnTo>
                  <a:lnTo>
                    <a:pt x="184" y="758"/>
                  </a:lnTo>
                  <a:lnTo>
                    <a:pt x="198" y="770"/>
                  </a:lnTo>
                  <a:lnTo>
                    <a:pt x="212" y="783"/>
                  </a:lnTo>
                  <a:lnTo>
                    <a:pt x="228" y="796"/>
                  </a:lnTo>
                  <a:lnTo>
                    <a:pt x="243" y="806"/>
                  </a:lnTo>
                  <a:lnTo>
                    <a:pt x="261" y="817"/>
                  </a:lnTo>
                  <a:lnTo>
                    <a:pt x="277" y="827"/>
                  </a:lnTo>
                  <a:lnTo>
                    <a:pt x="294" y="836"/>
                  </a:lnTo>
                  <a:lnTo>
                    <a:pt x="313" y="845"/>
                  </a:lnTo>
                  <a:lnTo>
                    <a:pt x="331" y="852"/>
                  </a:lnTo>
                  <a:lnTo>
                    <a:pt x="350" y="857"/>
                  </a:lnTo>
                  <a:lnTo>
                    <a:pt x="370" y="863"/>
                  </a:lnTo>
                  <a:lnTo>
                    <a:pt x="389" y="868"/>
                  </a:lnTo>
                  <a:lnTo>
                    <a:pt x="409" y="871"/>
                  </a:lnTo>
                  <a:lnTo>
                    <a:pt x="429" y="874"/>
                  </a:lnTo>
                  <a:lnTo>
                    <a:pt x="449" y="876"/>
                  </a:lnTo>
                  <a:lnTo>
                    <a:pt x="470" y="876"/>
                  </a:lnTo>
                  <a:lnTo>
                    <a:pt x="470" y="876"/>
                  </a:lnTo>
                  <a:lnTo>
                    <a:pt x="491" y="876"/>
                  </a:lnTo>
                  <a:lnTo>
                    <a:pt x="512" y="874"/>
                  </a:lnTo>
                  <a:lnTo>
                    <a:pt x="532" y="871"/>
                  </a:lnTo>
                  <a:lnTo>
                    <a:pt x="553" y="868"/>
                  </a:lnTo>
                  <a:lnTo>
                    <a:pt x="572" y="863"/>
                  </a:lnTo>
                  <a:lnTo>
                    <a:pt x="591" y="857"/>
                  </a:lnTo>
                  <a:lnTo>
                    <a:pt x="609" y="852"/>
                  </a:lnTo>
                  <a:lnTo>
                    <a:pt x="628" y="845"/>
                  </a:lnTo>
                  <a:lnTo>
                    <a:pt x="646" y="836"/>
                  </a:lnTo>
                  <a:lnTo>
                    <a:pt x="664" y="827"/>
                  </a:lnTo>
                  <a:lnTo>
                    <a:pt x="681" y="817"/>
                  </a:lnTo>
                  <a:lnTo>
                    <a:pt x="697" y="806"/>
                  </a:lnTo>
                  <a:lnTo>
                    <a:pt x="714" y="796"/>
                  </a:lnTo>
                  <a:lnTo>
                    <a:pt x="729" y="783"/>
                  </a:lnTo>
                  <a:lnTo>
                    <a:pt x="744" y="770"/>
                  </a:lnTo>
                  <a:lnTo>
                    <a:pt x="758" y="758"/>
                  </a:lnTo>
                  <a:lnTo>
                    <a:pt x="770" y="743"/>
                  </a:lnTo>
                  <a:lnTo>
                    <a:pt x="783" y="729"/>
                  </a:lnTo>
                  <a:lnTo>
                    <a:pt x="796" y="713"/>
                  </a:lnTo>
                  <a:lnTo>
                    <a:pt x="807" y="697"/>
                  </a:lnTo>
                  <a:lnTo>
                    <a:pt x="818" y="680"/>
                  </a:lnTo>
                  <a:lnTo>
                    <a:pt x="827" y="664"/>
                  </a:lnTo>
                  <a:lnTo>
                    <a:pt x="836" y="646"/>
                  </a:lnTo>
                  <a:lnTo>
                    <a:pt x="844" y="628"/>
                  </a:lnTo>
                  <a:lnTo>
                    <a:pt x="851" y="609"/>
                  </a:lnTo>
                  <a:lnTo>
                    <a:pt x="858" y="591"/>
                  </a:lnTo>
                  <a:lnTo>
                    <a:pt x="863" y="571"/>
                  </a:lnTo>
                  <a:lnTo>
                    <a:pt x="868" y="551"/>
                  </a:lnTo>
                  <a:lnTo>
                    <a:pt x="871" y="532"/>
                  </a:lnTo>
                  <a:lnTo>
                    <a:pt x="875" y="512"/>
                  </a:lnTo>
                  <a:lnTo>
                    <a:pt x="876" y="491"/>
                  </a:lnTo>
                  <a:lnTo>
                    <a:pt x="876" y="470"/>
                  </a:lnTo>
                  <a:lnTo>
                    <a:pt x="876" y="470"/>
                  </a:lnTo>
                  <a:lnTo>
                    <a:pt x="876" y="449"/>
                  </a:lnTo>
                  <a:lnTo>
                    <a:pt x="875" y="429"/>
                  </a:lnTo>
                  <a:lnTo>
                    <a:pt x="871" y="409"/>
                  </a:lnTo>
                  <a:lnTo>
                    <a:pt x="868" y="388"/>
                  </a:lnTo>
                  <a:lnTo>
                    <a:pt x="863" y="368"/>
                  </a:lnTo>
                  <a:lnTo>
                    <a:pt x="858" y="350"/>
                  </a:lnTo>
                  <a:lnTo>
                    <a:pt x="851" y="331"/>
                  </a:lnTo>
                  <a:lnTo>
                    <a:pt x="844" y="313"/>
                  </a:lnTo>
                  <a:lnTo>
                    <a:pt x="836" y="294"/>
                  </a:lnTo>
                  <a:lnTo>
                    <a:pt x="827" y="277"/>
                  </a:lnTo>
                  <a:lnTo>
                    <a:pt x="818" y="259"/>
                  </a:lnTo>
                  <a:lnTo>
                    <a:pt x="807" y="243"/>
                  </a:lnTo>
                  <a:lnTo>
                    <a:pt x="796" y="227"/>
                  </a:lnTo>
                  <a:lnTo>
                    <a:pt x="783" y="212"/>
                  </a:lnTo>
                  <a:lnTo>
                    <a:pt x="770" y="198"/>
                  </a:lnTo>
                  <a:lnTo>
                    <a:pt x="758" y="183"/>
                  </a:lnTo>
                  <a:lnTo>
                    <a:pt x="744" y="170"/>
                  </a:lnTo>
                  <a:lnTo>
                    <a:pt x="729" y="158"/>
                  </a:lnTo>
                  <a:lnTo>
                    <a:pt x="714" y="145"/>
                  </a:lnTo>
                  <a:lnTo>
                    <a:pt x="697" y="134"/>
                  </a:lnTo>
                  <a:lnTo>
                    <a:pt x="681" y="123"/>
                  </a:lnTo>
                  <a:lnTo>
                    <a:pt x="664" y="113"/>
                  </a:lnTo>
                  <a:lnTo>
                    <a:pt x="646" y="104"/>
                  </a:lnTo>
                  <a:lnTo>
                    <a:pt x="628" y="96"/>
                  </a:lnTo>
                  <a:lnTo>
                    <a:pt x="609" y="89"/>
                  </a:lnTo>
                  <a:lnTo>
                    <a:pt x="591" y="82"/>
                  </a:lnTo>
                  <a:lnTo>
                    <a:pt x="572" y="78"/>
                  </a:lnTo>
                  <a:lnTo>
                    <a:pt x="553" y="73"/>
                  </a:lnTo>
                  <a:lnTo>
                    <a:pt x="532" y="69"/>
                  </a:lnTo>
                  <a:lnTo>
                    <a:pt x="512" y="66"/>
                  </a:lnTo>
                  <a:lnTo>
                    <a:pt x="491" y="65"/>
                  </a:lnTo>
                  <a:lnTo>
                    <a:pt x="470" y="65"/>
                  </a:lnTo>
                  <a:lnTo>
                    <a:pt x="470" y="65"/>
                  </a:lnTo>
                  <a:close/>
                  <a:moveTo>
                    <a:pt x="470" y="758"/>
                  </a:moveTo>
                  <a:lnTo>
                    <a:pt x="470" y="758"/>
                  </a:lnTo>
                  <a:lnTo>
                    <a:pt x="455" y="758"/>
                  </a:lnTo>
                  <a:lnTo>
                    <a:pt x="441" y="757"/>
                  </a:lnTo>
                  <a:lnTo>
                    <a:pt x="426" y="755"/>
                  </a:lnTo>
                  <a:lnTo>
                    <a:pt x="412" y="752"/>
                  </a:lnTo>
                  <a:lnTo>
                    <a:pt x="399" y="750"/>
                  </a:lnTo>
                  <a:lnTo>
                    <a:pt x="385" y="745"/>
                  </a:lnTo>
                  <a:lnTo>
                    <a:pt x="372" y="740"/>
                  </a:lnTo>
                  <a:lnTo>
                    <a:pt x="358" y="736"/>
                  </a:lnTo>
                  <a:lnTo>
                    <a:pt x="334" y="723"/>
                  </a:lnTo>
                  <a:lnTo>
                    <a:pt x="309" y="709"/>
                  </a:lnTo>
                  <a:lnTo>
                    <a:pt x="287" y="693"/>
                  </a:lnTo>
                  <a:lnTo>
                    <a:pt x="266" y="674"/>
                  </a:lnTo>
                  <a:lnTo>
                    <a:pt x="248" y="653"/>
                  </a:lnTo>
                  <a:lnTo>
                    <a:pt x="232" y="631"/>
                  </a:lnTo>
                  <a:lnTo>
                    <a:pt x="218" y="607"/>
                  </a:lnTo>
                  <a:lnTo>
                    <a:pt x="205" y="583"/>
                  </a:lnTo>
                  <a:lnTo>
                    <a:pt x="200" y="569"/>
                  </a:lnTo>
                  <a:lnTo>
                    <a:pt x="196" y="556"/>
                  </a:lnTo>
                  <a:lnTo>
                    <a:pt x="191" y="542"/>
                  </a:lnTo>
                  <a:lnTo>
                    <a:pt x="189" y="528"/>
                  </a:lnTo>
                  <a:lnTo>
                    <a:pt x="185" y="514"/>
                  </a:lnTo>
                  <a:lnTo>
                    <a:pt x="184" y="499"/>
                  </a:lnTo>
                  <a:lnTo>
                    <a:pt x="183" y="485"/>
                  </a:lnTo>
                  <a:lnTo>
                    <a:pt x="183" y="470"/>
                  </a:lnTo>
                  <a:lnTo>
                    <a:pt x="183" y="470"/>
                  </a:lnTo>
                  <a:lnTo>
                    <a:pt x="183" y="455"/>
                  </a:lnTo>
                  <a:lnTo>
                    <a:pt x="184" y="441"/>
                  </a:lnTo>
                  <a:lnTo>
                    <a:pt x="185" y="426"/>
                  </a:lnTo>
                  <a:lnTo>
                    <a:pt x="189" y="412"/>
                  </a:lnTo>
                  <a:lnTo>
                    <a:pt x="191" y="399"/>
                  </a:lnTo>
                  <a:lnTo>
                    <a:pt x="196" y="385"/>
                  </a:lnTo>
                  <a:lnTo>
                    <a:pt x="200" y="372"/>
                  </a:lnTo>
                  <a:lnTo>
                    <a:pt x="205" y="358"/>
                  </a:lnTo>
                  <a:lnTo>
                    <a:pt x="218" y="334"/>
                  </a:lnTo>
                  <a:lnTo>
                    <a:pt x="232" y="309"/>
                  </a:lnTo>
                  <a:lnTo>
                    <a:pt x="248" y="287"/>
                  </a:lnTo>
                  <a:lnTo>
                    <a:pt x="266" y="266"/>
                  </a:lnTo>
                  <a:lnTo>
                    <a:pt x="287" y="248"/>
                  </a:lnTo>
                  <a:lnTo>
                    <a:pt x="309" y="232"/>
                  </a:lnTo>
                  <a:lnTo>
                    <a:pt x="334" y="217"/>
                  </a:lnTo>
                  <a:lnTo>
                    <a:pt x="358" y="205"/>
                  </a:lnTo>
                  <a:lnTo>
                    <a:pt x="372" y="199"/>
                  </a:lnTo>
                  <a:lnTo>
                    <a:pt x="385" y="196"/>
                  </a:lnTo>
                  <a:lnTo>
                    <a:pt x="399" y="191"/>
                  </a:lnTo>
                  <a:lnTo>
                    <a:pt x="412" y="188"/>
                  </a:lnTo>
                  <a:lnTo>
                    <a:pt x="426" y="185"/>
                  </a:lnTo>
                  <a:lnTo>
                    <a:pt x="441" y="184"/>
                  </a:lnTo>
                  <a:lnTo>
                    <a:pt x="455" y="183"/>
                  </a:lnTo>
                  <a:lnTo>
                    <a:pt x="470" y="182"/>
                  </a:lnTo>
                  <a:lnTo>
                    <a:pt x="470" y="182"/>
                  </a:lnTo>
                  <a:lnTo>
                    <a:pt x="485" y="183"/>
                  </a:lnTo>
                  <a:lnTo>
                    <a:pt x="500" y="184"/>
                  </a:lnTo>
                  <a:lnTo>
                    <a:pt x="514" y="185"/>
                  </a:lnTo>
                  <a:lnTo>
                    <a:pt x="528" y="188"/>
                  </a:lnTo>
                  <a:lnTo>
                    <a:pt x="542" y="191"/>
                  </a:lnTo>
                  <a:lnTo>
                    <a:pt x="556" y="196"/>
                  </a:lnTo>
                  <a:lnTo>
                    <a:pt x="570" y="199"/>
                  </a:lnTo>
                  <a:lnTo>
                    <a:pt x="583" y="205"/>
                  </a:lnTo>
                  <a:lnTo>
                    <a:pt x="608" y="217"/>
                  </a:lnTo>
                  <a:lnTo>
                    <a:pt x="631" y="232"/>
                  </a:lnTo>
                  <a:lnTo>
                    <a:pt x="653" y="248"/>
                  </a:lnTo>
                  <a:lnTo>
                    <a:pt x="674" y="266"/>
                  </a:lnTo>
                  <a:lnTo>
                    <a:pt x="693" y="287"/>
                  </a:lnTo>
                  <a:lnTo>
                    <a:pt x="709" y="309"/>
                  </a:lnTo>
                  <a:lnTo>
                    <a:pt x="724" y="334"/>
                  </a:lnTo>
                  <a:lnTo>
                    <a:pt x="736" y="358"/>
                  </a:lnTo>
                  <a:lnTo>
                    <a:pt x="741" y="372"/>
                  </a:lnTo>
                  <a:lnTo>
                    <a:pt x="746" y="385"/>
                  </a:lnTo>
                  <a:lnTo>
                    <a:pt x="750" y="399"/>
                  </a:lnTo>
                  <a:lnTo>
                    <a:pt x="753" y="412"/>
                  </a:lnTo>
                  <a:lnTo>
                    <a:pt x="755" y="426"/>
                  </a:lnTo>
                  <a:lnTo>
                    <a:pt x="756" y="441"/>
                  </a:lnTo>
                  <a:lnTo>
                    <a:pt x="758" y="455"/>
                  </a:lnTo>
                  <a:lnTo>
                    <a:pt x="759" y="470"/>
                  </a:lnTo>
                  <a:lnTo>
                    <a:pt x="759" y="470"/>
                  </a:lnTo>
                  <a:lnTo>
                    <a:pt x="758" y="485"/>
                  </a:lnTo>
                  <a:lnTo>
                    <a:pt x="756" y="499"/>
                  </a:lnTo>
                  <a:lnTo>
                    <a:pt x="755" y="514"/>
                  </a:lnTo>
                  <a:lnTo>
                    <a:pt x="753" y="528"/>
                  </a:lnTo>
                  <a:lnTo>
                    <a:pt x="750" y="542"/>
                  </a:lnTo>
                  <a:lnTo>
                    <a:pt x="746" y="556"/>
                  </a:lnTo>
                  <a:lnTo>
                    <a:pt x="741" y="569"/>
                  </a:lnTo>
                  <a:lnTo>
                    <a:pt x="736" y="583"/>
                  </a:lnTo>
                  <a:lnTo>
                    <a:pt x="724" y="607"/>
                  </a:lnTo>
                  <a:lnTo>
                    <a:pt x="709" y="631"/>
                  </a:lnTo>
                  <a:lnTo>
                    <a:pt x="693" y="653"/>
                  </a:lnTo>
                  <a:lnTo>
                    <a:pt x="674" y="674"/>
                  </a:lnTo>
                  <a:lnTo>
                    <a:pt x="653" y="693"/>
                  </a:lnTo>
                  <a:lnTo>
                    <a:pt x="631" y="709"/>
                  </a:lnTo>
                  <a:lnTo>
                    <a:pt x="608" y="723"/>
                  </a:lnTo>
                  <a:lnTo>
                    <a:pt x="583" y="736"/>
                  </a:lnTo>
                  <a:lnTo>
                    <a:pt x="570" y="740"/>
                  </a:lnTo>
                  <a:lnTo>
                    <a:pt x="556" y="745"/>
                  </a:lnTo>
                  <a:lnTo>
                    <a:pt x="542" y="750"/>
                  </a:lnTo>
                  <a:lnTo>
                    <a:pt x="528" y="752"/>
                  </a:lnTo>
                  <a:lnTo>
                    <a:pt x="514" y="755"/>
                  </a:lnTo>
                  <a:lnTo>
                    <a:pt x="500" y="757"/>
                  </a:lnTo>
                  <a:lnTo>
                    <a:pt x="485" y="758"/>
                  </a:lnTo>
                  <a:lnTo>
                    <a:pt x="470" y="758"/>
                  </a:lnTo>
                  <a:lnTo>
                    <a:pt x="470" y="758"/>
                  </a:lnTo>
                  <a:close/>
                  <a:moveTo>
                    <a:pt x="470" y="247"/>
                  </a:moveTo>
                  <a:lnTo>
                    <a:pt x="470" y="247"/>
                  </a:lnTo>
                  <a:lnTo>
                    <a:pt x="447" y="248"/>
                  </a:lnTo>
                  <a:lnTo>
                    <a:pt x="425" y="251"/>
                  </a:lnTo>
                  <a:lnTo>
                    <a:pt x="404" y="257"/>
                  </a:lnTo>
                  <a:lnTo>
                    <a:pt x="383" y="264"/>
                  </a:lnTo>
                  <a:lnTo>
                    <a:pt x="364" y="273"/>
                  </a:lnTo>
                  <a:lnTo>
                    <a:pt x="345" y="285"/>
                  </a:lnTo>
                  <a:lnTo>
                    <a:pt x="329" y="298"/>
                  </a:lnTo>
                  <a:lnTo>
                    <a:pt x="313" y="313"/>
                  </a:lnTo>
                  <a:lnTo>
                    <a:pt x="298" y="328"/>
                  </a:lnTo>
                  <a:lnTo>
                    <a:pt x="285" y="345"/>
                  </a:lnTo>
                  <a:lnTo>
                    <a:pt x="275" y="364"/>
                  </a:lnTo>
                  <a:lnTo>
                    <a:pt x="264" y="383"/>
                  </a:lnTo>
                  <a:lnTo>
                    <a:pt x="257" y="404"/>
                  </a:lnTo>
                  <a:lnTo>
                    <a:pt x="251" y="425"/>
                  </a:lnTo>
                  <a:lnTo>
                    <a:pt x="248" y="447"/>
                  </a:lnTo>
                  <a:lnTo>
                    <a:pt x="247" y="470"/>
                  </a:lnTo>
                  <a:lnTo>
                    <a:pt x="247" y="470"/>
                  </a:lnTo>
                  <a:lnTo>
                    <a:pt x="248" y="494"/>
                  </a:lnTo>
                  <a:lnTo>
                    <a:pt x="251" y="516"/>
                  </a:lnTo>
                  <a:lnTo>
                    <a:pt x="257" y="536"/>
                  </a:lnTo>
                  <a:lnTo>
                    <a:pt x="264" y="557"/>
                  </a:lnTo>
                  <a:lnTo>
                    <a:pt x="275" y="577"/>
                  </a:lnTo>
                  <a:lnTo>
                    <a:pt x="285" y="595"/>
                  </a:lnTo>
                  <a:lnTo>
                    <a:pt x="298" y="612"/>
                  </a:lnTo>
                  <a:lnTo>
                    <a:pt x="313" y="628"/>
                  </a:lnTo>
                  <a:lnTo>
                    <a:pt x="329" y="643"/>
                  </a:lnTo>
                  <a:lnTo>
                    <a:pt x="345" y="656"/>
                  </a:lnTo>
                  <a:lnTo>
                    <a:pt x="364" y="666"/>
                  </a:lnTo>
                  <a:lnTo>
                    <a:pt x="383" y="677"/>
                  </a:lnTo>
                  <a:lnTo>
                    <a:pt x="404" y="684"/>
                  </a:lnTo>
                  <a:lnTo>
                    <a:pt x="425" y="689"/>
                  </a:lnTo>
                  <a:lnTo>
                    <a:pt x="447" y="693"/>
                  </a:lnTo>
                  <a:lnTo>
                    <a:pt x="470" y="694"/>
                  </a:lnTo>
                  <a:lnTo>
                    <a:pt x="470" y="694"/>
                  </a:lnTo>
                  <a:lnTo>
                    <a:pt x="494" y="693"/>
                  </a:lnTo>
                  <a:lnTo>
                    <a:pt x="516" y="689"/>
                  </a:lnTo>
                  <a:lnTo>
                    <a:pt x="536" y="684"/>
                  </a:lnTo>
                  <a:lnTo>
                    <a:pt x="557" y="677"/>
                  </a:lnTo>
                  <a:lnTo>
                    <a:pt x="577" y="666"/>
                  </a:lnTo>
                  <a:lnTo>
                    <a:pt x="595" y="656"/>
                  </a:lnTo>
                  <a:lnTo>
                    <a:pt x="613" y="643"/>
                  </a:lnTo>
                  <a:lnTo>
                    <a:pt x="628" y="628"/>
                  </a:lnTo>
                  <a:lnTo>
                    <a:pt x="643" y="612"/>
                  </a:lnTo>
                  <a:lnTo>
                    <a:pt x="656" y="595"/>
                  </a:lnTo>
                  <a:lnTo>
                    <a:pt x="667" y="577"/>
                  </a:lnTo>
                  <a:lnTo>
                    <a:pt x="677" y="557"/>
                  </a:lnTo>
                  <a:lnTo>
                    <a:pt x="683" y="536"/>
                  </a:lnTo>
                  <a:lnTo>
                    <a:pt x="689" y="516"/>
                  </a:lnTo>
                  <a:lnTo>
                    <a:pt x="693" y="494"/>
                  </a:lnTo>
                  <a:lnTo>
                    <a:pt x="694" y="470"/>
                  </a:lnTo>
                  <a:lnTo>
                    <a:pt x="694" y="470"/>
                  </a:lnTo>
                  <a:lnTo>
                    <a:pt x="693" y="447"/>
                  </a:lnTo>
                  <a:lnTo>
                    <a:pt x="689" y="425"/>
                  </a:lnTo>
                  <a:lnTo>
                    <a:pt x="683" y="404"/>
                  </a:lnTo>
                  <a:lnTo>
                    <a:pt x="677" y="383"/>
                  </a:lnTo>
                  <a:lnTo>
                    <a:pt x="667" y="364"/>
                  </a:lnTo>
                  <a:lnTo>
                    <a:pt x="656" y="345"/>
                  </a:lnTo>
                  <a:lnTo>
                    <a:pt x="643" y="328"/>
                  </a:lnTo>
                  <a:lnTo>
                    <a:pt x="628" y="313"/>
                  </a:lnTo>
                  <a:lnTo>
                    <a:pt x="613" y="298"/>
                  </a:lnTo>
                  <a:lnTo>
                    <a:pt x="595" y="285"/>
                  </a:lnTo>
                  <a:lnTo>
                    <a:pt x="577" y="273"/>
                  </a:lnTo>
                  <a:lnTo>
                    <a:pt x="557" y="264"/>
                  </a:lnTo>
                  <a:lnTo>
                    <a:pt x="536" y="257"/>
                  </a:lnTo>
                  <a:lnTo>
                    <a:pt x="516" y="251"/>
                  </a:lnTo>
                  <a:lnTo>
                    <a:pt x="494" y="248"/>
                  </a:lnTo>
                  <a:lnTo>
                    <a:pt x="470" y="247"/>
                  </a:lnTo>
                  <a:lnTo>
                    <a:pt x="470" y="24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6" name="Freeform 32"/>
            <p:cNvSpPr>
              <a:spLocks/>
            </p:cNvSpPr>
            <p:nvPr/>
          </p:nvSpPr>
          <p:spPr bwMode="auto">
            <a:xfrm>
              <a:off x="1065337" y="4790430"/>
              <a:ext cx="539750" cy="227013"/>
            </a:xfrm>
            <a:custGeom>
              <a:avLst/>
              <a:gdLst>
                <a:gd name="T0" fmla="*/ 681 w 681"/>
                <a:gd name="T1" fmla="*/ 73 h 285"/>
                <a:gd name="T2" fmla="*/ 680 w 681"/>
                <a:gd name="T3" fmla="*/ 58 h 285"/>
                <a:gd name="T4" fmla="*/ 675 w 681"/>
                <a:gd name="T5" fmla="*/ 44 h 285"/>
                <a:gd name="T6" fmla="*/ 660 w 681"/>
                <a:gd name="T7" fmla="*/ 21 h 285"/>
                <a:gd name="T8" fmla="*/ 637 w 681"/>
                <a:gd name="T9" fmla="*/ 6 h 285"/>
                <a:gd name="T10" fmla="*/ 623 w 681"/>
                <a:gd name="T11" fmla="*/ 1 h 285"/>
                <a:gd name="T12" fmla="*/ 608 w 681"/>
                <a:gd name="T13" fmla="*/ 0 h 285"/>
                <a:gd name="T14" fmla="*/ 143 w 681"/>
                <a:gd name="T15" fmla="*/ 0 h 285"/>
                <a:gd name="T16" fmla="*/ 114 w 681"/>
                <a:gd name="T17" fmla="*/ 2 h 285"/>
                <a:gd name="T18" fmla="*/ 87 w 681"/>
                <a:gd name="T19" fmla="*/ 10 h 285"/>
                <a:gd name="T20" fmla="*/ 63 w 681"/>
                <a:gd name="T21" fmla="*/ 24 h 285"/>
                <a:gd name="T22" fmla="*/ 42 w 681"/>
                <a:gd name="T23" fmla="*/ 42 h 285"/>
                <a:gd name="T24" fmla="*/ 24 w 681"/>
                <a:gd name="T25" fmla="*/ 62 h 285"/>
                <a:gd name="T26" fmla="*/ 12 w 681"/>
                <a:gd name="T27" fmla="*/ 87 h 285"/>
                <a:gd name="T28" fmla="*/ 4 w 681"/>
                <a:gd name="T29" fmla="*/ 113 h 285"/>
                <a:gd name="T30" fmla="*/ 0 w 681"/>
                <a:gd name="T31" fmla="*/ 142 h 285"/>
                <a:gd name="T32" fmla="*/ 1 w 681"/>
                <a:gd name="T33" fmla="*/ 157 h 285"/>
                <a:gd name="T34" fmla="*/ 7 w 681"/>
                <a:gd name="T35" fmla="*/ 185 h 285"/>
                <a:gd name="T36" fmla="*/ 18 w 681"/>
                <a:gd name="T37" fmla="*/ 211 h 285"/>
                <a:gd name="T38" fmla="*/ 33 w 681"/>
                <a:gd name="T39" fmla="*/ 233 h 285"/>
                <a:gd name="T40" fmla="*/ 52 w 681"/>
                <a:gd name="T41" fmla="*/ 252 h 285"/>
                <a:gd name="T42" fmla="*/ 75 w 681"/>
                <a:gd name="T43" fmla="*/ 267 h 285"/>
                <a:gd name="T44" fmla="*/ 101 w 681"/>
                <a:gd name="T45" fmla="*/ 279 h 285"/>
                <a:gd name="T46" fmla="*/ 129 w 681"/>
                <a:gd name="T47" fmla="*/ 284 h 285"/>
                <a:gd name="T48" fmla="*/ 608 w 681"/>
                <a:gd name="T49" fmla="*/ 285 h 285"/>
                <a:gd name="T50" fmla="*/ 616 w 681"/>
                <a:gd name="T51" fmla="*/ 285 h 285"/>
                <a:gd name="T52" fmla="*/ 630 w 681"/>
                <a:gd name="T53" fmla="*/ 281 h 285"/>
                <a:gd name="T54" fmla="*/ 649 w 681"/>
                <a:gd name="T55" fmla="*/ 272 h 285"/>
                <a:gd name="T56" fmla="*/ 669 w 681"/>
                <a:gd name="T57" fmla="*/ 252 h 285"/>
                <a:gd name="T58" fmla="*/ 678 w 681"/>
                <a:gd name="T59" fmla="*/ 234 h 285"/>
                <a:gd name="T60" fmla="*/ 681 w 681"/>
                <a:gd name="T61" fmla="*/ 220 h 285"/>
                <a:gd name="T62" fmla="*/ 681 w 681"/>
                <a:gd name="T63" fmla="*/ 7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81" h="285">
                  <a:moveTo>
                    <a:pt x="681" y="73"/>
                  </a:moveTo>
                  <a:lnTo>
                    <a:pt x="681" y="73"/>
                  </a:lnTo>
                  <a:lnTo>
                    <a:pt x="681" y="65"/>
                  </a:lnTo>
                  <a:lnTo>
                    <a:pt x="680" y="58"/>
                  </a:lnTo>
                  <a:lnTo>
                    <a:pt x="678" y="51"/>
                  </a:lnTo>
                  <a:lnTo>
                    <a:pt x="675" y="44"/>
                  </a:lnTo>
                  <a:lnTo>
                    <a:pt x="669" y="31"/>
                  </a:lnTo>
                  <a:lnTo>
                    <a:pt x="660" y="21"/>
                  </a:lnTo>
                  <a:lnTo>
                    <a:pt x="649" y="13"/>
                  </a:lnTo>
                  <a:lnTo>
                    <a:pt x="637" y="6"/>
                  </a:lnTo>
                  <a:lnTo>
                    <a:pt x="630" y="3"/>
                  </a:lnTo>
                  <a:lnTo>
                    <a:pt x="623" y="1"/>
                  </a:lnTo>
                  <a:lnTo>
                    <a:pt x="616" y="0"/>
                  </a:lnTo>
                  <a:lnTo>
                    <a:pt x="608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129" y="0"/>
                  </a:lnTo>
                  <a:lnTo>
                    <a:pt x="114" y="2"/>
                  </a:lnTo>
                  <a:lnTo>
                    <a:pt x="101" y="6"/>
                  </a:lnTo>
                  <a:lnTo>
                    <a:pt x="87" y="10"/>
                  </a:lnTo>
                  <a:lnTo>
                    <a:pt x="75" y="17"/>
                  </a:lnTo>
                  <a:lnTo>
                    <a:pt x="63" y="24"/>
                  </a:lnTo>
                  <a:lnTo>
                    <a:pt x="52" y="32"/>
                  </a:lnTo>
                  <a:lnTo>
                    <a:pt x="42" y="42"/>
                  </a:lnTo>
                  <a:lnTo>
                    <a:pt x="33" y="52"/>
                  </a:lnTo>
                  <a:lnTo>
                    <a:pt x="24" y="62"/>
                  </a:lnTo>
                  <a:lnTo>
                    <a:pt x="18" y="74"/>
                  </a:lnTo>
                  <a:lnTo>
                    <a:pt x="12" y="87"/>
                  </a:lnTo>
                  <a:lnTo>
                    <a:pt x="7" y="99"/>
                  </a:lnTo>
                  <a:lnTo>
                    <a:pt x="4" y="113"/>
                  </a:lnTo>
                  <a:lnTo>
                    <a:pt x="1" y="127"/>
                  </a:lnTo>
                  <a:lnTo>
                    <a:pt x="0" y="142"/>
                  </a:lnTo>
                  <a:lnTo>
                    <a:pt x="0" y="142"/>
                  </a:lnTo>
                  <a:lnTo>
                    <a:pt x="1" y="157"/>
                  </a:lnTo>
                  <a:lnTo>
                    <a:pt x="4" y="171"/>
                  </a:lnTo>
                  <a:lnTo>
                    <a:pt x="7" y="185"/>
                  </a:lnTo>
                  <a:lnTo>
                    <a:pt x="12" y="198"/>
                  </a:lnTo>
                  <a:lnTo>
                    <a:pt x="18" y="211"/>
                  </a:lnTo>
                  <a:lnTo>
                    <a:pt x="24" y="222"/>
                  </a:lnTo>
                  <a:lnTo>
                    <a:pt x="33" y="233"/>
                  </a:lnTo>
                  <a:lnTo>
                    <a:pt x="42" y="243"/>
                  </a:lnTo>
                  <a:lnTo>
                    <a:pt x="52" y="252"/>
                  </a:lnTo>
                  <a:lnTo>
                    <a:pt x="63" y="261"/>
                  </a:lnTo>
                  <a:lnTo>
                    <a:pt x="75" y="267"/>
                  </a:lnTo>
                  <a:lnTo>
                    <a:pt x="87" y="273"/>
                  </a:lnTo>
                  <a:lnTo>
                    <a:pt x="101" y="279"/>
                  </a:lnTo>
                  <a:lnTo>
                    <a:pt x="114" y="283"/>
                  </a:lnTo>
                  <a:lnTo>
                    <a:pt x="129" y="284"/>
                  </a:lnTo>
                  <a:lnTo>
                    <a:pt x="143" y="285"/>
                  </a:lnTo>
                  <a:lnTo>
                    <a:pt x="608" y="285"/>
                  </a:lnTo>
                  <a:lnTo>
                    <a:pt x="608" y="285"/>
                  </a:lnTo>
                  <a:lnTo>
                    <a:pt x="616" y="285"/>
                  </a:lnTo>
                  <a:lnTo>
                    <a:pt x="623" y="284"/>
                  </a:lnTo>
                  <a:lnTo>
                    <a:pt x="630" y="281"/>
                  </a:lnTo>
                  <a:lnTo>
                    <a:pt x="637" y="279"/>
                  </a:lnTo>
                  <a:lnTo>
                    <a:pt x="649" y="272"/>
                  </a:lnTo>
                  <a:lnTo>
                    <a:pt x="660" y="264"/>
                  </a:lnTo>
                  <a:lnTo>
                    <a:pt x="669" y="252"/>
                  </a:lnTo>
                  <a:lnTo>
                    <a:pt x="675" y="241"/>
                  </a:lnTo>
                  <a:lnTo>
                    <a:pt x="678" y="234"/>
                  </a:lnTo>
                  <a:lnTo>
                    <a:pt x="680" y="227"/>
                  </a:lnTo>
                  <a:lnTo>
                    <a:pt x="681" y="220"/>
                  </a:lnTo>
                  <a:lnTo>
                    <a:pt x="681" y="212"/>
                  </a:lnTo>
                  <a:lnTo>
                    <a:pt x="681" y="73"/>
                  </a:lnTo>
                  <a:close/>
                </a:path>
              </a:pathLst>
            </a:custGeom>
            <a:solidFill>
              <a:srgbClr val="06A1C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  <p:sp>
          <p:nvSpPr>
            <p:cNvPr id="67" name="Freeform 33"/>
            <p:cNvSpPr>
              <a:spLocks noEditPoints="1"/>
            </p:cNvSpPr>
            <p:nvPr/>
          </p:nvSpPr>
          <p:spPr bwMode="auto">
            <a:xfrm>
              <a:off x="1038349" y="4765030"/>
              <a:ext cx="592138" cy="277813"/>
            </a:xfrm>
            <a:custGeom>
              <a:avLst/>
              <a:gdLst>
                <a:gd name="T0" fmla="*/ 175 w 746"/>
                <a:gd name="T1" fmla="*/ 350 h 350"/>
                <a:gd name="T2" fmla="*/ 123 w 746"/>
                <a:gd name="T3" fmla="*/ 342 h 350"/>
                <a:gd name="T4" fmla="*/ 77 w 746"/>
                <a:gd name="T5" fmla="*/ 320 h 350"/>
                <a:gd name="T6" fmla="*/ 40 w 746"/>
                <a:gd name="T7" fmla="*/ 287 h 350"/>
                <a:gd name="T8" fmla="*/ 14 w 746"/>
                <a:gd name="T9" fmla="*/ 244 h 350"/>
                <a:gd name="T10" fmla="*/ 1 w 746"/>
                <a:gd name="T11" fmla="*/ 193 h 350"/>
                <a:gd name="T12" fmla="*/ 1 w 746"/>
                <a:gd name="T13" fmla="*/ 158 h 350"/>
                <a:gd name="T14" fmla="*/ 14 w 746"/>
                <a:gd name="T15" fmla="*/ 107 h 350"/>
                <a:gd name="T16" fmla="*/ 40 w 746"/>
                <a:gd name="T17" fmla="*/ 64 h 350"/>
                <a:gd name="T18" fmla="*/ 77 w 746"/>
                <a:gd name="T19" fmla="*/ 31 h 350"/>
                <a:gd name="T20" fmla="*/ 123 w 746"/>
                <a:gd name="T21" fmla="*/ 9 h 350"/>
                <a:gd name="T22" fmla="*/ 175 w 746"/>
                <a:gd name="T23" fmla="*/ 0 h 350"/>
                <a:gd name="T24" fmla="*/ 652 w 746"/>
                <a:gd name="T25" fmla="*/ 0 h 350"/>
                <a:gd name="T26" fmla="*/ 681 w 746"/>
                <a:gd name="T27" fmla="*/ 9 h 350"/>
                <a:gd name="T28" fmla="*/ 707 w 746"/>
                <a:gd name="T29" fmla="*/ 25 h 350"/>
                <a:gd name="T30" fmla="*/ 727 w 746"/>
                <a:gd name="T31" fmla="*/ 47 h 350"/>
                <a:gd name="T32" fmla="*/ 741 w 746"/>
                <a:gd name="T33" fmla="*/ 75 h 350"/>
                <a:gd name="T34" fmla="*/ 746 w 746"/>
                <a:gd name="T35" fmla="*/ 106 h 350"/>
                <a:gd name="T36" fmla="*/ 745 w 746"/>
                <a:gd name="T37" fmla="*/ 256 h 350"/>
                <a:gd name="T38" fmla="*/ 738 w 746"/>
                <a:gd name="T39" fmla="*/ 287 h 350"/>
                <a:gd name="T40" fmla="*/ 721 w 746"/>
                <a:gd name="T41" fmla="*/ 312 h 350"/>
                <a:gd name="T42" fmla="*/ 699 w 746"/>
                <a:gd name="T43" fmla="*/ 332 h 350"/>
                <a:gd name="T44" fmla="*/ 672 w 746"/>
                <a:gd name="T45" fmla="*/ 346 h 350"/>
                <a:gd name="T46" fmla="*/ 640 w 746"/>
                <a:gd name="T47" fmla="*/ 350 h 350"/>
                <a:gd name="T48" fmla="*/ 175 w 746"/>
                <a:gd name="T49" fmla="*/ 65 h 350"/>
                <a:gd name="T50" fmla="*/ 142 w 746"/>
                <a:gd name="T51" fmla="*/ 70 h 350"/>
                <a:gd name="T52" fmla="*/ 113 w 746"/>
                <a:gd name="T53" fmla="*/ 84 h 350"/>
                <a:gd name="T54" fmla="*/ 90 w 746"/>
                <a:gd name="T55" fmla="*/ 105 h 350"/>
                <a:gd name="T56" fmla="*/ 74 w 746"/>
                <a:gd name="T57" fmla="*/ 132 h 350"/>
                <a:gd name="T58" fmla="*/ 65 w 746"/>
                <a:gd name="T59" fmla="*/ 164 h 350"/>
                <a:gd name="T60" fmla="*/ 65 w 746"/>
                <a:gd name="T61" fmla="*/ 187 h 350"/>
                <a:gd name="T62" fmla="*/ 74 w 746"/>
                <a:gd name="T63" fmla="*/ 218 h 350"/>
                <a:gd name="T64" fmla="*/ 90 w 746"/>
                <a:gd name="T65" fmla="*/ 246 h 350"/>
                <a:gd name="T66" fmla="*/ 113 w 746"/>
                <a:gd name="T67" fmla="*/ 267 h 350"/>
                <a:gd name="T68" fmla="*/ 142 w 746"/>
                <a:gd name="T69" fmla="*/ 281 h 350"/>
                <a:gd name="T70" fmla="*/ 175 w 746"/>
                <a:gd name="T71" fmla="*/ 285 h 350"/>
                <a:gd name="T72" fmla="*/ 648 w 746"/>
                <a:gd name="T73" fmla="*/ 285 h 350"/>
                <a:gd name="T74" fmla="*/ 669 w 746"/>
                <a:gd name="T75" fmla="*/ 274 h 350"/>
                <a:gd name="T76" fmla="*/ 680 w 746"/>
                <a:gd name="T77" fmla="*/ 253 h 350"/>
                <a:gd name="T78" fmla="*/ 681 w 746"/>
                <a:gd name="T79" fmla="*/ 106 h 350"/>
                <a:gd name="T80" fmla="*/ 674 w 746"/>
                <a:gd name="T81" fmla="*/ 83 h 350"/>
                <a:gd name="T82" fmla="*/ 657 w 746"/>
                <a:gd name="T83" fmla="*/ 68 h 350"/>
                <a:gd name="T84" fmla="*/ 175 w 746"/>
                <a:gd name="T85" fmla="*/ 65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746" h="350">
                  <a:moveTo>
                    <a:pt x="640" y="350"/>
                  </a:moveTo>
                  <a:lnTo>
                    <a:pt x="175" y="350"/>
                  </a:lnTo>
                  <a:lnTo>
                    <a:pt x="175" y="350"/>
                  </a:lnTo>
                  <a:lnTo>
                    <a:pt x="157" y="349"/>
                  </a:lnTo>
                  <a:lnTo>
                    <a:pt x="140" y="347"/>
                  </a:lnTo>
                  <a:lnTo>
                    <a:pt x="123" y="342"/>
                  </a:lnTo>
                  <a:lnTo>
                    <a:pt x="107" y="336"/>
                  </a:lnTo>
                  <a:lnTo>
                    <a:pt x="91" y="329"/>
                  </a:lnTo>
                  <a:lnTo>
                    <a:pt x="77" y="320"/>
                  </a:lnTo>
                  <a:lnTo>
                    <a:pt x="63" y="310"/>
                  </a:lnTo>
                  <a:lnTo>
                    <a:pt x="52" y="299"/>
                  </a:lnTo>
                  <a:lnTo>
                    <a:pt x="40" y="287"/>
                  </a:lnTo>
                  <a:lnTo>
                    <a:pt x="30" y="273"/>
                  </a:lnTo>
                  <a:lnTo>
                    <a:pt x="22" y="259"/>
                  </a:lnTo>
                  <a:lnTo>
                    <a:pt x="14" y="244"/>
                  </a:lnTo>
                  <a:lnTo>
                    <a:pt x="8" y="227"/>
                  </a:lnTo>
                  <a:lnTo>
                    <a:pt x="3" y="210"/>
                  </a:lnTo>
                  <a:lnTo>
                    <a:pt x="1" y="193"/>
                  </a:lnTo>
                  <a:lnTo>
                    <a:pt x="0" y="175"/>
                  </a:lnTo>
                  <a:lnTo>
                    <a:pt x="0" y="175"/>
                  </a:lnTo>
                  <a:lnTo>
                    <a:pt x="1" y="158"/>
                  </a:lnTo>
                  <a:lnTo>
                    <a:pt x="3" y="141"/>
                  </a:lnTo>
                  <a:lnTo>
                    <a:pt x="8" y="123"/>
                  </a:lnTo>
                  <a:lnTo>
                    <a:pt x="14" y="107"/>
                  </a:lnTo>
                  <a:lnTo>
                    <a:pt x="22" y="92"/>
                  </a:lnTo>
                  <a:lnTo>
                    <a:pt x="30" y="78"/>
                  </a:lnTo>
                  <a:lnTo>
                    <a:pt x="40" y="64"/>
                  </a:lnTo>
                  <a:lnTo>
                    <a:pt x="52" y="51"/>
                  </a:lnTo>
                  <a:lnTo>
                    <a:pt x="63" y="40"/>
                  </a:lnTo>
                  <a:lnTo>
                    <a:pt x="77" y="31"/>
                  </a:lnTo>
                  <a:lnTo>
                    <a:pt x="91" y="21"/>
                  </a:lnTo>
                  <a:lnTo>
                    <a:pt x="107" y="14"/>
                  </a:lnTo>
                  <a:lnTo>
                    <a:pt x="123" y="9"/>
                  </a:lnTo>
                  <a:lnTo>
                    <a:pt x="140" y="4"/>
                  </a:lnTo>
                  <a:lnTo>
                    <a:pt x="157" y="2"/>
                  </a:lnTo>
                  <a:lnTo>
                    <a:pt x="175" y="0"/>
                  </a:lnTo>
                  <a:lnTo>
                    <a:pt x="640" y="0"/>
                  </a:lnTo>
                  <a:lnTo>
                    <a:pt x="640" y="0"/>
                  </a:lnTo>
                  <a:lnTo>
                    <a:pt x="652" y="0"/>
                  </a:lnTo>
                  <a:lnTo>
                    <a:pt x="662" y="3"/>
                  </a:lnTo>
                  <a:lnTo>
                    <a:pt x="672" y="5"/>
                  </a:lnTo>
                  <a:lnTo>
                    <a:pt x="681" y="9"/>
                  </a:lnTo>
                  <a:lnTo>
                    <a:pt x="690" y="13"/>
                  </a:lnTo>
                  <a:lnTo>
                    <a:pt x="699" y="18"/>
                  </a:lnTo>
                  <a:lnTo>
                    <a:pt x="707" y="25"/>
                  </a:lnTo>
                  <a:lnTo>
                    <a:pt x="714" y="32"/>
                  </a:lnTo>
                  <a:lnTo>
                    <a:pt x="721" y="39"/>
                  </a:lnTo>
                  <a:lnTo>
                    <a:pt x="727" y="47"/>
                  </a:lnTo>
                  <a:lnTo>
                    <a:pt x="733" y="55"/>
                  </a:lnTo>
                  <a:lnTo>
                    <a:pt x="738" y="64"/>
                  </a:lnTo>
                  <a:lnTo>
                    <a:pt x="741" y="75"/>
                  </a:lnTo>
                  <a:lnTo>
                    <a:pt x="743" y="84"/>
                  </a:lnTo>
                  <a:lnTo>
                    <a:pt x="745" y="94"/>
                  </a:lnTo>
                  <a:lnTo>
                    <a:pt x="746" y="106"/>
                  </a:lnTo>
                  <a:lnTo>
                    <a:pt x="746" y="245"/>
                  </a:lnTo>
                  <a:lnTo>
                    <a:pt x="746" y="245"/>
                  </a:lnTo>
                  <a:lnTo>
                    <a:pt x="745" y="256"/>
                  </a:lnTo>
                  <a:lnTo>
                    <a:pt x="743" y="267"/>
                  </a:lnTo>
                  <a:lnTo>
                    <a:pt x="741" y="276"/>
                  </a:lnTo>
                  <a:lnTo>
                    <a:pt x="738" y="287"/>
                  </a:lnTo>
                  <a:lnTo>
                    <a:pt x="733" y="296"/>
                  </a:lnTo>
                  <a:lnTo>
                    <a:pt x="727" y="304"/>
                  </a:lnTo>
                  <a:lnTo>
                    <a:pt x="721" y="312"/>
                  </a:lnTo>
                  <a:lnTo>
                    <a:pt x="714" y="319"/>
                  </a:lnTo>
                  <a:lnTo>
                    <a:pt x="707" y="326"/>
                  </a:lnTo>
                  <a:lnTo>
                    <a:pt x="699" y="332"/>
                  </a:lnTo>
                  <a:lnTo>
                    <a:pt x="690" y="338"/>
                  </a:lnTo>
                  <a:lnTo>
                    <a:pt x="681" y="342"/>
                  </a:lnTo>
                  <a:lnTo>
                    <a:pt x="672" y="346"/>
                  </a:lnTo>
                  <a:lnTo>
                    <a:pt x="662" y="348"/>
                  </a:lnTo>
                  <a:lnTo>
                    <a:pt x="652" y="350"/>
                  </a:lnTo>
                  <a:lnTo>
                    <a:pt x="640" y="350"/>
                  </a:lnTo>
                  <a:lnTo>
                    <a:pt x="640" y="350"/>
                  </a:lnTo>
                  <a:close/>
                  <a:moveTo>
                    <a:pt x="175" y="65"/>
                  </a:moveTo>
                  <a:lnTo>
                    <a:pt x="175" y="65"/>
                  </a:lnTo>
                  <a:lnTo>
                    <a:pt x="164" y="65"/>
                  </a:lnTo>
                  <a:lnTo>
                    <a:pt x="153" y="68"/>
                  </a:lnTo>
                  <a:lnTo>
                    <a:pt x="142" y="70"/>
                  </a:lnTo>
                  <a:lnTo>
                    <a:pt x="132" y="73"/>
                  </a:lnTo>
                  <a:lnTo>
                    <a:pt x="123" y="78"/>
                  </a:lnTo>
                  <a:lnTo>
                    <a:pt x="113" y="84"/>
                  </a:lnTo>
                  <a:lnTo>
                    <a:pt x="105" y="90"/>
                  </a:lnTo>
                  <a:lnTo>
                    <a:pt x="97" y="98"/>
                  </a:lnTo>
                  <a:lnTo>
                    <a:pt x="90" y="105"/>
                  </a:lnTo>
                  <a:lnTo>
                    <a:pt x="83" y="114"/>
                  </a:lnTo>
                  <a:lnTo>
                    <a:pt x="79" y="123"/>
                  </a:lnTo>
                  <a:lnTo>
                    <a:pt x="74" y="132"/>
                  </a:lnTo>
                  <a:lnTo>
                    <a:pt x="69" y="143"/>
                  </a:lnTo>
                  <a:lnTo>
                    <a:pt x="67" y="153"/>
                  </a:lnTo>
                  <a:lnTo>
                    <a:pt x="65" y="164"/>
                  </a:lnTo>
                  <a:lnTo>
                    <a:pt x="65" y="175"/>
                  </a:lnTo>
                  <a:lnTo>
                    <a:pt x="65" y="175"/>
                  </a:lnTo>
                  <a:lnTo>
                    <a:pt x="65" y="187"/>
                  </a:lnTo>
                  <a:lnTo>
                    <a:pt x="67" y="197"/>
                  </a:lnTo>
                  <a:lnTo>
                    <a:pt x="69" y="208"/>
                  </a:lnTo>
                  <a:lnTo>
                    <a:pt x="74" y="218"/>
                  </a:lnTo>
                  <a:lnTo>
                    <a:pt x="79" y="227"/>
                  </a:lnTo>
                  <a:lnTo>
                    <a:pt x="83" y="237"/>
                  </a:lnTo>
                  <a:lnTo>
                    <a:pt x="90" y="246"/>
                  </a:lnTo>
                  <a:lnTo>
                    <a:pt x="97" y="253"/>
                  </a:lnTo>
                  <a:lnTo>
                    <a:pt x="105" y="260"/>
                  </a:lnTo>
                  <a:lnTo>
                    <a:pt x="113" y="267"/>
                  </a:lnTo>
                  <a:lnTo>
                    <a:pt x="123" y="273"/>
                  </a:lnTo>
                  <a:lnTo>
                    <a:pt x="132" y="277"/>
                  </a:lnTo>
                  <a:lnTo>
                    <a:pt x="142" y="281"/>
                  </a:lnTo>
                  <a:lnTo>
                    <a:pt x="153" y="283"/>
                  </a:lnTo>
                  <a:lnTo>
                    <a:pt x="164" y="285"/>
                  </a:lnTo>
                  <a:lnTo>
                    <a:pt x="175" y="285"/>
                  </a:lnTo>
                  <a:lnTo>
                    <a:pt x="640" y="285"/>
                  </a:lnTo>
                  <a:lnTo>
                    <a:pt x="640" y="285"/>
                  </a:lnTo>
                  <a:lnTo>
                    <a:pt x="648" y="285"/>
                  </a:lnTo>
                  <a:lnTo>
                    <a:pt x="657" y="283"/>
                  </a:lnTo>
                  <a:lnTo>
                    <a:pt x="663" y="278"/>
                  </a:lnTo>
                  <a:lnTo>
                    <a:pt x="669" y="274"/>
                  </a:lnTo>
                  <a:lnTo>
                    <a:pt x="674" y="268"/>
                  </a:lnTo>
                  <a:lnTo>
                    <a:pt x="677" y="261"/>
                  </a:lnTo>
                  <a:lnTo>
                    <a:pt x="680" y="253"/>
                  </a:lnTo>
                  <a:lnTo>
                    <a:pt x="681" y="245"/>
                  </a:lnTo>
                  <a:lnTo>
                    <a:pt x="681" y="106"/>
                  </a:lnTo>
                  <a:lnTo>
                    <a:pt x="681" y="106"/>
                  </a:lnTo>
                  <a:lnTo>
                    <a:pt x="680" y="98"/>
                  </a:lnTo>
                  <a:lnTo>
                    <a:pt x="677" y="90"/>
                  </a:lnTo>
                  <a:lnTo>
                    <a:pt x="674" y="83"/>
                  </a:lnTo>
                  <a:lnTo>
                    <a:pt x="669" y="77"/>
                  </a:lnTo>
                  <a:lnTo>
                    <a:pt x="663" y="72"/>
                  </a:lnTo>
                  <a:lnTo>
                    <a:pt x="657" y="68"/>
                  </a:lnTo>
                  <a:lnTo>
                    <a:pt x="648" y="65"/>
                  </a:lnTo>
                  <a:lnTo>
                    <a:pt x="640" y="65"/>
                  </a:lnTo>
                  <a:lnTo>
                    <a:pt x="175" y="6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cxnSp>
        <p:nvCxnSpPr>
          <p:cNvPr id="68" name="직선 연결선 67"/>
          <p:cNvCxnSpPr/>
          <p:nvPr/>
        </p:nvCxnSpPr>
        <p:spPr>
          <a:xfrm>
            <a:off x="6678002" y="1216637"/>
            <a:ext cx="141629" cy="0"/>
          </a:xfrm>
          <a:prstGeom prst="line">
            <a:avLst/>
          </a:prstGeom>
          <a:ln w="38100" cap="rnd">
            <a:solidFill>
              <a:schemeClr val="tx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Slide Number Placeholder 5"/>
          <p:cNvSpPr txBox="1">
            <a:spLocks/>
          </p:cNvSpPr>
          <p:nvPr/>
        </p:nvSpPr>
        <p:spPr>
          <a:xfrm>
            <a:off x="6121108" y="869381"/>
            <a:ext cx="470634" cy="202157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ctr">
              <a:defRPr sz="1200">
                <a:solidFill>
                  <a:schemeClr val="tx1"/>
                </a:solidFill>
                <a:effectLst/>
                <a:latin typeface="Calibri" pitchFamily="34" charset="0"/>
                <a:cs typeface="Tahoma" pitchFamily="34" charset="0"/>
              </a:defRPr>
            </a:lvl1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D8F74E-B4A5-4AC5-9208-5754DED0CF49}" type="slidenum">
              <a:rPr kumimoji="0" lang="ko-KR" altLang="en-US" sz="10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pPr marL="0" marR="0" lvl="0" indent="0" algn="ct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48</a:t>
            </a:fld>
            <a:endParaRPr kumimoji="0" lang="ko-KR" altLang="en-US" sz="1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  <p:sp>
        <p:nvSpPr>
          <p:cNvPr id="18" name="제목 55"/>
          <p:cNvSpPr txBox="1">
            <a:spLocks/>
          </p:cNvSpPr>
          <p:nvPr/>
        </p:nvSpPr>
        <p:spPr>
          <a:xfrm>
            <a:off x="2500306" y="3571868"/>
            <a:ext cx="4143380" cy="10001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제이디코드 자율비행기본과 응용편을 통해서 코딩을 통한 비행 방법을 익혔다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 </a:t>
            </a:r>
            <a:r>
              <a:rPr kumimoji="0" lang="ko-KR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학습한 코딩 방법을 기반으로 자율 비행 미니레이싱을 펼쳐본다</a:t>
            </a:r>
            <a:r>
              <a:rPr kumimoji="0" lang="en-US" altLang="ko-KR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.</a:t>
            </a:r>
            <a:endParaRPr kumimoji="0" lang="ko-KR" altLang="en-US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7" name="제목 개체 틀 1"/>
          <p:cNvSpPr txBox="1">
            <a:spLocks/>
          </p:cNvSpPr>
          <p:nvPr/>
        </p:nvSpPr>
        <p:spPr>
          <a:xfrm>
            <a:off x="2643182" y="2071670"/>
            <a:ext cx="324326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Chapter.</a:t>
            </a:r>
            <a:r>
              <a:rPr kumimoji="0" lang="en-US" altLang="ko-KR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itchFamily="34" charset="0"/>
                <a:ea typeface="+mn-ea"/>
                <a:cs typeface="Tahoma" pitchFamily="34" charset="0"/>
              </a:rPr>
              <a:t> 6</a:t>
            </a:r>
            <a:endParaRPr kumimoji="0" lang="ko-KR" altLang="en-US" sz="5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libri" pitchFamily="34" charset="0"/>
              <a:ea typeface="+mn-ea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665807" y="8289224"/>
            <a:ext cx="1472784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ko-KR" altLang="en-US" sz="1000" b="1" smtClean="0">
                <a:latin typeface="+mn-ea"/>
                <a:cs typeface="Times New Roman"/>
              </a:rPr>
              <a:t>고무발 </a:t>
            </a:r>
            <a:r>
              <a:rPr lang="en-US" altLang="ko-KR" sz="1000" b="1" smtClean="0">
                <a:latin typeface="+mn-ea"/>
                <a:cs typeface="Times New Roman"/>
              </a:rPr>
              <a:t>(</a:t>
            </a:r>
            <a:r>
              <a:rPr lang="en-US" sz="1000" b="1" smtClean="0">
                <a:latin typeface="+mn-ea"/>
                <a:cs typeface="Times New Roman"/>
              </a:rPr>
              <a:t>1</a:t>
            </a:r>
            <a:r>
              <a:rPr lang="ko-KR" altLang="en-US" sz="1000" b="1" smtClean="0">
                <a:latin typeface="+mn-ea"/>
                <a:cs typeface="Times New Roman"/>
              </a:rPr>
              <a:t>세트</a:t>
            </a:r>
            <a:r>
              <a:rPr lang="en-US" altLang="ko-KR" sz="1000" b="1" smtClean="0">
                <a:latin typeface="+mn-ea"/>
                <a:cs typeface="Times New Roman"/>
              </a:rPr>
              <a:t>)</a:t>
            </a:r>
            <a:endParaRPr lang="ko-KR" altLang="en-US" sz="1000" b="1">
              <a:latin typeface="+mn-ea"/>
            </a:endParaRPr>
          </a:p>
        </p:txBody>
      </p:sp>
      <p:sp>
        <p:nvSpPr>
          <p:cNvPr id="13" name="제목 1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드론 디자인 및 조립</a:t>
            </a:r>
            <a:endParaRPr lang="ko-KR" alt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2898" y="1428728"/>
            <a:ext cx="597309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b="1239"/>
          <a:stretch>
            <a:fillRect/>
          </a:stretch>
        </p:blipFill>
        <p:spPr bwMode="auto">
          <a:xfrm>
            <a:off x="601919" y="4857752"/>
            <a:ext cx="5613163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재조립</a:t>
            </a:r>
            <a:r>
              <a:rPr lang="en-US" altLang="en-US" sz="3600" dirty="0" smtClean="0"/>
              <a:t>(1)</a:t>
            </a:r>
            <a:endParaRPr lang="ko-KR" altLang="en-US" sz="3600" dirty="0"/>
          </a:p>
        </p:txBody>
      </p: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04" y="1357290"/>
            <a:ext cx="5786486" cy="3453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604" y="5000628"/>
            <a:ext cx="6006563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드론 재조립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214414"/>
            <a:ext cx="5929362" cy="32948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" name="그룹 9"/>
          <p:cNvGrpSpPr/>
          <p:nvPr/>
        </p:nvGrpSpPr>
        <p:grpSpPr>
          <a:xfrm>
            <a:off x="285728" y="4500562"/>
            <a:ext cx="6257190" cy="4357686"/>
            <a:chOff x="285728" y="3286116"/>
            <a:chExt cx="8001056" cy="5572164"/>
          </a:xfrm>
        </p:grpSpPr>
        <p:pic>
          <p:nvPicPr>
            <p:cNvPr id="6" name="Picture 2"/>
            <p:cNvPicPr>
              <a:picLocks noChangeAspect="1" noChangeArrowheads="1"/>
            </p:cNvPicPr>
            <p:nvPr/>
          </p:nvPicPr>
          <p:blipFill>
            <a:blip r:embed="rId4"/>
            <a:srcRect t="2148" r="50893" b="30749"/>
            <a:stretch>
              <a:fillRect/>
            </a:stretch>
          </p:blipFill>
          <p:spPr bwMode="auto">
            <a:xfrm>
              <a:off x="285728" y="3286116"/>
              <a:ext cx="3929090" cy="4143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4"/>
            <a:srcRect l="51786" t="2148" r="-1786" b="22650"/>
            <a:stretch>
              <a:fillRect/>
            </a:stretch>
          </p:blipFill>
          <p:spPr bwMode="auto">
            <a:xfrm>
              <a:off x="4286256" y="3286116"/>
              <a:ext cx="4000528" cy="46434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/>
            <a:srcRect t="74882" r="50893" b="3137"/>
            <a:stretch>
              <a:fillRect/>
            </a:stretch>
          </p:blipFill>
          <p:spPr bwMode="auto">
            <a:xfrm>
              <a:off x="714356" y="7643834"/>
              <a:ext cx="2786082" cy="9624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4"/>
            <a:srcRect l="51786" t="80667" r="-1786" b="4294"/>
            <a:stretch>
              <a:fillRect/>
            </a:stretch>
          </p:blipFill>
          <p:spPr bwMode="auto">
            <a:xfrm>
              <a:off x="4286256" y="7929586"/>
              <a:ext cx="4000528" cy="9286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42" y="4988912"/>
            <a:ext cx="3924300" cy="3543300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트라이앵글 비행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428728"/>
            <a:ext cx="456887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방향과 속도</a:t>
            </a:r>
            <a:r>
              <a:rPr lang="en-US" altLang="ko-KR" sz="1100" b="1" dirty="0" smtClean="0"/>
              <a:t>, </a:t>
            </a:r>
            <a:r>
              <a:rPr lang="ko-KR" altLang="en-US" sz="1100" b="1" dirty="0" smtClean="0"/>
              <a:t>거리를 사용자 정의하여 트라이앵글 비행을 구현해 본다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6" name="타원 85"/>
          <p:cNvSpPr/>
          <p:nvPr/>
        </p:nvSpPr>
        <p:spPr>
          <a:xfrm>
            <a:off x="1848786" y="1928794"/>
            <a:ext cx="3000396" cy="2473987"/>
          </a:xfrm>
          <a:prstGeom prst="ellipse">
            <a:avLst/>
          </a:prstGeom>
          <a:gradFill flip="none" rotWithShape="1">
            <a:gsLst>
              <a:gs pos="88000">
                <a:schemeClr val="accent1">
                  <a:tint val="66000"/>
                  <a:satMod val="160000"/>
                  <a:alpha val="46000"/>
                </a:schemeClr>
              </a:gs>
              <a:gs pos="50000">
                <a:schemeClr val="bg1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2" name="그룹 31"/>
          <p:cNvGrpSpPr/>
          <p:nvPr/>
        </p:nvGrpSpPr>
        <p:grpSpPr>
          <a:xfrm rot="10800000" flipV="1">
            <a:off x="1512863" y="3418359"/>
            <a:ext cx="839754" cy="781261"/>
            <a:chOff x="3643314" y="3000366"/>
            <a:chExt cx="785818" cy="731083"/>
          </a:xfrm>
        </p:grpSpPr>
        <p:pic>
          <p:nvPicPr>
            <p:cNvPr id="88" name="그림 87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89" name="그림 88" descr="C:\Users\이미선\AppData\Local\Microsoft\Windows\INetCache\Content.Word\오른쪽드론.png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0" name="TextBox 89"/>
          <p:cNvSpPr txBox="1"/>
          <p:nvPr/>
        </p:nvSpPr>
        <p:spPr>
          <a:xfrm>
            <a:off x="5267177" y="3714744"/>
            <a:ext cx="80502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dirty="0" smtClean="0"/>
              <a:t>이륙</a:t>
            </a:r>
            <a:r>
              <a:rPr lang="en-US" altLang="ko-KR" sz="1100" dirty="0" smtClean="0"/>
              <a:t>/</a:t>
            </a:r>
            <a:r>
              <a:rPr lang="ko-KR" altLang="en-US" sz="1100" dirty="0" smtClean="0"/>
              <a:t>착륙</a:t>
            </a:r>
            <a:endParaRPr lang="ko-KR" altLang="en-US" sz="1100" dirty="0"/>
          </a:p>
        </p:txBody>
      </p:sp>
      <p:grpSp>
        <p:nvGrpSpPr>
          <p:cNvPr id="3" name="그룹 31"/>
          <p:cNvGrpSpPr/>
          <p:nvPr/>
        </p:nvGrpSpPr>
        <p:grpSpPr>
          <a:xfrm>
            <a:off x="2891110" y="1719037"/>
            <a:ext cx="839754" cy="781261"/>
            <a:chOff x="3643314" y="3000366"/>
            <a:chExt cx="785818" cy="731083"/>
          </a:xfrm>
        </p:grpSpPr>
        <p:pic>
          <p:nvPicPr>
            <p:cNvPr id="92" name="그림 91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93" name="그림 92" descr="C:\Users\이미선\AppData\Local\Microsoft\Windows\INetCache\Content.Word\오른쪽드론.png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그룹 31"/>
          <p:cNvGrpSpPr/>
          <p:nvPr/>
        </p:nvGrpSpPr>
        <p:grpSpPr>
          <a:xfrm>
            <a:off x="4362491" y="3414019"/>
            <a:ext cx="839754" cy="781261"/>
            <a:chOff x="3643314" y="3000366"/>
            <a:chExt cx="785818" cy="731083"/>
          </a:xfrm>
        </p:grpSpPr>
        <p:pic>
          <p:nvPicPr>
            <p:cNvPr id="95" name="그림 94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96" name="그림 95" descr="C:\Users\이미선\AppData\Local\Microsoft\Windows\INetCache\Content.Word\오른쪽드론.png"/>
            <p:cNvPicPr/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cxnSp>
        <p:nvCxnSpPr>
          <p:cNvPr id="97" name="직선 화살표 연결선 96"/>
          <p:cNvCxnSpPr/>
          <p:nvPr/>
        </p:nvCxnSpPr>
        <p:spPr>
          <a:xfrm rot="10800000">
            <a:off x="1920224" y="3857620"/>
            <a:ext cx="2857520" cy="158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직선 화살표 연결선 97"/>
          <p:cNvCxnSpPr/>
          <p:nvPr/>
        </p:nvCxnSpPr>
        <p:spPr>
          <a:xfrm rot="16200000" flipH="1">
            <a:off x="3232115" y="2259981"/>
            <a:ext cx="1674970" cy="1441228"/>
          </a:xfrm>
          <a:prstGeom prst="straightConnector1">
            <a:avLst/>
          </a:prstGeom>
          <a:ln w="19050"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직선 화살표 연결선 98"/>
          <p:cNvCxnSpPr/>
          <p:nvPr/>
        </p:nvCxnSpPr>
        <p:spPr>
          <a:xfrm rot="5400000">
            <a:off x="1741630" y="2321704"/>
            <a:ext cx="1714512" cy="1357320"/>
          </a:xfrm>
          <a:prstGeom prst="straightConnector1">
            <a:avLst/>
          </a:prstGeom>
          <a:ln w="1905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그룹 99"/>
          <p:cNvGrpSpPr/>
          <p:nvPr/>
        </p:nvGrpSpPr>
        <p:grpSpPr>
          <a:xfrm>
            <a:off x="4277678" y="3232951"/>
            <a:ext cx="1189510" cy="1189510"/>
            <a:chOff x="3873965" y="2286778"/>
            <a:chExt cx="2500330" cy="2500330"/>
          </a:xfrm>
        </p:grpSpPr>
        <p:cxnSp>
          <p:nvCxnSpPr>
            <p:cNvPr id="101" name="직선 연결선 100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직선 연결선 101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그룹 102"/>
          <p:cNvGrpSpPr/>
          <p:nvPr/>
        </p:nvGrpSpPr>
        <p:grpSpPr>
          <a:xfrm>
            <a:off x="1395899" y="3239614"/>
            <a:ext cx="1189510" cy="1189510"/>
            <a:chOff x="3873965" y="2286778"/>
            <a:chExt cx="2500330" cy="2500330"/>
          </a:xfrm>
        </p:grpSpPr>
        <p:cxnSp>
          <p:nvCxnSpPr>
            <p:cNvPr id="104" name="직선 연결선 103"/>
            <p:cNvCxnSpPr/>
            <p:nvPr/>
          </p:nvCxnSpPr>
          <p:spPr>
            <a:xfrm rot="5400000">
              <a:off x="3721565" y="3536149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직선 연결선 104"/>
            <p:cNvCxnSpPr/>
            <p:nvPr/>
          </p:nvCxnSpPr>
          <p:spPr>
            <a:xfrm>
              <a:off x="3873965" y="3535355"/>
              <a:ext cx="2500330" cy="1588"/>
            </a:xfrm>
            <a:prstGeom prst="line">
              <a:avLst/>
            </a:prstGeom>
            <a:ln w="12700">
              <a:solidFill>
                <a:schemeClr val="bg2">
                  <a:lumMod val="50000"/>
                </a:schemeClr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모서리가 둥근 직사각형 105"/>
          <p:cNvSpPr/>
          <p:nvPr/>
        </p:nvSpPr>
        <p:spPr>
          <a:xfrm>
            <a:off x="568272" y="4783127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7" name="그룹 157"/>
          <p:cNvGrpSpPr/>
          <p:nvPr/>
        </p:nvGrpSpPr>
        <p:grpSpPr>
          <a:xfrm flipH="1">
            <a:off x="675392" y="4525047"/>
            <a:ext cx="250534" cy="334430"/>
            <a:chOff x="8004773" y="4661601"/>
            <a:chExt cx="703673" cy="939312"/>
          </a:xfrm>
        </p:grpSpPr>
        <p:sp>
          <p:nvSpPr>
            <p:cNvPr id="108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09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0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11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112" name="제목 55"/>
          <p:cNvSpPr txBox="1">
            <a:spLocks/>
          </p:cNvSpPr>
          <p:nvPr/>
        </p:nvSpPr>
        <p:spPr>
          <a:xfrm>
            <a:off x="872998" y="4500562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15" name="TextBox 114"/>
          <p:cNvSpPr txBox="1"/>
          <p:nvPr/>
        </p:nvSpPr>
        <p:spPr>
          <a:xfrm>
            <a:off x="4214818" y="5000628"/>
            <a:ext cx="2143140" cy="33932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코딩은 스퀘어 비행처럼 다양한 방법으로 동일한 결과를 표현할 수 있다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본 트라이앵글 비행은 방향과 속도를 이용하여 드론의 쏠림을 유도하여 원하는 동선으로 비행 하도록 한다</a:t>
            </a:r>
            <a:r>
              <a:rPr lang="en-US" altLang="ko-KR" sz="1100" dirty="0" smtClean="0"/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/>
          </a:p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예제와 같이 동일 거리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속도로 왼쪽과 앞쪽으로 비행을 동시에 명령하면  힘의 균형에 의해 대각선으로 비행 한다</a:t>
            </a:r>
            <a:r>
              <a:rPr lang="en-US" altLang="ko-KR" sz="1100" dirty="0" smtClean="0"/>
              <a:t>.</a:t>
            </a:r>
          </a:p>
        </p:txBody>
      </p:sp>
      <p:sp>
        <p:nvSpPr>
          <p:cNvPr id="36" name="모서리가 둥근 직사각형 35"/>
          <p:cNvSpPr/>
          <p:nvPr/>
        </p:nvSpPr>
        <p:spPr>
          <a:xfrm>
            <a:off x="4850120" y="4582261"/>
            <a:ext cx="1428760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18.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트라이앵글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(1)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트라이앵글 비행</a:t>
            </a:r>
            <a:r>
              <a:rPr lang="en-US" altLang="en-US" sz="3600" dirty="0" smtClean="0"/>
              <a:t>(2)</a:t>
            </a:r>
            <a:endParaRPr lang="ko-KR" altLang="en-US" sz="3600" dirty="0"/>
          </a:p>
        </p:txBody>
      </p:sp>
      <p:pic>
        <p:nvPicPr>
          <p:cNvPr id="31746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66" y="4786314"/>
            <a:ext cx="3531956" cy="3143272"/>
          </a:xfrm>
          <a:prstGeom prst="rect">
            <a:avLst/>
          </a:prstGeom>
          <a:noFill/>
        </p:spPr>
      </p:pic>
      <p:pic>
        <p:nvPicPr>
          <p:cNvPr id="31748" name="Picture 4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24" y="6013066"/>
            <a:ext cx="3357586" cy="2988090"/>
          </a:xfrm>
          <a:prstGeom prst="rect">
            <a:avLst/>
          </a:prstGeom>
          <a:noFill/>
        </p:spPr>
      </p:pic>
      <p:sp>
        <p:nvSpPr>
          <p:cNvPr id="66" name="TextBox 65"/>
          <p:cNvSpPr txBox="1"/>
          <p:nvPr/>
        </p:nvSpPr>
        <p:spPr>
          <a:xfrm>
            <a:off x="725732" y="1428728"/>
            <a:ext cx="47035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방향과 속도</a:t>
            </a:r>
            <a:r>
              <a:rPr lang="en-US" altLang="ko-KR" sz="1100" b="1" dirty="0" smtClean="0"/>
              <a:t>,</a:t>
            </a:r>
            <a:r>
              <a:rPr lang="ko-KR" altLang="en-US" sz="1100" b="1" dirty="0" smtClean="0"/>
              <a:t> 거리를 사용자 정의하여 트라이앵글 비행을 구현해 본다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grpSp>
        <p:nvGrpSpPr>
          <p:cNvPr id="67" name="그룹 87"/>
          <p:cNvGrpSpPr/>
          <p:nvPr/>
        </p:nvGrpSpPr>
        <p:grpSpPr>
          <a:xfrm>
            <a:off x="1214422" y="1785918"/>
            <a:ext cx="2000264" cy="1933640"/>
            <a:chOff x="1141402" y="1928794"/>
            <a:chExt cx="2144722" cy="2073286"/>
          </a:xfrm>
        </p:grpSpPr>
        <p:sp>
          <p:nvSpPr>
            <p:cNvPr id="82" name="타원 81"/>
            <p:cNvSpPr/>
            <p:nvPr/>
          </p:nvSpPr>
          <p:spPr>
            <a:xfrm>
              <a:off x="1141402" y="2274342"/>
              <a:ext cx="2073285" cy="1709535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86" name="그룹 31"/>
            <p:cNvGrpSpPr/>
            <p:nvPr/>
          </p:nvGrpSpPr>
          <p:grpSpPr>
            <a:xfrm rot="10800000" flipV="1">
              <a:off x="1419967" y="3303637"/>
              <a:ext cx="580273" cy="539855"/>
              <a:chOff x="3643314" y="3000366"/>
              <a:chExt cx="785818" cy="731083"/>
            </a:xfrm>
          </p:grpSpPr>
          <p:pic>
            <p:nvPicPr>
              <p:cNvPr id="109" name="그림 108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10" name="그림 109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8" name="그룹 31"/>
            <p:cNvGrpSpPr/>
            <p:nvPr/>
          </p:nvGrpSpPr>
          <p:grpSpPr>
            <a:xfrm>
              <a:off x="1771005" y="2054844"/>
              <a:ext cx="657863" cy="539855"/>
              <a:chOff x="3643314" y="3000366"/>
              <a:chExt cx="890892" cy="731083"/>
            </a:xfrm>
          </p:grpSpPr>
          <p:pic>
            <p:nvPicPr>
              <p:cNvPr id="107" name="그림 106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08" name="그림 107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822894" y="3071801"/>
                <a:ext cx="711312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89" name="그룹 31"/>
            <p:cNvGrpSpPr/>
            <p:nvPr/>
          </p:nvGrpSpPr>
          <p:grpSpPr>
            <a:xfrm>
              <a:off x="2522774" y="3300638"/>
              <a:ext cx="580273" cy="539855"/>
              <a:chOff x="3643314" y="3000366"/>
              <a:chExt cx="785818" cy="731083"/>
            </a:xfrm>
          </p:grpSpPr>
          <p:pic>
            <p:nvPicPr>
              <p:cNvPr id="105" name="그림 104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5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06" name="그림 105" descr="C:\Users\이미선\AppData\Local\Microsoft\Windows\INetCache\Content.Word\오른쪽드론.png"/>
              <p:cNvPicPr/>
              <p:nvPr/>
            </p:nvPicPr>
            <p:blipFill>
              <a:blip r:embed="rId6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90" name="직선 화살표 연결선 89"/>
            <p:cNvCxnSpPr/>
            <p:nvPr/>
          </p:nvCxnSpPr>
          <p:spPr>
            <a:xfrm rot="10800000">
              <a:off x="1460128" y="3592473"/>
              <a:ext cx="1332825" cy="1097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직선 화살표 연결선 91"/>
            <p:cNvCxnSpPr/>
            <p:nvPr/>
          </p:nvCxnSpPr>
          <p:spPr>
            <a:xfrm rot="16200000" flipH="1">
              <a:off x="1928802" y="2643175"/>
              <a:ext cx="1214448" cy="642942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3" name="그룹 24"/>
            <p:cNvGrpSpPr/>
            <p:nvPr/>
          </p:nvGrpSpPr>
          <p:grpSpPr>
            <a:xfrm>
              <a:off x="2464077" y="3175520"/>
              <a:ext cx="821897" cy="821956"/>
              <a:chOff x="3873965" y="2286778"/>
              <a:chExt cx="2500330" cy="2500330"/>
            </a:xfrm>
          </p:grpSpPr>
          <p:cxnSp>
            <p:nvCxnSpPr>
              <p:cNvPr id="102" name="직선 연결선 101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직선 연결선 103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5" name="그룹 27"/>
            <p:cNvGrpSpPr/>
            <p:nvPr/>
          </p:nvGrpSpPr>
          <p:grpSpPr>
            <a:xfrm>
              <a:off x="1821136" y="1928794"/>
              <a:ext cx="821897" cy="821956"/>
              <a:chOff x="3873965" y="2286778"/>
              <a:chExt cx="2500330" cy="2500330"/>
            </a:xfrm>
          </p:grpSpPr>
          <p:cxnSp>
            <p:nvCxnSpPr>
              <p:cNvPr id="100" name="직선 연결선 99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직선 연결선 100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6" name="그룹 39"/>
            <p:cNvGrpSpPr/>
            <p:nvPr/>
          </p:nvGrpSpPr>
          <p:grpSpPr>
            <a:xfrm>
              <a:off x="1321070" y="3180124"/>
              <a:ext cx="821897" cy="821956"/>
              <a:chOff x="3873965" y="2286778"/>
              <a:chExt cx="2500330" cy="2500330"/>
            </a:xfrm>
          </p:grpSpPr>
          <p:cxnSp>
            <p:nvCxnSpPr>
              <p:cNvPr id="98" name="직선 연결선 97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직선 연결선 98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97" name="직선 화살표 연결선 96"/>
            <p:cNvCxnSpPr/>
            <p:nvPr/>
          </p:nvCxnSpPr>
          <p:spPr>
            <a:xfrm rot="5400000">
              <a:off x="1301919" y="2713639"/>
              <a:ext cx="1276233" cy="496367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1" name="그룹 85"/>
          <p:cNvGrpSpPr/>
          <p:nvPr/>
        </p:nvGrpSpPr>
        <p:grpSpPr>
          <a:xfrm>
            <a:off x="2857496" y="1643042"/>
            <a:ext cx="3575449" cy="1643074"/>
            <a:chOff x="3000372" y="3129602"/>
            <a:chExt cx="3714776" cy="1707101"/>
          </a:xfrm>
        </p:grpSpPr>
        <p:sp>
          <p:nvSpPr>
            <p:cNvPr id="112" name="타원 111"/>
            <p:cNvSpPr/>
            <p:nvPr/>
          </p:nvSpPr>
          <p:spPr>
            <a:xfrm>
              <a:off x="3950115" y="3306421"/>
              <a:ext cx="1836339" cy="1514160"/>
            </a:xfrm>
            <a:prstGeom prst="ellipse">
              <a:avLst/>
            </a:prstGeom>
            <a:gradFill flip="none" rotWithShape="1">
              <a:gsLst>
                <a:gs pos="88000">
                  <a:schemeClr val="accent1">
                    <a:tint val="66000"/>
                    <a:satMod val="160000"/>
                    <a:alpha val="46000"/>
                  </a:schemeClr>
                </a:gs>
                <a:gs pos="50000">
                  <a:schemeClr val="bg1"/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grpSp>
          <p:nvGrpSpPr>
            <p:cNvPr id="113" name="그룹 31"/>
            <p:cNvGrpSpPr/>
            <p:nvPr/>
          </p:nvGrpSpPr>
          <p:grpSpPr>
            <a:xfrm rot="10800000" flipV="1">
              <a:off x="3072670" y="4218086"/>
              <a:ext cx="513956" cy="478158"/>
              <a:chOff x="3643314" y="3000366"/>
              <a:chExt cx="785818" cy="731083"/>
            </a:xfrm>
          </p:grpSpPr>
          <p:pic>
            <p:nvPicPr>
              <p:cNvPr id="132" name="그림 131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33" name="그림 132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14" name="그룹 31"/>
            <p:cNvGrpSpPr/>
            <p:nvPr/>
          </p:nvGrpSpPr>
          <p:grpSpPr>
            <a:xfrm>
              <a:off x="4507848" y="3241250"/>
              <a:ext cx="513956" cy="478158"/>
              <a:chOff x="3643314" y="3000366"/>
              <a:chExt cx="785818" cy="731083"/>
            </a:xfrm>
          </p:grpSpPr>
          <p:pic>
            <p:nvPicPr>
              <p:cNvPr id="130" name="그림 129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31" name="그림 130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115" name="그룹 114"/>
            <p:cNvGrpSpPr/>
            <p:nvPr/>
          </p:nvGrpSpPr>
          <p:grpSpPr>
            <a:xfrm>
              <a:off x="6040210" y="4215430"/>
              <a:ext cx="513956" cy="478158"/>
              <a:chOff x="3643314" y="3000366"/>
              <a:chExt cx="785818" cy="731083"/>
            </a:xfrm>
          </p:grpSpPr>
          <p:pic>
            <p:nvPicPr>
              <p:cNvPr id="128" name="그림 127" descr="C:\Users\이미선\Dropbox\창업지원자료\기획\디자인\JDCode\앱디자인\jdcode\PNG파일\왼쪽조종\왼쪽드론_호버링.png"/>
              <p:cNvPicPr/>
              <p:nvPr/>
            </p:nvPicPr>
            <p:blipFill>
              <a:blip r:embed="rId7" cstate="email"/>
              <a:srcRect/>
              <a:stretch>
                <a:fillRect/>
              </a:stretch>
            </p:blipFill>
            <p:spPr bwMode="auto">
              <a:xfrm rot="10800000">
                <a:off x="3643314" y="3000366"/>
                <a:ext cx="785818" cy="298974"/>
              </a:xfrm>
              <a:prstGeom prst="rect">
                <a:avLst/>
              </a:prstGeom>
              <a:noFill/>
            </p:spPr>
          </p:pic>
          <p:pic>
            <p:nvPicPr>
              <p:cNvPr id="129" name="그림 128" descr="C:\Users\이미선\AppData\Local\Microsoft\Windows\INetCache\Content.Word\오른쪽드론.png"/>
              <p:cNvPicPr/>
              <p:nvPr/>
            </p:nvPicPr>
            <p:blipFill>
              <a:blip r:embed="rId8" cstate="email"/>
              <a:srcRect/>
              <a:stretch>
                <a:fillRect/>
              </a:stretch>
            </p:blipFill>
            <p:spPr bwMode="auto">
              <a:xfrm rot="10800000">
                <a:off x="3685846" y="3071801"/>
                <a:ext cx="711313" cy="659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cxnSp>
          <p:nvCxnSpPr>
            <p:cNvPr id="116" name="직선 화살표 연결선 115"/>
            <p:cNvCxnSpPr/>
            <p:nvPr/>
          </p:nvCxnSpPr>
          <p:spPr>
            <a:xfrm rot="10800000">
              <a:off x="3325663" y="4500562"/>
              <a:ext cx="3000396" cy="1588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직선 화살표 연결선 116"/>
            <p:cNvCxnSpPr/>
            <p:nvPr/>
          </p:nvCxnSpPr>
          <p:spPr>
            <a:xfrm>
              <a:off x="4786322" y="3500430"/>
              <a:ext cx="1500198" cy="1000132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8" name="그룹 24"/>
            <p:cNvGrpSpPr/>
            <p:nvPr/>
          </p:nvGrpSpPr>
          <p:grpSpPr>
            <a:xfrm>
              <a:off x="5987383" y="4104607"/>
              <a:ext cx="727426" cy="728018"/>
              <a:chOff x="3873965" y="2286778"/>
              <a:chExt cx="2500330" cy="2500330"/>
            </a:xfrm>
          </p:grpSpPr>
          <p:cxnSp>
            <p:nvCxnSpPr>
              <p:cNvPr id="126" name="직선 연결선 125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직선 연결선 126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그룹 27"/>
            <p:cNvGrpSpPr/>
            <p:nvPr/>
          </p:nvGrpSpPr>
          <p:grpSpPr>
            <a:xfrm>
              <a:off x="4450192" y="3129602"/>
              <a:ext cx="727426" cy="728018"/>
              <a:chOff x="3873965" y="2286778"/>
              <a:chExt cx="2500330" cy="2500330"/>
            </a:xfrm>
          </p:grpSpPr>
          <p:cxnSp>
            <p:nvCxnSpPr>
              <p:cNvPr id="124" name="직선 연결선 123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5" name="직선 연결선 124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0" name="그룹 39"/>
            <p:cNvGrpSpPr/>
            <p:nvPr/>
          </p:nvGrpSpPr>
          <p:grpSpPr>
            <a:xfrm>
              <a:off x="3000166" y="4108685"/>
              <a:ext cx="727426" cy="728018"/>
              <a:chOff x="3873965" y="2286778"/>
              <a:chExt cx="2500330" cy="2500330"/>
            </a:xfrm>
          </p:grpSpPr>
          <p:cxnSp>
            <p:nvCxnSpPr>
              <p:cNvPr id="122" name="직선 연결선 121"/>
              <p:cNvCxnSpPr/>
              <p:nvPr/>
            </p:nvCxnSpPr>
            <p:spPr>
              <a:xfrm rot="5400000">
                <a:off x="3721565" y="3536149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직선 연결선 122"/>
              <p:cNvCxnSpPr/>
              <p:nvPr/>
            </p:nvCxnSpPr>
            <p:spPr>
              <a:xfrm>
                <a:off x="3873965" y="3535355"/>
                <a:ext cx="2500330" cy="1588"/>
              </a:xfrm>
              <a:prstGeom prst="line">
                <a:avLst/>
              </a:prstGeom>
              <a:ln w="12700">
                <a:solidFill>
                  <a:schemeClr val="bg2">
                    <a:lumMod val="50000"/>
                  </a:schemeClr>
                </a:solidFill>
                <a:headEnd type="none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21" name="직선 화살표 연결선 120"/>
            <p:cNvCxnSpPr/>
            <p:nvPr/>
          </p:nvCxnSpPr>
          <p:spPr>
            <a:xfrm rot="10800000" flipV="1">
              <a:off x="3357564" y="3500430"/>
              <a:ext cx="1428758" cy="1000134"/>
            </a:xfrm>
            <a:prstGeom prst="straightConnector1">
              <a:avLst/>
            </a:prstGeom>
            <a:ln w="19050"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4" name="TextBox 133"/>
          <p:cNvSpPr txBox="1"/>
          <p:nvPr/>
        </p:nvSpPr>
        <p:spPr>
          <a:xfrm>
            <a:off x="642918" y="3929058"/>
            <a:ext cx="5715040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제이디코드에서 트라이앵글 비행을 하고자 할 때 방향과 속도를 이용하여 삼각형 각도의 크기를 조절하여 원하는 모양으로 비행한다</a:t>
            </a:r>
            <a:r>
              <a:rPr lang="en-US" altLang="ko-KR" sz="1100" dirty="0" smtClean="0"/>
              <a:t>.  </a:t>
            </a:r>
            <a:r>
              <a:rPr lang="ko-KR" altLang="en-US" sz="1100" dirty="0" smtClean="0"/>
              <a:t>위의 그림과 같이 각도에 따라 쏠림의 방향이 달라지고 삼각형 모양이 변하게 된다</a:t>
            </a:r>
            <a:r>
              <a:rPr lang="en-US" altLang="ko-KR" sz="1100" dirty="0" smtClean="0"/>
              <a:t>. </a:t>
            </a:r>
            <a:endParaRPr lang="ko-KR" altLang="en-US" sz="1100" dirty="0" smtClean="0"/>
          </a:p>
        </p:txBody>
      </p:sp>
      <p:sp>
        <p:nvSpPr>
          <p:cNvPr id="135" name="모서리가 둥근 직사각형 134"/>
          <p:cNvSpPr/>
          <p:nvPr/>
        </p:nvSpPr>
        <p:spPr>
          <a:xfrm>
            <a:off x="568272" y="3854433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136" name="그룹 157"/>
          <p:cNvGrpSpPr/>
          <p:nvPr/>
        </p:nvGrpSpPr>
        <p:grpSpPr>
          <a:xfrm flipH="1">
            <a:off x="675392" y="3596353"/>
            <a:ext cx="250534" cy="334430"/>
            <a:chOff x="8004773" y="4661601"/>
            <a:chExt cx="703673" cy="939312"/>
          </a:xfrm>
        </p:grpSpPr>
        <p:sp>
          <p:nvSpPr>
            <p:cNvPr id="137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8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39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140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141" name="제목 55"/>
          <p:cNvSpPr txBox="1">
            <a:spLocks/>
          </p:cNvSpPr>
          <p:nvPr/>
        </p:nvSpPr>
        <p:spPr>
          <a:xfrm>
            <a:off x="872998" y="3571868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142" name="모서리가 둥근 직사각형 141"/>
          <p:cNvSpPr/>
          <p:nvPr/>
        </p:nvSpPr>
        <p:spPr>
          <a:xfrm>
            <a:off x="4643446" y="3664572"/>
            <a:ext cx="1635434" cy="214314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18.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트라이앵글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(2)(3)</a:t>
            </a:r>
            <a:endParaRPr lang="ko-KR" altLang="en-US" sz="900" b="1" dirty="0" smtClean="0">
              <a:solidFill>
                <a:schemeClr val="bg1"/>
              </a:solidFill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pic>
        <p:nvPicPr>
          <p:cNvPr id="14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5" name="TextBox 144"/>
          <p:cNvSpPr txBox="1"/>
          <p:nvPr/>
        </p:nvSpPr>
        <p:spPr>
          <a:xfrm>
            <a:off x="2357430" y="4786314"/>
            <a:ext cx="414340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/>
              <a:t>위와 같이 코딩할 경우 트라이앵글</a:t>
            </a:r>
            <a:r>
              <a:rPr lang="en-US" altLang="ko-KR" sz="1100" dirty="0" smtClean="0"/>
              <a:t>(1)</a:t>
            </a:r>
            <a:r>
              <a:rPr lang="ko-KR" altLang="en-US" sz="1100" dirty="0" smtClean="0"/>
              <a:t>을 </a:t>
            </a:r>
            <a:r>
              <a:rPr lang="en-US" altLang="ko-KR" sz="1100" dirty="0" smtClean="0"/>
              <a:t>45</a:t>
            </a:r>
            <a:r>
              <a:rPr lang="ko-KR" altLang="en-US" sz="1100" dirty="0" smtClean="0"/>
              <a:t>도 기준으로 생각하고 가고자 하는 방향의 거리와 속도 비율을 조정해 보도록 한다</a:t>
            </a:r>
            <a:r>
              <a:rPr lang="en-US" altLang="ko-KR" sz="1100" dirty="0" smtClean="0"/>
              <a:t>.</a:t>
            </a:r>
            <a:endParaRPr lang="ko-KR" altLang="en-US" sz="11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C:\Users\이미선\AppData\Local\Packages\Microsoft.Windows.Photos_8wekyb3d8bbwe\TempState\ShareServiceTempFolder\0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37" y="3857620"/>
            <a:ext cx="4676775" cy="5019675"/>
          </a:xfrm>
          <a:prstGeom prst="rect">
            <a:avLst/>
          </a:prstGeom>
          <a:noFill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요철</a:t>
            </a:r>
            <a:r>
              <a:rPr lang="en-US" altLang="ko-KR" sz="3600" dirty="0" smtClean="0"/>
              <a:t>(</a:t>
            </a:r>
            <a:r>
              <a:rPr sz="3600" dirty="0" smtClean="0"/>
              <a:t>凹</a:t>
            </a:r>
            <a:r>
              <a:rPr lang="en-US" altLang="ko-KR" sz="3600" dirty="0" smtClean="0"/>
              <a:t>) </a:t>
            </a:r>
            <a:r>
              <a:rPr altLang="en-US" sz="3600" dirty="0" smtClean="0"/>
              <a:t>비행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357290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417450"/>
            <a:ext cx="434125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고도와 속도를 이용하여 웨이브와 같은 형상으로 비행하도록 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81" name="모서리가 둥근 직사각형 80"/>
          <p:cNvSpPr/>
          <p:nvPr/>
        </p:nvSpPr>
        <p:spPr>
          <a:xfrm>
            <a:off x="568272" y="3782995"/>
            <a:ext cx="5718248" cy="53359"/>
          </a:xfrm>
          <a:prstGeom prst="roundRect">
            <a:avLst>
              <a:gd name="adj" fmla="val 50000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Calibri" pitchFamily="34" charset="0"/>
            </a:endParaRPr>
          </a:p>
        </p:txBody>
      </p:sp>
      <p:grpSp>
        <p:nvGrpSpPr>
          <p:cNvPr id="2" name="그룹 157"/>
          <p:cNvGrpSpPr/>
          <p:nvPr/>
        </p:nvGrpSpPr>
        <p:grpSpPr>
          <a:xfrm flipH="1">
            <a:off x="675392" y="3524915"/>
            <a:ext cx="250534" cy="334430"/>
            <a:chOff x="8004773" y="4661601"/>
            <a:chExt cx="703673" cy="939312"/>
          </a:xfrm>
        </p:grpSpPr>
        <p:sp>
          <p:nvSpPr>
            <p:cNvPr id="83" name="Freeform 320"/>
            <p:cNvSpPr>
              <a:spLocks/>
            </p:cNvSpPr>
            <p:nvPr/>
          </p:nvSpPr>
          <p:spPr bwMode="auto">
            <a:xfrm>
              <a:off x="8023148" y="4689705"/>
              <a:ext cx="662599" cy="888509"/>
            </a:xfrm>
            <a:custGeom>
              <a:avLst/>
              <a:gdLst>
                <a:gd name="T0" fmla="*/ 388 w 1226"/>
                <a:gd name="T1" fmla="*/ 993 h 1644"/>
                <a:gd name="T2" fmla="*/ 263 w 1226"/>
                <a:gd name="T3" fmla="*/ 916 h 1644"/>
                <a:gd name="T4" fmla="*/ 183 w 1226"/>
                <a:gd name="T5" fmla="*/ 838 h 1644"/>
                <a:gd name="T6" fmla="*/ 134 w 1226"/>
                <a:gd name="T7" fmla="*/ 754 h 1644"/>
                <a:gd name="T8" fmla="*/ 106 w 1226"/>
                <a:gd name="T9" fmla="*/ 651 h 1644"/>
                <a:gd name="T10" fmla="*/ 106 w 1226"/>
                <a:gd name="T11" fmla="*/ 562 h 1644"/>
                <a:gd name="T12" fmla="*/ 127 w 1226"/>
                <a:gd name="T13" fmla="*/ 442 h 1644"/>
                <a:gd name="T14" fmla="*/ 207 w 1226"/>
                <a:gd name="T15" fmla="*/ 252 h 1644"/>
                <a:gd name="T16" fmla="*/ 321 w 1226"/>
                <a:gd name="T17" fmla="*/ 121 h 1644"/>
                <a:gd name="T18" fmla="*/ 446 w 1226"/>
                <a:gd name="T19" fmla="*/ 41 h 1644"/>
                <a:gd name="T20" fmla="*/ 535 w 1226"/>
                <a:gd name="T21" fmla="*/ 11 h 1644"/>
                <a:gd name="T22" fmla="*/ 702 w 1226"/>
                <a:gd name="T23" fmla="*/ 2 h 1644"/>
                <a:gd name="T24" fmla="*/ 825 w 1226"/>
                <a:gd name="T25" fmla="*/ 28 h 1644"/>
                <a:gd name="T26" fmla="*/ 924 w 1226"/>
                <a:gd name="T27" fmla="*/ 73 h 1644"/>
                <a:gd name="T28" fmla="*/ 1015 w 1226"/>
                <a:gd name="T29" fmla="*/ 147 h 1644"/>
                <a:gd name="T30" fmla="*/ 1095 w 1226"/>
                <a:gd name="T31" fmla="*/ 252 h 1644"/>
                <a:gd name="T32" fmla="*/ 1157 w 1226"/>
                <a:gd name="T33" fmla="*/ 395 h 1644"/>
                <a:gd name="T34" fmla="*/ 1175 w 1226"/>
                <a:gd name="T35" fmla="*/ 485 h 1644"/>
                <a:gd name="T36" fmla="*/ 1175 w 1226"/>
                <a:gd name="T37" fmla="*/ 651 h 1644"/>
                <a:gd name="T38" fmla="*/ 1151 w 1226"/>
                <a:gd name="T39" fmla="*/ 754 h 1644"/>
                <a:gd name="T40" fmla="*/ 1101 w 1226"/>
                <a:gd name="T41" fmla="*/ 856 h 1644"/>
                <a:gd name="T42" fmla="*/ 1015 w 1226"/>
                <a:gd name="T43" fmla="*/ 946 h 1644"/>
                <a:gd name="T44" fmla="*/ 886 w 1226"/>
                <a:gd name="T45" fmla="*/ 1013 h 1644"/>
                <a:gd name="T46" fmla="*/ 830 w 1226"/>
                <a:gd name="T47" fmla="*/ 1047 h 1644"/>
                <a:gd name="T48" fmla="*/ 965 w 1226"/>
                <a:gd name="T49" fmla="*/ 1129 h 1644"/>
                <a:gd name="T50" fmla="*/ 1065 w 1226"/>
                <a:gd name="T51" fmla="*/ 1220 h 1644"/>
                <a:gd name="T52" fmla="*/ 1118 w 1226"/>
                <a:gd name="T53" fmla="*/ 1258 h 1644"/>
                <a:gd name="T54" fmla="*/ 1174 w 1226"/>
                <a:gd name="T55" fmla="*/ 1297 h 1644"/>
                <a:gd name="T56" fmla="*/ 1220 w 1226"/>
                <a:gd name="T57" fmla="*/ 1377 h 1644"/>
                <a:gd name="T58" fmla="*/ 1217 w 1226"/>
                <a:gd name="T59" fmla="*/ 1511 h 1644"/>
                <a:gd name="T60" fmla="*/ 1194 w 1226"/>
                <a:gd name="T61" fmla="*/ 1567 h 1644"/>
                <a:gd name="T62" fmla="*/ 1149 w 1226"/>
                <a:gd name="T63" fmla="*/ 1614 h 1644"/>
                <a:gd name="T64" fmla="*/ 1095 w 1226"/>
                <a:gd name="T65" fmla="*/ 1638 h 1644"/>
                <a:gd name="T66" fmla="*/ 1019 w 1226"/>
                <a:gd name="T67" fmla="*/ 1642 h 1644"/>
                <a:gd name="T68" fmla="*/ 905 w 1226"/>
                <a:gd name="T69" fmla="*/ 1605 h 1644"/>
                <a:gd name="T70" fmla="*/ 849 w 1226"/>
                <a:gd name="T71" fmla="*/ 1551 h 1644"/>
                <a:gd name="T72" fmla="*/ 834 w 1226"/>
                <a:gd name="T73" fmla="*/ 1513 h 1644"/>
                <a:gd name="T74" fmla="*/ 827 w 1226"/>
                <a:gd name="T75" fmla="*/ 1439 h 1644"/>
                <a:gd name="T76" fmla="*/ 847 w 1226"/>
                <a:gd name="T77" fmla="*/ 1375 h 1644"/>
                <a:gd name="T78" fmla="*/ 297 w 1226"/>
                <a:gd name="T79" fmla="*/ 1392 h 1644"/>
                <a:gd name="T80" fmla="*/ 218 w 1226"/>
                <a:gd name="T81" fmla="*/ 1429 h 1644"/>
                <a:gd name="T82" fmla="*/ 129 w 1226"/>
                <a:gd name="T83" fmla="*/ 1427 h 1644"/>
                <a:gd name="T84" fmla="*/ 50 w 1226"/>
                <a:gd name="T85" fmla="*/ 1385 h 1644"/>
                <a:gd name="T86" fmla="*/ 11 w 1226"/>
                <a:gd name="T87" fmla="*/ 1334 h 1644"/>
                <a:gd name="T88" fmla="*/ 0 w 1226"/>
                <a:gd name="T89" fmla="*/ 1274 h 1644"/>
                <a:gd name="T90" fmla="*/ 11 w 1226"/>
                <a:gd name="T91" fmla="*/ 1215 h 1644"/>
                <a:gd name="T92" fmla="*/ 45 w 1226"/>
                <a:gd name="T93" fmla="*/ 1157 h 1644"/>
                <a:gd name="T94" fmla="*/ 93 w 1226"/>
                <a:gd name="T95" fmla="*/ 1108 h 1644"/>
                <a:gd name="T96" fmla="*/ 155 w 1226"/>
                <a:gd name="T97" fmla="*/ 1078 h 1644"/>
                <a:gd name="T98" fmla="*/ 229 w 1226"/>
                <a:gd name="T99" fmla="*/ 1069 h 1644"/>
                <a:gd name="T100" fmla="*/ 310 w 1226"/>
                <a:gd name="T101" fmla="*/ 1088 h 16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226" h="1644">
                  <a:moveTo>
                    <a:pt x="446" y="1017"/>
                  </a:moveTo>
                  <a:lnTo>
                    <a:pt x="446" y="1017"/>
                  </a:lnTo>
                  <a:lnTo>
                    <a:pt x="429" y="1011"/>
                  </a:lnTo>
                  <a:lnTo>
                    <a:pt x="388" y="993"/>
                  </a:lnTo>
                  <a:lnTo>
                    <a:pt x="360" y="980"/>
                  </a:lnTo>
                  <a:lnTo>
                    <a:pt x="328" y="963"/>
                  </a:lnTo>
                  <a:lnTo>
                    <a:pt x="297" y="942"/>
                  </a:lnTo>
                  <a:lnTo>
                    <a:pt x="263" y="916"/>
                  </a:lnTo>
                  <a:lnTo>
                    <a:pt x="229" y="888"/>
                  </a:lnTo>
                  <a:lnTo>
                    <a:pt x="215" y="871"/>
                  </a:lnTo>
                  <a:lnTo>
                    <a:pt x="198" y="855"/>
                  </a:lnTo>
                  <a:lnTo>
                    <a:pt x="183" y="838"/>
                  </a:lnTo>
                  <a:lnTo>
                    <a:pt x="170" y="817"/>
                  </a:lnTo>
                  <a:lnTo>
                    <a:pt x="157" y="797"/>
                  </a:lnTo>
                  <a:lnTo>
                    <a:pt x="144" y="776"/>
                  </a:lnTo>
                  <a:lnTo>
                    <a:pt x="134" y="754"/>
                  </a:lnTo>
                  <a:lnTo>
                    <a:pt x="125" y="729"/>
                  </a:lnTo>
                  <a:lnTo>
                    <a:pt x="117" y="705"/>
                  </a:lnTo>
                  <a:lnTo>
                    <a:pt x="110" y="679"/>
                  </a:lnTo>
                  <a:lnTo>
                    <a:pt x="106" y="651"/>
                  </a:lnTo>
                  <a:lnTo>
                    <a:pt x="104" y="623"/>
                  </a:lnTo>
                  <a:lnTo>
                    <a:pt x="103" y="593"/>
                  </a:lnTo>
                  <a:lnTo>
                    <a:pt x="106" y="562"/>
                  </a:lnTo>
                  <a:lnTo>
                    <a:pt x="106" y="562"/>
                  </a:lnTo>
                  <a:lnTo>
                    <a:pt x="110" y="530"/>
                  </a:lnTo>
                  <a:lnTo>
                    <a:pt x="114" y="500"/>
                  </a:lnTo>
                  <a:lnTo>
                    <a:pt x="119" y="470"/>
                  </a:lnTo>
                  <a:lnTo>
                    <a:pt x="127" y="442"/>
                  </a:lnTo>
                  <a:lnTo>
                    <a:pt x="142" y="388"/>
                  </a:lnTo>
                  <a:lnTo>
                    <a:pt x="160" y="339"/>
                  </a:lnTo>
                  <a:lnTo>
                    <a:pt x="183" y="293"/>
                  </a:lnTo>
                  <a:lnTo>
                    <a:pt x="207" y="252"/>
                  </a:lnTo>
                  <a:lnTo>
                    <a:pt x="233" y="214"/>
                  </a:lnTo>
                  <a:lnTo>
                    <a:pt x="261" y="179"/>
                  </a:lnTo>
                  <a:lnTo>
                    <a:pt x="291" y="147"/>
                  </a:lnTo>
                  <a:lnTo>
                    <a:pt x="321" y="121"/>
                  </a:lnTo>
                  <a:lnTo>
                    <a:pt x="353" y="95"/>
                  </a:lnTo>
                  <a:lnTo>
                    <a:pt x="384" y="74"/>
                  </a:lnTo>
                  <a:lnTo>
                    <a:pt x="414" y="56"/>
                  </a:lnTo>
                  <a:lnTo>
                    <a:pt x="446" y="41"/>
                  </a:lnTo>
                  <a:lnTo>
                    <a:pt x="476" y="28"/>
                  </a:lnTo>
                  <a:lnTo>
                    <a:pt x="504" y="18"/>
                  </a:lnTo>
                  <a:lnTo>
                    <a:pt x="504" y="18"/>
                  </a:lnTo>
                  <a:lnTo>
                    <a:pt x="535" y="11"/>
                  </a:lnTo>
                  <a:lnTo>
                    <a:pt x="571" y="4"/>
                  </a:lnTo>
                  <a:lnTo>
                    <a:pt x="612" y="0"/>
                  </a:lnTo>
                  <a:lnTo>
                    <a:pt x="655" y="0"/>
                  </a:lnTo>
                  <a:lnTo>
                    <a:pt x="702" y="2"/>
                  </a:lnTo>
                  <a:lnTo>
                    <a:pt x="750" y="9"/>
                  </a:lnTo>
                  <a:lnTo>
                    <a:pt x="774" y="13"/>
                  </a:lnTo>
                  <a:lnTo>
                    <a:pt x="799" y="20"/>
                  </a:lnTo>
                  <a:lnTo>
                    <a:pt x="825" y="28"/>
                  </a:lnTo>
                  <a:lnTo>
                    <a:pt x="849" y="37"/>
                  </a:lnTo>
                  <a:lnTo>
                    <a:pt x="873" y="46"/>
                  </a:lnTo>
                  <a:lnTo>
                    <a:pt x="899" y="60"/>
                  </a:lnTo>
                  <a:lnTo>
                    <a:pt x="924" y="73"/>
                  </a:lnTo>
                  <a:lnTo>
                    <a:pt x="946" y="89"/>
                  </a:lnTo>
                  <a:lnTo>
                    <a:pt x="970" y="106"/>
                  </a:lnTo>
                  <a:lnTo>
                    <a:pt x="993" y="125"/>
                  </a:lnTo>
                  <a:lnTo>
                    <a:pt x="1015" y="147"/>
                  </a:lnTo>
                  <a:lnTo>
                    <a:pt x="1037" y="170"/>
                  </a:lnTo>
                  <a:lnTo>
                    <a:pt x="1058" y="196"/>
                  </a:lnTo>
                  <a:lnTo>
                    <a:pt x="1077" y="222"/>
                  </a:lnTo>
                  <a:lnTo>
                    <a:pt x="1095" y="252"/>
                  </a:lnTo>
                  <a:lnTo>
                    <a:pt x="1112" y="285"/>
                  </a:lnTo>
                  <a:lnTo>
                    <a:pt x="1129" y="319"/>
                  </a:lnTo>
                  <a:lnTo>
                    <a:pt x="1144" y="356"/>
                  </a:lnTo>
                  <a:lnTo>
                    <a:pt x="1157" y="395"/>
                  </a:lnTo>
                  <a:lnTo>
                    <a:pt x="1168" y="438"/>
                  </a:lnTo>
                  <a:lnTo>
                    <a:pt x="1168" y="438"/>
                  </a:lnTo>
                  <a:lnTo>
                    <a:pt x="1172" y="461"/>
                  </a:lnTo>
                  <a:lnTo>
                    <a:pt x="1175" y="485"/>
                  </a:lnTo>
                  <a:lnTo>
                    <a:pt x="1179" y="519"/>
                  </a:lnTo>
                  <a:lnTo>
                    <a:pt x="1181" y="558"/>
                  </a:lnTo>
                  <a:lnTo>
                    <a:pt x="1179" y="603"/>
                  </a:lnTo>
                  <a:lnTo>
                    <a:pt x="1175" y="651"/>
                  </a:lnTo>
                  <a:lnTo>
                    <a:pt x="1172" y="677"/>
                  </a:lnTo>
                  <a:lnTo>
                    <a:pt x="1166" y="703"/>
                  </a:lnTo>
                  <a:lnTo>
                    <a:pt x="1159" y="728"/>
                  </a:lnTo>
                  <a:lnTo>
                    <a:pt x="1151" y="754"/>
                  </a:lnTo>
                  <a:lnTo>
                    <a:pt x="1142" y="780"/>
                  </a:lnTo>
                  <a:lnTo>
                    <a:pt x="1129" y="806"/>
                  </a:lnTo>
                  <a:lnTo>
                    <a:pt x="1116" y="832"/>
                  </a:lnTo>
                  <a:lnTo>
                    <a:pt x="1101" y="856"/>
                  </a:lnTo>
                  <a:lnTo>
                    <a:pt x="1082" y="881"/>
                  </a:lnTo>
                  <a:lnTo>
                    <a:pt x="1062" y="903"/>
                  </a:lnTo>
                  <a:lnTo>
                    <a:pt x="1039" y="925"/>
                  </a:lnTo>
                  <a:lnTo>
                    <a:pt x="1015" y="946"/>
                  </a:lnTo>
                  <a:lnTo>
                    <a:pt x="987" y="965"/>
                  </a:lnTo>
                  <a:lnTo>
                    <a:pt x="957" y="983"/>
                  </a:lnTo>
                  <a:lnTo>
                    <a:pt x="924" y="998"/>
                  </a:lnTo>
                  <a:lnTo>
                    <a:pt x="886" y="1013"/>
                  </a:lnTo>
                  <a:lnTo>
                    <a:pt x="847" y="1024"/>
                  </a:lnTo>
                  <a:lnTo>
                    <a:pt x="802" y="1034"/>
                  </a:lnTo>
                  <a:lnTo>
                    <a:pt x="802" y="1034"/>
                  </a:lnTo>
                  <a:lnTo>
                    <a:pt x="830" y="1047"/>
                  </a:lnTo>
                  <a:lnTo>
                    <a:pt x="858" y="1062"/>
                  </a:lnTo>
                  <a:lnTo>
                    <a:pt x="897" y="1082"/>
                  </a:lnTo>
                  <a:lnTo>
                    <a:pt x="942" y="1112"/>
                  </a:lnTo>
                  <a:lnTo>
                    <a:pt x="965" y="1129"/>
                  </a:lnTo>
                  <a:lnTo>
                    <a:pt x="989" y="1149"/>
                  </a:lnTo>
                  <a:lnTo>
                    <a:pt x="1015" y="1170"/>
                  </a:lnTo>
                  <a:lnTo>
                    <a:pt x="1039" y="1194"/>
                  </a:lnTo>
                  <a:lnTo>
                    <a:pt x="1065" y="1220"/>
                  </a:lnTo>
                  <a:lnTo>
                    <a:pt x="1090" y="1248"/>
                  </a:lnTo>
                  <a:lnTo>
                    <a:pt x="1090" y="1248"/>
                  </a:lnTo>
                  <a:lnTo>
                    <a:pt x="1097" y="1250"/>
                  </a:lnTo>
                  <a:lnTo>
                    <a:pt x="1118" y="1258"/>
                  </a:lnTo>
                  <a:lnTo>
                    <a:pt x="1131" y="1265"/>
                  </a:lnTo>
                  <a:lnTo>
                    <a:pt x="1146" y="1273"/>
                  </a:lnTo>
                  <a:lnTo>
                    <a:pt x="1159" y="1284"/>
                  </a:lnTo>
                  <a:lnTo>
                    <a:pt x="1174" y="1297"/>
                  </a:lnTo>
                  <a:lnTo>
                    <a:pt x="1189" y="1312"/>
                  </a:lnTo>
                  <a:lnTo>
                    <a:pt x="1202" y="1330"/>
                  </a:lnTo>
                  <a:lnTo>
                    <a:pt x="1211" y="1351"/>
                  </a:lnTo>
                  <a:lnTo>
                    <a:pt x="1220" y="1377"/>
                  </a:lnTo>
                  <a:lnTo>
                    <a:pt x="1226" y="1405"/>
                  </a:lnTo>
                  <a:lnTo>
                    <a:pt x="1226" y="1437"/>
                  </a:lnTo>
                  <a:lnTo>
                    <a:pt x="1224" y="1472"/>
                  </a:lnTo>
                  <a:lnTo>
                    <a:pt x="1217" y="1511"/>
                  </a:lnTo>
                  <a:lnTo>
                    <a:pt x="1217" y="1511"/>
                  </a:lnTo>
                  <a:lnTo>
                    <a:pt x="1209" y="1532"/>
                  </a:lnTo>
                  <a:lnTo>
                    <a:pt x="1202" y="1551"/>
                  </a:lnTo>
                  <a:lnTo>
                    <a:pt x="1194" y="1567"/>
                  </a:lnTo>
                  <a:lnTo>
                    <a:pt x="1185" y="1580"/>
                  </a:lnTo>
                  <a:lnTo>
                    <a:pt x="1174" y="1594"/>
                  </a:lnTo>
                  <a:lnTo>
                    <a:pt x="1162" y="1605"/>
                  </a:lnTo>
                  <a:lnTo>
                    <a:pt x="1149" y="1614"/>
                  </a:lnTo>
                  <a:lnTo>
                    <a:pt x="1138" y="1623"/>
                  </a:lnTo>
                  <a:lnTo>
                    <a:pt x="1123" y="1629"/>
                  </a:lnTo>
                  <a:lnTo>
                    <a:pt x="1110" y="1635"/>
                  </a:lnTo>
                  <a:lnTo>
                    <a:pt x="1095" y="1638"/>
                  </a:lnTo>
                  <a:lnTo>
                    <a:pt x="1080" y="1642"/>
                  </a:lnTo>
                  <a:lnTo>
                    <a:pt x="1065" y="1644"/>
                  </a:lnTo>
                  <a:lnTo>
                    <a:pt x="1049" y="1644"/>
                  </a:lnTo>
                  <a:lnTo>
                    <a:pt x="1019" y="1642"/>
                  </a:lnTo>
                  <a:lnTo>
                    <a:pt x="987" y="1636"/>
                  </a:lnTo>
                  <a:lnTo>
                    <a:pt x="959" y="1629"/>
                  </a:lnTo>
                  <a:lnTo>
                    <a:pt x="931" y="1618"/>
                  </a:lnTo>
                  <a:lnTo>
                    <a:pt x="905" y="1605"/>
                  </a:lnTo>
                  <a:lnTo>
                    <a:pt x="884" y="1590"/>
                  </a:lnTo>
                  <a:lnTo>
                    <a:pt x="866" y="1575"/>
                  </a:lnTo>
                  <a:lnTo>
                    <a:pt x="853" y="1558"/>
                  </a:lnTo>
                  <a:lnTo>
                    <a:pt x="849" y="1551"/>
                  </a:lnTo>
                  <a:lnTo>
                    <a:pt x="847" y="1543"/>
                  </a:lnTo>
                  <a:lnTo>
                    <a:pt x="847" y="1543"/>
                  </a:lnTo>
                  <a:lnTo>
                    <a:pt x="840" y="1530"/>
                  </a:lnTo>
                  <a:lnTo>
                    <a:pt x="834" y="1513"/>
                  </a:lnTo>
                  <a:lnTo>
                    <a:pt x="828" y="1493"/>
                  </a:lnTo>
                  <a:lnTo>
                    <a:pt x="827" y="1469"/>
                  </a:lnTo>
                  <a:lnTo>
                    <a:pt x="827" y="1454"/>
                  </a:lnTo>
                  <a:lnTo>
                    <a:pt x="827" y="1439"/>
                  </a:lnTo>
                  <a:lnTo>
                    <a:pt x="830" y="1424"/>
                  </a:lnTo>
                  <a:lnTo>
                    <a:pt x="834" y="1407"/>
                  </a:lnTo>
                  <a:lnTo>
                    <a:pt x="840" y="1392"/>
                  </a:lnTo>
                  <a:lnTo>
                    <a:pt x="847" y="1375"/>
                  </a:lnTo>
                  <a:lnTo>
                    <a:pt x="319" y="1375"/>
                  </a:lnTo>
                  <a:lnTo>
                    <a:pt x="319" y="1375"/>
                  </a:lnTo>
                  <a:lnTo>
                    <a:pt x="313" y="1379"/>
                  </a:lnTo>
                  <a:lnTo>
                    <a:pt x="297" y="1392"/>
                  </a:lnTo>
                  <a:lnTo>
                    <a:pt x="272" y="1409"/>
                  </a:lnTo>
                  <a:lnTo>
                    <a:pt x="256" y="1416"/>
                  </a:lnTo>
                  <a:lnTo>
                    <a:pt x="239" y="1424"/>
                  </a:lnTo>
                  <a:lnTo>
                    <a:pt x="218" y="1429"/>
                  </a:lnTo>
                  <a:lnTo>
                    <a:pt x="198" y="1433"/>
                  </a:lnTo>
                  <a:lnTo>
                    <a:pt x="175" y="1435"/>
                  </a:lnTo>
                  <a:lnTo>
                    <a:pt x="153" y="1433"/>
                  </a:lnTo>
                  <a:lnTo>
                    <a:pt x="129" y="1427"/>
                  </a:lnTo>
                  <a:lnTo>
                    <a:pt x="103" y="1418"/>
                  </a:lnTo>
                  <a:lnTo>
                    <a:pt x="76" y="1403"/>
                  </a:lnTo>
                  <a:lnTo>
                    <a:pt x="50" y="1385"/>
                  </a:lnTo>
                  <a:lnTo>
                    <a:pt x="50" y="1385"/>
                  </a:lnTo>
                  <a:lnTo>
                    <a:pt x="37" y="1373"/>
                  </a:lnTo>
                  <a:lnTo>
                    <a:pt x="28" y="1360"/>
                  </a:lnTo>
                  <a:lnTo>
                    <a:pt x="19" y="1347"/>
                  </a:lnTo>
                  <a:lnTo>
                    <a:pt x="11" y="1334"/>
                  </a:lnTo>
                  <a:lnTo>
                    <a:pt x="7" y="1319"/>
                  </a:lnTo>
                  <a:lnTo>
                    <a:pt x="4" y="1304"/>
                  </a:lnTo>
                  <a:lnTo>
                    <a:pt x="0" y="1289"/>
                  </a:lnTo>
                  <a:lnTo>
                    <a:pt x="0" y="1274"/>
                  </a:lnTo>
                  <a:lnTo>
                    <a:pt x="2" y="1259"/>
                  </a:lnTo>
                  <a:lnTo>
                    <a:pt x="4" y="1245"/>
                  </a:lnTo>
                  <a:lnTo>
                    <a:pt x="7" y="1230"/>
                  </a:lnTo>
                  <a:lnTo>
                    <a:pt x="11" y="1215"/>
                  </a:lnTo>
                  <a:lnTo>
                    <a:pt x="19" y="1198"/>
                  </a:lnTo>
                  <a:lnTo>
                    <a:pt x="26" y="1185"/>
                  </a:lnTo>
                  <a:lnTo>
                    <a:pt x="34" y="1170"/>
                  </a:lnTo>
                  <a:lnTo>
                    <a:pt x="45" y="1157"/>
                  </a:lnTo>
                  <a:lnTo>
                    <a:pt x="54" y="1144"/>
                  </a:lnTo>
                  <a:lnTo>
                    <a:pt x="67" y="1131"/>
                  </a:lnTo>
                  <a:lnTo>
                    <a:pt x="78" y="1120"/>
                  </a:lnTo>
                  <a:lnTo>
                    <a:pt x="93" y="1108"/>
                  </a:lnTo>
                  <a:lnTo>
                    <a:pt x="108" y="1099"/>
                  </a:lnTo>
                  <a:lnTo>
                    <a:pt x="123" y="1092"/>
                  </a:lnTo>
                  <a:lnTo>
                    <a:pt x="138" y="1084"/>
                  </a:lnTo>
                  <a:lnTo>
                    <a:pt x="155" y="1078"/>
                  </a:lnTo>
                  <a:lnTo>
                    <a:pt x="173" y="1073"/>
                  </a:lnTo>
                  <a:lnTo>
                    <a:pt x="192" y="1069"/>
                  </a:lnTo>
                  <a:lnTo>
                    <a:pt x="211" y="1069"/>
                  </a:lnTo>
                  <a:lnTo>
                    <a:pt x="229" y="1069"/>
                  </a:lnTo>
                  <a:lnTo>
                    <a:pt x="248" y="1071"/>
                  </a:lnTo>
                  <a:lnTo>
                    <a:pt x="269" y="1075"/>
                  </a:lnTo>
                  <a:lnTo>
                    <a:pt x="289" y="1080"/>
                  </a:lnTo>
                  <a:lnTo>
                    <a:pt x="310" y="1088"/>
                  </a:lnTo>
                  <a:lnTo>
                    <a:pt x="446" y="10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4" name="Freeform 321"/>
            <p:cNvSpPr>
              <a:spLocks/>
            </p:cNvSpPr>
            <p:nvPr/>
          </p:nvSpPr>
          <p:spPr bwMode="auto">
            <a:xfrm>
              <a:off x="8406872" y="4892916"/>
              <a:ext cx="73502" cy="113496"/>
            </a:xfrm>
            <a:custGeom>
              <a:avLst/>
              <a:gdLst>
                <a:gd name="T0" fmla="*/ 54 w 134"/>
                <a:gd name="T1" fmla="*/ 209 h 209"/>
                <a:gd name="T2" fmla="*/ 54 w 134"/>
                <a:gd name="T3" fmla="*/ 209 h 209"/>
                <a:gd name="T4" fmla="*/ 67 w 134"/>
                <a:gd name="T5" fmla="*/ 209 h 209"/>
                <a:gd name="T6" fmla="*/ 80 w 134"/>
                <a:gd name="T7" fmla="*/ 207 h 209"/>
                <a:gd name="T8" fmla="*/ 91 w 134"/>
                <a:gd name="T9" fmla="*/ 201 h 209"/>
                <a:gd name="T10" fmla="*/ 101 w 134"/>
                <a:gd name="T11" fmla="*/ 196 h 209"/>
                <a:gd name="T12" fmla="*/ 110 w 134"/>
                <a:gd name="T13" fmla="*/ 186 h 209"/>
                <a:gd name="T14" fmla="*/ 117 w 134"/>
                <a:gd name="T15" fmla="*/ 175 h 209"/>
                <a:gd name="T16" fmla="*/ 121 w 134"/>
                <a:gd name="T17" fmla="*/ 164 h 209"/>
                <a:gd name="T18" fmla="*/ 125 w 134"/>
                <a:gd name="T19" fmla="*/ 151 h 209"/>
                <a:gd name="T20" fmla="*/ 134 w 134"/>
                <a:gd name="T21" fmla="*/ 73 h 209"/>
                <a:gd name="T22" fmla="*/ 134 w 134"/>
                <a:gd name="T23" fmla="*/ 73 h 209"/>
                <a:gd name="T24" fmla="*/ 134 w 134"/>
                <a:gd name="T25" fmla="*/ 60 h 209"/>
                <a:gd name="T26" fmla="*/ 132 w 134"/>
                <a:gd name="T27" fmla="*/ 46 h 209"/>
                <a:gd name="T28" fmla="*/ 129 w 134"/>
                <a:gd name="T29" fmla="*/ 35 h 209"/>
                <a:gd name="T30" fmla="*/ 123 w 134"/>
                <a:gd name="T31" fmla="*/ 24 h 209"/>
                <a:gd name="T32" fmla="*/ 114 w 134"/>
                <a:gd name="T33" fmla="*/ 15 h 209"/>
                <a:gd name="T34" fmla="*/ 104 w 134"/>
                <a:gd name="T35" fmla="*/ 9 h 209"/>
                <a:gd name="T36" fmla="*/ 93 w 134"/>
                <a:gd name="T37" fmla="*/ 4 h 209"/>
                <a:gd name="T38" fmla="*/ 80 w 134"/>
                <a:gd name="T39" fmla="*/ 0 h 209"/>
                <a:gd name="T40" fmla="*/ 80 w 134"/>
                <a:gd name="T41" fmla="*/ 0 h 209"/>
                <a:gd name="T42" fmla="*/ 67 w 134"/>
                <a:gd name="T43" fmla="*/ 0 h 209"/>
                <a:gd name="T44" fmla="*/ 56 w 134"/>
                <a:gd name="T45" fmla="*/ 2 h 209"/>
                <a:gd name="T46" fmla="*/ 45 w 134"/>
                <a:gd name="T47" fmla="*/ 7 h 209"/>
                <a:gd name="T48" fmla="*/ 33 w 134"/>
                <a:gd name="T49" fmla="*/ 13 h 209"/>
                <a:gd name="T50" fmla="*/ 26 w 134"/>
                <a:gd name="T51" fmla="*/ 22 h 209"/>
                <a:gd name="T52" fmla="*/ 19 w 134"/>
                <a:gd name="T53" fmla="*/ 32 h 209"/>
                <a:gd name="T54" fmla="*/ 13 w 134"/>
                <a:gd name="T55" fmla="*/ 45 h 209"/>
                <a:gd name="T56" fmla="*/ 11 w 134"/>
                <a:gd name="T57" fmla="*/ 58 h 209"/>
                <a:gd name="T58" fmla="*/ 0 w 134"/>
                <a:gd name="T59" fmla="*/ 136 h 209"/>
                <a:gd name="T60" fmla="*/ 0 w 134"/>
                <a:gd name="T61" fmla="*/ 136 h 209"/>
                <a:gd name="T62" fmla="*/ 0 w 134"/>
                <a:gd name="T63" fmla="*/ 149 h 209"/>
                <a:gd name="T64" fmla="*/ 2 w 134"/>
                <a:gd name="T65" fmla="*/ 162 h 209"/>
                <a:gd name="T66" fmla="*/ 5 w 134"/>
                <a:gd name="T67" fmla="*/ 173 h 209"/>
                <a:gd name="T68" fmla="*/ 13 w 134"/>
                <a:gd name="T69" fmla="*/ 185 h 209"/>
                <a:gd name="T70" fmla="*/ 20 w 134"/>
                <a:gd name="T71" fmla="*/ 192 h 209"/>
                <a:gd name="T72" fmla="*/ 30 w 134"/>
                <a:gd name="T73" fmla="*/ 199 h 209"/>
                <a:gd name="T74" fmla="*/ 41 w 134"/>
                <a:gd name="T75" fmla="*/ 205 h 209"/>
                <a:gd name="T76" fmla="*/ 54 w 134"/>
                <a:gd name="T77" fmla="*/ 209 h 209"/>
                <a:gd name="T78" fmla="*/ 54 w 134"/>
                <a:gd name="T79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4" h="209">
                  <a:moveTo>
                    <a:pt x="54" y="209"/>
                  </a:move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1" y="201"/>
                  </a:lnTo>
                  <a:lnTo>
                    <a:pt x="101" y="196"/>
                  </a:lnTo>
                  <a:lnTo>
                    <a:pt x="110" y="186"/>
                  </a:lnTo>
                  <a:lnTo>
                    <a:pt x="117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4" y="73"/>
                  </a:lnTo>
                  <a:lnTo>
                    <a:pt x="134" y="73"/>
                  </a:lnTo>
                  <a:lnTo>
                    <a:pt x="134" y="60"/>
                  </a:lnTo>
                  <a:lnTo>
                    <a:pt x="132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4" y="9"/>
                  </a:lnTo>
                  <a:lnTo>
                    <a:pt x="93" y="4"/>
                  </a:lnTo>
                  <a:lnTo>
                    <a:pt x="80" y="0"/>
                  </a:lnTo>
                  <a:lnTo>
                    <a:pt x="80" y="0"/>
                  </a:lnTo>
                  <a:lnTo>
                    <a:pt x="67" y="0"/>
                  </a:lnTo>
                  <a:lnTo>
                    <a:pt x="56" y="2"/>
                  </a:lnTo>
                  <a:lnTo>
                    <a:pt x="45" y="7"/>
                  </a:lnTo>
                  <a:lnTo>
                    <a:pt x="33" y="13"/>
                  </a:lnTo>
                  <a:lnTo>
                    <a:pt x="26" y="22"/>
                  </a:lnTo>
                  <a:lnTo>
                    <a:pt x="19" y="32"/>
                  </a:lnTo>
                  <a:lnTo>
                    <a:pt x="13" y="45"/>
                  </a:lnTo>
                  <a:lnTo>
                    <a:pt x="11" y="58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5" y="173"/>
                  </a:lnTo>
                  <a:lnTo>
                    <a:pt x="13" y="185"/>
                  </a:lnTo>
                  <a:lnTo>
                    <a:pt x="20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5" name="Freeform 322"/>
            <p:cNvSpPr>
              <a:spLocks/>
            </p:cNvSpPr>
            <p:nvPr/>
          </p:nvSpPr>
          <p:spPr bwMode="auto">
            <a:xfrm>
              <a:off x="8164748" y="4857247"/>
              <a:ext cx="72421" cy="112415"/>
            </a:xfrm>
            <a:custGeom>
              <a:avLst/>
              <a:gdLst>
                <a:gd name="T0" fmla="*/ 80 w 135"/>
                <a:gd name="T1" fmla="*/ 0 h 209"/>
                <a:gd name="T2" fmla="*/ 80 w 135"/>
                <a:gd name="T3" fmla="*/ 0 h 209"/>
                <a:gd name="T4" fmla="*/ 67 w 135"/>
                <a:gd name="T5" fmla="*/ 0 h 209"/>
                <a:gd name="T6" fmla="*/ 56 w 135"/>
                <a:gd name="T7" fmla="*/ 1 h 209"/>
                <a:gd name="T8" fmla="*/ 43 w 135"/>
                <a:gd name="T9" fmla="*/ 7 h 209"/>
                <a:gd name="T10" fmla="*/ 34 w 135"/>
                <a:gd name="T11" fmla="*/ 13 h 209"/>
                <a:gd name="T12" fmla="*/ 24 w 135"/>
                <a:gd name="T13" fmla="*/ 22 h 209"/>
                <a:gd name="T14" fmla="*/ 19 w 135"/>
                <a:gd name="T15" fmla="*/ 31 h 209"/>
                <a:gd name="T16" fmla="*/ 13 w 135"/>
                <a:gd name="T17" fmla="*/ 44 h 209"/>
                <a:gd name="T18" fmla="*/ 11 w 135"/>
                <a:gd name="T19" fmla="*/ 56 h 209"/>
                <a:gd name="T20" fmla="*/ 0 w 135"/>
                <a:gd name="T21" fmla="*/ 136 h 209"/>
                <a:gd name="T22" fmla="*/ 0 w 135"/>
                <a:gd name="T23" fmla="*/ 136 h 209"/>
                <a:gd name="T24" fmla="*/ 0 w 135"/>
                <a:gd name="T25" fmla="*/ 149 h 209"/>
                <a:gd name="T26" fmla="*/ 2 w 135"/>
                <a:gd name="T27" fmla="*/ 162 h 209"/>
                <a:gd name="T28" fmla="*/ 6 w 135"/>
                <a:gd name="T29" fmla="*/ 173 h 209"/>
                <a:gd name="T30" fmla="*/ 13 w 135"/>
                <a:gd name="T31" fmla="*/ 184 h 209"/>
                <a:gd name="T32" fmla="*/ 21 w 135"/>
                <a:gd name="T33" fmla="*/ 192 h 209"/>
                <a:gd name="T34" fmla="*/ 30 w 135"/>
                <a:gd name="T35" fmla="*/ 199 h 209"/>
                <a:gd name="T36" fmla="*/ 41 w 135"/>
                <a:gd name="T37" fmla="*/ 205 h 209"/>
                <a:gd name="T38" fmla="*/ 54 w 135"/>
                <a:gd name="T39" fmla="*/ 209 h 209"/>
                <a:gd name="T40" fmla="*/ 54 w 135"/>
                <a:gd name="T41" fmla="*/ 209 h 209"/>
                <a:gd name="T42" fmla="*/ 67 w 135"/>
                <a:gd name="T43" fmla="*/ 209 h 209"/>
                <a:gd name="T44" fmla="*/ 80 w 135"/>
                <a:gd name="T45" fmla="*/ 207 h 209"/>
                <a:gd name="T46" fmla="*/ 92 w 135"/>
                <a:gd name="T47" fmla="*/ 201 h 209"/>
                <a:gd name="T48" fmla="*/ 101 w 135"/>
                <a:gd name="T49" fmla="*/ 194 h 209"/>
                <a:gd name="T50" fmla="*/ 110 w 135"/>
                <a:gd name="T51" fmla="*/ 186 h 209"/>
                <a:gd name="T52" fmla="*/ 118 w 135"/>
                <a:gd name="T53" fmla="*/ 175 h 209"/>
                <a:gd name="T54" fmla="*/ 121 w 135"/>
                <a:gd name="T55" fmla="*/ 164 h 209"/>
                <a:gd name="T56" fmla="*/ 125 w 135"/>
                <a:gd name="T57" fmla="*/ 151 h 209"/>
                <a:gd name="T58" fmla="*/ 135 w 135"/>
                <a:gd name="T59" fmla="*/ 72 h 209"/>
                <a:gd name="T60" fmla="*/ 135 w 135"/>
                <a:gd name="T61" fmla="*/ 72 h 209"/>
                <a:gd name="T62" fmla="*/ 135 w 135"/>
                <a:gd name="T63" fmla="*/ 59 h 209"/>
                <a:gd name="T64" fmla="*/ 133 w 135"/>
                <a:gd name="T65" fmla="*/ 46 h 209"/>
                <a:gd name="T66" fmla="*/ 129 w 135"/>
                <a:gd name="T67" fmla="*/ 35 h 209"/>
                <a:gd name="T68" fmla="*/ 123 w 135"/>
                <a:gd name="T69" fmla="*/ 24 h 209"/>
                <a:gd name="T70" fmla="*/ 114 w 135"/>
                <a:gd name="T71" fmla="*/ 15 h 209"/>
                <a:gd name="T72" fmla="*/ 105 w 135"/>
                <a:gd name="T73" fmla="*/ 7 h 209"/>
                <a:gd name="T74" fmla="*/ 93 w 135"/>
                <a:gd name="T75" fmla="*/ 3 h 209"/>
                <a:gd name="T76" fmla="*/ 80 w 135"/>
                <a:gd name="T77" fmla="*/ 0 h 209"/>
                <a:gd name="T78" fmla="*/ 80 w 135"/>
                <a:gd name="T79" fmla="*/ 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35" h="209">
                  <a:moveTo>
                    <a:pt x="80" y="0"/>
                  </a:moveTo>
                  <a:lnTo>
                    <a:pt x="80" y="0"/>
                  </a:lnTo>
                  <a:lnTo>
                    <a:pt x="67" y="0"/>
                  </a:lnTo>
                  <a:lnTo>
                    <a:pt x="56" y="1"/>
                  </a:lnTo>
                  <a:lnTo>
                    <a:pt x="43" y="7"/>
                  </a:lnTo>
                  <a:lnTo>
                    <a:pt x="34" y="13"/>
                  </a:lnTo>
                  <a:lnTo>
                    <a:pt x="24" y="22"/>
                  </a:lnTo>
                  <a:lnTo>
                    <a:pt x="19" y="31"/>
                  </a:lnTo>
                  <a:lnTo>
                    <a:pt x="13" y="44"/>
                  </a:lnTo>
                  <a:lnTo>
                    <a:pt x="11" y="56"/>
                  </a:lnTo>
                  <a:lnTo>
                    <a:pt x="0" y="136"/>
                  </a:lnTo>
                  <a:lnTo>
                    <a:pt x="0" y="136"/>
                  </a:lnTo>
                  <a:lnTo>
                    <a:pt x="0" y="149"/>
                  </a:lnTo>
                  <a:lnTo>
                    <a:pt x="2" y="162"/>
                  </a:lnTo>
                  <a:lnTo>
                    <a:pt x="6" y="173"/>
                  </a:lnTo>
                  <a:lnTo>
                    <a:pt x="13" y="184"/>
                  </a:lnTo>
                  <a:lnTo>
                    <a:pt x="21" y="192"/>
                  </a:lnTo>
                  <a:lnTo>
                    <a:pt x="30" y="199"/>
                  </a:lnTo>
                  <a:lnTo>
                    <a:pt x="41" y="205"/>
                  </a:lnTo>
                  <a:lnTo>
                    <a:pt x="54" y="209"/>
                  </a:lnTo>
                  <a:lnTo>
                    <a:pt x="54" y="209"/>
                  </a:lnTo>
                  <a:lnTo>
                    <a:pt x="67" y="209"/>
                  </a:lnTo>
                  <a:lnTo>
                    <a:pt x="80" y="207"/>
                  </a:lnTo>
                  <a:lnTo>
                    <a:pt x="92" y="201"/>
                  </a:lnTo>
                  <a:lnTo>
                    <a:pt x="101" y="194"/>
                  </a:lnTo>
                  <a:lnTo>
                    <a:pt x="110" y="186"/>
                  </a:lnTo>
                  <a:lnTo>
                    <a:pt x="118" y="175"/>
                  </a:lnTo>
                  <a:lnTo>
                    <a:pt x="121" y="164"/>
                  </a:lnTo>
                  <a:lnTo>
                    <a:pt x="125" y="151"/>
                  </a:lnTo>
                  <a:lnTo>
                    <a:pt x="135" y="72"/>
                  </a:lnTo>
                  <a:lnTo>
                    <a:pt x="135" y="72"/>
                  </a:lnTo>
                  <a:lnTo>
                    <a:pt x="135" y="59"/>
                  </a:lnTo>
                  <a:lnTo>
                    <a:pt x="133" y="46"/>
                  </a:lnTo>
                  <a:lnTo>
                    <a:pt x="129" y="35"/>
                  </a:lnTo>
                  <a:lnTo>
                    <a:pt x="123" y="24"/>
                  </a:lnTo>
                  <a:lnTo>
                    <a:pt x="114" y="15"/>
                  </a:lnTo>
                  <a:lnTo>
                    <a:pt x="105" y="7"/>
                  </a:lnTo>
                  <a:lnTo>
                    <a:pt x="93" y="3"/>
                  </a:lnTo>
                  <a:lnTo>
                    <a:pt x="80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  <p:sp>
          <p:nvSpPr>
            <p:cNvPr id="87" name="Freeform 323"/>
            <p:cNvSpPr>
              <a:spLocks noEditPoints="1"/>
            </p:cNvSpPr>
            <p:nvPr/>
          </p:nvSpPr>
          <p:spPr bwMode="auto">
            <a:xfrm>
              <a:off x="8004773" y="4661601"/>
              <a:ext cx="703673" cy="939312"/>
            </a:xfrm>
            <a:custGeom>
              <a:avLst/>
              <a:gdLst>
                <a:gd name="T0" fmla="*/ 446 w 1303"/>
                <a:gd name="T1" fmla="*/ 1222 h 1739"/>
                <a:gd name="T2" fmla="*/ 487 w 1303"/>
                <a:gd name="T3" fmla="*/ 1106 h 1739"/>
                <a:gd name="T4" fmla="*/ 513 w 1303"/>
                <a:gd name="T5" fmla="*/ 1035 h 1739"/>
                <a:gd name="T6" fmla="*/ 312 w 1303"/>
                <a:gd name="T7" fmla="*/ 933 h 1739"/>
                <a:gd name="T8" fmla="*/ 176 w 1303"/>
                <a:gd name="T9" fmla="*/ 696 h 1739"/>
                <a:gd name="T10" fmla="*/ 215 w 1303"/>
                <a:gd name="T11" fmla="*/ 440 h 1739"/>
                <a:gd name="T12" fmla="*/ 431 w 1303"/>
                <a:gd name="T13" fmla="*/ 164 h 1739"/>
                <a:gd name="T14" fmla="*/ 607 w 1303"/>
                <a:gd name="T15" fmla="*/ 91 h 1739"/>
                <a:gd name="T16" fmla="*/ 767 w 1303"/>
                <a:gd name="T17" fmla="*/ 95 h 1739"/>
                <a:gd name="T18" fmla="*/ 952 w 1303"/>
                <a:gd name="T19" fmla="*/ 175 h 1739"/>
                <a:gd name="T20" fmla="*/ 1079 w 1303"/>
                <a:gd name="T21" fmla="*/ 306 h 1739"/>
                <a:gd name="T22" fmla="*/ 1161 w 1303"/>
                <a:gd name="T23" fmla="*/ 492 h 1739"/>
                <a:gd name="T24" fmla="*/ 1170 w 1303"/>
                <a:gd name="T25" fmla="*/ 696 h 1739"/>
                <a:gd name="T26" fmla="*/ 1081 w 1303"/>
                <a:gd name="T27" fmla="*/ 907 h 1739"/>
                <a:gd name="T28" fmla="*/ 855 w 1303"/>
                <a:gd name="T29" fmla="*/ 1035 h 1739"/>
                <a:gd name="T30" fmla="*/ 782 w 1303"/>
                <a:gd name="T31" fmla="*/ 1091 h 1739"/>
                <a:gd name="T32" fmla="*/ 1002 w 1303"/>
                <a:gd name="T33" fmla="*/ 1239 h 1739"/>
                <a:gd name="T34" fmla="*/ 892 w 1303"/>
                <a:gd name="T35" fmla="*/ 1338 h 1739"/>
                <a:gd name="T36" fmla="*/ 831 w 1303"/>
                <a:gd name="T37" fmla="*/ 1448 h 1739"/>
                <a:gd name="T38" fmla="*/ 840 w 1303"/>
                <a:gd name="T39" fmla="*/ 1601 h 1739"/>
                <a:gd name="T40" fmla="*/ 945 w 1303"/>
                <a:gd name="T41" fmla="*/ 1707 h 1739"/>
                <a:gd name="T42" fmla="*/ 1139 w 1303"/>
                <a:gd name="T43" fmla="*/ 1731 h 1739"/>
                <a:gd name="T44" fmla="*/ 1252 w 1303"/>
                <a:gd name="T45" fmla="*/ 1653 h 1739"/>
                <a:gd name="T46" fmla="*/ 1301 w 1303"/>
                <a:gd name="T47" fmla="*/ 1451 h 1739"/>
                <a:gd name="T48" fmla="*/ 1180 w 1303"/>
                <a:gd name="T49" fmla="*/ 1278 h 1739"/>
                <a:gd name="T50" fmla="*/ 995 w 1303"/>
                <a:gd name="T51" fmla="*/ 1130 h 1739"/>
                <a:gd name="T52" fmla="*/ 1111 w 1303"/>
                <a:gd name="T53" fmla="*/ 998 h 1739"/>
                <a:gd name="T54" fmla="*/ 1241 w 1303"/>
                <a:gd name="T55" fmla="*/ 778 h 1739"/>
                <a:gd name="T56" fmla="*/ 1260 w 1303"/>
                <a:gd name="T57" fmla="*/ 561 h 1739"/>
                <a:gd name="T58" fmla="*/ 1195 w 1303"/>
                <a:gd name="T59" fmla="*/ 334 h 1739"/>
                <a:gd name="T60" fmla="*/ 1071 w 1303"/>
                <a:gd name="T61" fmla="*/ 162 h 1739"/>
                <a:gd name="T62" fmla="*/ 872 w 1303"/>
                <a:gd name="T63" fmla="*/ 35 h 1739"/>
                <a:gd name="T64" fmla="*/ 680 w 1303"/>
                <a:gd name="T65" fmla="*/ 0 h 1739"/>
                <a:gd name="T66" fmla="*/ 459 w 1303"/>
                <a:gd name="T67" fmla="*/ 48 h 1739"/>
                <a:gd name="T68" fmla="*/ 282 w 1303"/>
                <a:gd name="T69" fmla="*/ 177 h 1739"/>
                <a:gd name="T70" fmla="*/ 103 w 1303"/>
                <a:gd name="T71" fmla="*/ 511 h 1739"/>
                <a:gd name="T72" fmla="*/ 112 w 1303"/>
                <a:gd name="T73" fmla="*/ 802 h 1739"/>
                <a:gd name="T74" fmla="*/ 310 w 1303"/>
                <a:gd name="T75" fmla="*/ 1033 h 1739"/>
                <a:gd name="T76" fmla="*/ 273 w 1303"/>
                <a:gd name="T77" fmla="*/ 1080 h 1739"/>
                <a:gd name="T78" fmla="*/ 109 w 1303"/>
                <a:gd name="T79" fmla="*/ 1121 h 1739"/>
                <a:gd name="T80" fmla="*/ 4 w 1303"/>
                <a:gd name="T81" fmla="*/ 1274 h 1739"/>
                <a:gd name="T82" fmla="*/ 21 w 1303"/>
                <a:gd name="T83" fmla="*/ 1422 h 1739"/>
                <a:gd name="T84" fmla="*/ 120 w 1303"/>
                <a:gd name="T85" fmla="*/ 1519 h 1739"/>
                <a:gd name="T86" fmla="*/ 314 w 1303"/>
                <a:gd name="T87" fmla="*/ 1513 h 1739"/>
                <a:gd name="T88" fmla="*/ 437 w 1303"/>
                <a:gd name="T89" fmla="*/ 1394 h 1739"/>
                <a:gd name="T90" fmla="*/ 280 w 1303"/>
                <a:gd name="T91" fmla="*/ 1427 h 1739"/>
                <a:gd name="T92" fmla="*/ 165 w 1303"/>
                <a:gd name="T93" fmla="*/ 1438 h 1739"/>
                <a:gd name="T94" fmla="*/ 97 w 1303"/>
                <a:gd name="T95" fmla="*/ 1373 h 1739"/>
                <a:gd name="T96" fmla="*/ 133 w 1303"/>
                <a:gd name="T97" fmla="*/ 1216 h 1739"/>
                <a:gd name="T98" fmla="*/ 260 w 1303"/>
                <a:gd name="T99" fmla="*/ 1166 h 1739"/>
                <a:gd name="T100" fmla="*/ 347 w 1303"/>
                <a:gd name="T101" fmla="*/ 1216 h 1739"/>
                <a:gd name="T102" fmla="*/ 360 w 1303"/>
                <a:gd name="T103" fmla="*/ 1354 h 1739"/>
                <a:gd name="T104" fmla="*/ 933 w 1303"/>
                <a:gd name="T105" fmla="*/ 1590 h 1739"/>
                <a:gd name="T106" fmla="*/ 920 w 1303"/>
                <a:gd name="T107" fmla="*/ 1453 h 1739"/>
                <a:gd name="T108" fmla="*/ 1015 w 1303"/>
                <a:gd name="T109" fmla="*/ 1353 h 1739"/>
                <a:gd name="T110" fmla="*/ 1148 w 1303"/>
                <a:gd name="T111" fmla="*/ 1358 h 1739"/>
                <a:gd name="T112" fmla="*/ 1215 w 1303"/>
                <a:gd name="T113" fmla="*/ 1442 h 1739"/>
                <a:gd name="T114" fmla="*/ 1195 w 1303"/>
                <a:gd name="T115" fmla="*/ 1586 h 1739"/>
                <a:gd name="T116" fmla="*/ 1118 w 1303"/>
                <a:gd name="T117" fmla="*/ 1647 h 1739"/>
                <a:gd name="T118" fmla="*/ 1006 w 1303"/>
                <a:gd name="T119" fmla="*/ 1642 h 17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303" h="1739">
                  <a:moveTo>
                    <a:pt x="437" y="1394"/>
                  </a:moveTo>
                  <a:lnTo>
                    <a:pt x="437" y="1394"/>
                  </a:lnTo>
                  <a:lnTo>
                    <a:pt x="448" y="1366"/>
                  </a:lnTo>
                  <a:lnTo>
                    <a:pt x="456" y="1338"/>
                  </a:lnTo>
                  <a:lnTo>
                    <a:pt x="459" y="1308"/>
                  </a:lnTo>
                  <a:lnTo>
                    <a:pt x="459" y="1280"/>
                  </a:lnTo>
                  <a:lnTo>
                    <a:pt x="454" y="1252"/>
                  </a:lnTo>
                  <a:lnTo>
                    <a:pt x="446" y="1222"/>
                  </a:lnTo>
                  <a:lnTo>
                    <a:pt x="435" y="1194"/>
                  </a:lnTo>
                  <a:lnTo>
                    <a:pt x="418" y="1168"/>
                  </a:lnTo>
                  <a:lnTo>
                    <a:pt x="418" y="1168"/>
                  </a:lnTo>
                  <a:lnTo>
                    <a:pt x="411" y="1158"/>
                  </a:lnTo>
                  <a:lnTo>
                    <a:pt x="411" y="1158"/>
                  </a:lnTo>
                  <a:lnTo>
                    <a:pt x="439" y="1142"/>
                  </a:lnTo>
                  <a:lnTo>
                    <a:pt x="463" y="1125"/>
                  </a:lnTo>
                  <a:lnTo>
                    <a:pt x="487" y="1106"/>
                  </a:lnTo>
                  <a:lnTo>
                    <a:pt x="508" y="1086"/>
                  </a:lnTo>
                  <a:lnTo>
                    <a:pt x="508" y="1086"/>
                  </a:lnTo>
                  <a:lnTo>
                    <a:pt x="515" y="1078"/>
                  </a:lnTo>
                  <a:lnTo>
                    <a:pt x="519" y="1067"/>
                  </a:lnTo>
                  <a:lnTo>
                    <a:pt x="519" y="1056"/>
                  </a:lnTo>
                  <a:lnTo>
                    <a:pt x="519" y="1046"/>
                  </a:lnTo>
                  <a:lnTo>
                    <a:pt x="519" y="1046"/>
                  </a:lnTo>
                  <a:lnTo>
                    <a:pt x="513" y="1035"/>
                  </a:lnTo>
                  <a:lnTo>
                    <a:pt x="508" y="1028"/>
                  </a:lnTo>
                  <a:lnTo>
                    <a:pt x="499" y="1020"/>
                  </a:lnTo>
                  <a:lnTo>
                    <a:pt x="489" y="1017"/>
                  </a:lnTo>
                  <a:lnTo>
                    <a:pt x="489" y="1017"/>
                  </a:lnTo>
                  <a:lnTo>
                    <a:pt x="437" y="998"/>
                  </a:lnTo>
                  <a:lnTo>
                    <a:pt x="388" y="979"/>
                  </a:lnTo>
                  <a:lnTo>
                    <a:pt x="347" y="957"/>
                  </a:lnTo>
                  <a:lnTo>
                    <a:pt x="312" y="933"/>
                  </a:lnTo>
                  <a:lnTo>
                    <a:pt x="280" y="907"/>
                  </a:lnTo>
                  <a:lnTo>
                    <a:pt x="254" y="879"/>
                  </a:lnTo>
                  <a:lnTo>
                    <a:pt x="232" y="851"/>
                  </a:lnTo>
                  <a:lnTo>
                    <a:pt x="215" y="821"/>
                  </a:lnTo>
                  <a:lnTo>
                    <a:pt x="200" y="791"/>
                  </a:lnTo>
                  <a:lnTo>
                    <a:pt x="189" y="759"/>
                  </a:lnTo>
                  <a:lnTo>
                    <a:pt x="181" y="727"/>
                  </a:lnTo>
                  <a:lnTo>
                    <a:pt x="176" y="696"/>
                  </a:lnTo>
                  <a:lnTo>
                    <a:pt x="174" y="664"/>
                  </a:lnTo>
                  <a:lnTo>
                    <a:pt x="174" y="634"/>
                  </a:lnTo>
                  <a:lnTo>
                    <a:pt x="176" y="604"/>
                  </a:lnTo>
                  <a:lnTo>
                    <a:pt x="178" y="574"/>
                  </a:lnTo>
                  <a:lnTo>
                    <a:pt x="178" y="574"/>
                  </a:lnTo>
                  <a:lnTo>
                    <a:pt x="187" y="530"/>
                  </a:lnTo>
                  <a:lnTo>
                    <a:pt x="198" y="485"/>
                  </a:lnTo>
                  <a:lnTo>
                    <a:pt x="215" y="440"/>
                  </a:lnTo>
                  <a:lnTo>
                    <a:pt x="234" y="397"/>
                  </a:lnTo>
                  <a:lnTo>
                    <a:pt x="256" y="354"/>
                  </a:lnTo>
                  <a:lnTo>
                    <a:pt x="280" y="315"/>
                  </a:lnTo>
                  <a:lnTo>
                    <a:pt x="310" y="276"/>
                  </a:lnTo>
                  <a:lnTo>
                    <a:pt x="340" y="240"/>
                  </a:lnTo>
                  <a:lnTo>
                    <a:pt x="375" y="207"/>
                  </a:lnTo>
                  <a:lnTo>
                    <a:pt x="411" y="177"/>
                  </a:lnTo>
                  <a:lnTo>
                    <a:pt x="431" y="164"/>
                  </a:lnTo>
                  <a:lnTo>
                    <a:pt x="450" y="151"/>
                  </a:lnTo>
                  <a:lnTo>
                    <a:pt x="471" y="140"/>
                  </a:lnTo>
                  <a:lnTo>
                    <a:pt x="493" y="128"/>
                  </a:lnTo>
                  <a:lnTo>
                    <a:pt x="513" y="119"/>
                  </a:lnTo>
                  <a:lnTo>
                    <a:pt x="536" y="110"/>
                  </a:lnTo>
                  <a:lnTo>
                    <a:pt x="560" y="102"/>
                  </a:lnTo>
                  <a:lnTo>
                    <a:pt x="583" y="97"/>
                  </a:lnTo>
                  <a:lnTo>
                    <a:pt x="607" y="91"/>
                  </a:lnTo>
                  <a:lnTo>
                    <a:pt x="631" y="89"/>
                  </a:lnTo>
                  <a:lnTo>
                    <a:pt x="655" y="85"/>
                  </a:lnTo>
                  <a:lnTo>
                    <a:pt x="680" y="85"/>
                  </a:lnTo>
                  <a:lnTo>
                    <a:pt x="680" y="85"/>
                  </a:lnTo>
                  <a:lnTo>
                    <a:pt x="711" y="87"/>
                  </a:lnTo>
                  <a:lnTo>
                    <a:pt x="743" y="89"/>
                  </a:lnTo>
                  <a:lnTo>
                    <a:pt x="743" y="89"/>
                  </a:lnTo>
                  <a:lnTo>
                    <a:pt x="767" y="95"/>
                  </a:lnTo>
                  <a:lnTo>
                    <a:pt x="793" y="100"/>
                  </a:lnTo>
                  <a:lnTo>
                    <a:pt x="818" y="108"/>
                  </a:lnTo>
                  <a:lnTo>
                    <a:pt x="842" y="115"/>
                  </a:lnTo>
                  <a:lnTo>
                    <a:pt x="864" y="125"/>
                  </a:lnTo>
                  <a:lnTo>
                    <a:pt x="887" y="136"/>
                  </a:lnTo>
                  <a:lnTo>
                    <a:pt x="909" y="147"/>
                  </a:lnTo>
                  <a:lnTo>
                    <a:pt x="931" y="160"/>
                  </a:lnTo>
                  <a:lnTo>
                    <a:pt x="952" y="175"/>
                  </a:lnTo>
                  <a:lnTo>
                    <a:pt x="972" y="190"/>
                  </a:lnTo>
                  <a:lnTo>
                    <a:pt x="993" y="207"/>
                  </a:lnTo>
                  <a:lnTo>
                    <a:pt x="1012" y="224"/>
                  </a:lnTo>
                  <a:lnTo>
                    <a:pt x="1030" y="242"/>
                  </a:lnTo>
                  <a:lnTo>
                    <a:pt x="1047" y="263"/>
                  </a:lnTo>
                  <a:lnTo>
                    <a:pt x="1064" y="283"/>
                  </a:lnTo>
                  <a:lnTo>
                    <a:pt x="1079" y="306"/>
                  </a:lnTo>
                  <a:lnTo>
                    <a:pt x="1079" y="306"/>
                  </a:lnTo>
                  <a:lnTo>
                    <a:pt x="1094" y="326"/>
                  </a:lnTo>
                  <a:lnTo>
                    <a:pt x="1107" y="349"/>
                  </a:lnTo>
                  <a:lnTo>
                    <a:pt x="1118" y="371"/>
                  </a:lnTo>
                  <a:lnTo>
                    <a:pt x="1129" y="395"/>
                  </a:lnTo>
                  <a:lnTo>
                    <a:pt x="1139" y="419"/>
                  </a:lnTo>
                  <a:lnTo>
                    <a:pt x="1148" y="444"/>
                  </a:lnTo>
                  <a:lnTo>
                    <a:pt x="1155" y="468"/>
                  </a:lnTo>
                  <a:lnTo>
                    <a:pt x="1161" y="492"/>
                  </a:lnTo>
                  <a:lnTo>
                    <a:pt x="1167" y="518"/>
                  </a:lnTo>
                  <a:lnTo>
                    <a:pt x="1170" y="543"/>
                  </a:lnTo>
                  <a:lnTo>
                    <a:pt x="1174" y="569"/>
                  </a:lnTo>
                  <a:lnTo>
                    <a:pt x="1176" y="595"/>
                  </a:lnTo>
                  <a:lnTo>
                    <a:pt x="1176" y="621"/>
                  </a:lnTo>
                  <a:lnTo>
                    <a:pt x="1176" y="645"/>
                  </a:lnTo>
                  <a:lnTo>
                    <a:pt x="1174" y="671"/>
                  </a:lnTo>
                  <a:lnTo>
                    <a:pt x="1170" y="696"/>
                  </a:lnTo>
                  <a:lnTo>
                    <a:pt x="1170" y="696"/>
                  </a:lnTo>
                  <a:lnTo>
                    <a:pt x="1165" y="731"/>
                  </a:lnTo>
                  <a:lnTo>
                    <a:pt x="1155" y="765"/>
                  </a:lnTo>
                  <a:lnTo>
                    <a:pt x="1146" y="796"/>
                  </a:lnTo>
                  <a:lnTo>
                    <a:pt x="1133" y="826"/>
                  </a:lnTo>
                  <a:lnTo>
                    <a:pt x="1118" y="856"/>
                  </a:lnTo>
                  <a:lnTo>
                    <a:pt x="1099" y="882"/>
                  </a:lnTo>
                  <a:lnTo>
                    <a:pt x="1081" y="907"/>
                  </a:lnTo>
                  <a:lnTo>
                    <a:pt x="1058" y="929"/>
                  </a:lnTo>
                  <a:lnTo>
                    <a:pt x="1036" y="951"/>
                  </a:lnTo>
                  <a:lnTo>
                    <a:pt x="1010" y="970"/>
                  </a:lnTo>
                  <a:lnTo>
                    <a:pt x="984" y="987"/>
                  </a:lnTo>
                  <a:lnTo>
                    <a:pt x="954" y="1002"/>
                  </a:lnTo>
                  <a:lnTo>
                    <a:pt x="922" y="1015"/>
                  </a:lnTo>
                  <a:lnTo>
                    <a:pt x="889" y="1026"/>
                  </a:lnTo>
                  <a:lnTo>
                    <a:pt x="855" y="1035"/>
                  </a:lnTo>
                  <a:lnTo>
                    <a:pt x="818" y="1043"/>
                  </a:lnTo>
                  <a:lnTo>
                    <a:pt x="818" y="1043"/>
                  </a:lnTo>
                  <a:lnTo>
                    <a:pt x="805" y="1046"/>
                  </a:lnTo>
                  <a:lnTo>
                    <a:pt x="793" y="1054"/>
                  </a:lnTo>
                  <a:lnTo>
                    <a:pt x="786" y="1065"/>
                  </a:lnTo>
                  <a:lnTo>
                    <a:pt x="782" y="1078"/>
                  </a:lnTo>
                  <a:lnTo>
                    <a:pt x="782" y="1078"/>
                  </a:lnTo>
                  <a:lnTo>
                    <a:pt x="782" y="1091"/>
                  </a:lnTo>
                  <a:lnTo>
                    <a:pt x="786" y="1104"/>
                  </a:lnTo>
                  <a:lnTo>
                    <a:pt x="793" y="1116"/>
                  </a:lnTo>
                  <a:lnTo>
                    <a:pt x="805" y="1123"/>
                  </a:lnTo>
                  <a:lnTo>
                    <a:pt x="805" y="1123"/>
                  </a:lnTo>
                  <a:lnTo>
                    <a:pt x="853" y="1147"/>
                  </a:lnTo>
                  <a:lnTo>
                    <a:pt x="911" y="1179"/>
                  </a:lnTo>
                  <a:lnTo>
                    <a:pt x="971" y="1218"/>
                  </a:lnTo>
                  <a:lnTo>
                    <a:pt x="1002" y="1239"/>
                  </a:lnTo>
                  <a:lnTo>
                    <a:pt x="1030" y="1259"/>
                  </a:lnTo>
                  <a:lnTo>
                    <a:pt x="1030" y="1259"/>
                  </a:lnTo>
                  <a:lnTo>
                    <a:pt x="1000" y="1267"/>
                  </a:lnTo>
                  <a:lnTo>
                    <a:pt x="972" y="1278"/>
                  </a:lnTo>
                  <a:lnTo>
                    <a:pt x="945" y="1295"/>
                  </a:lnTo>
                  <a:lnTo>
                    <a:pt x="918" y="1313"/>
                  </a:lnTo>
                  <a:lnTo>
                    <a:pt x="918" y="1313"/>
                  </a:lnTo>
                  <a:lnTo>
                    <a:pt x="892" y="1338"/>
                  </a:lnTo>
                  <a:lnTo>
                    <a:pt x="881" y="1351"/>
                  </a:lnTo>
                  <a:lnTo>
                    <a:pt x="870" y="1364"/>
                  </a:lnTo>
                  <a:lnTo>
                    <a:pt x="861" y="1377"/>
                  </a:lnTo>
                  <a:lnTo>
                    <a:pt x="851" y="1392"/>
                  </a:lnTo>
                  <a:lnTo>
                    <a:pt x="844" y="1409"/>
                  </a:lnTo>
                  <a:lnTo>
                    <a:pt x="836" y="1427"/>
                  </a:lnTo>
                  <a:lnTo>
                    <a:pt x="836" y="1427"/>
                  </a:lnTo>
                  <a:lnTo>
                    <a:pt x="831" y="1448"/>
                  </a:lnTo>
                  <a:lnTo>
                    <a:pt x="827" y="1470"/>
                  </a:lnTo>
                  <a:lnTo>
                    <a:pt x="823" y="1493"/>
                  </a:lnTo>
                  <a:lnTo>
                    <a:pt x="823" y="1513"/>
                  </a:lnTo>
                  <a:lnTo>
                    <a:pt x="825" y="1535"/>
                  </a:lnTo>
                  <a:lnTo>
                    <a:pt x="829" y="1558"/>
                  </a:lnTo>
                  <a:lnTo>
                    <a:pt x="834" y="1580"/>
                  </a:lnTo>
                  <a:lnTo>
                    <a:pt x="840" y="1601"/>
                  </a:lnTo>
                  <a:lnTo>
                    <a:pt x="840" y="1601"/>
                  </a:lnTo>
                  <a:lnTo>
                    <a:pt x="844" y="1606"/>
                  </a:lnTo>
                  <a:lnTo>
                    <a:pt x="851" y="1623"/>
                  </a:lnTo>
                  <a:lnTo>
                    <a:pt x="868" y="1644"/>
                  </a:lnTo>
                  <a:lnTo>
                    <a:pt x="877" y="1657"/>
                  </a:lnTo>
                  <a:lnTo>
                    <a:pt x="890" y="1670"/>
                  </a:lnTo>
                  <a:lnTo>
                    <a:pt x="907" y="1683"/>
                  </a:lnTo>
                  <a:lnTo>
                    <a:pt x="924" y="1696"/>
                  </a:lnTo>
                  <a:lnTo>
                    <a:pt x="945" y="1707"/>
                  </a:lnTo>
                  <a:lnTo>
                    <a:pt x="969" y="1716"/>
                  </a:lnTo>
                  <a:lnTo>
                    <a:pt x="995" y="1726"/>
                  </a:lnTo>
                  <a:lnTo>
                    <a:pt x="1025" y="1733"/>
                  </a:lnTo>
                  <a:lnTo>
                    <a:pt x="1058" y="1737"/>
                  </a:lnTo>
                  <a:lnTo>
                    <a:pt x="1096" y="1739"/>
                  </a:lnTo>
                  <a:lnTo>
                    <a:pt x="1096" y="1739"/>
                  </a:lnTo>
                  <a:lnTo>
                    <a:pt x="1118" y="1737"/>
                  </a:lnTo>
                  <a:lnTo>
                    <a:pt x="1139" y="1731"/>
                  </a:lnTo>
                  <a:lnTo>
                    <a:pt x="1157" y="1726"/>
                  </a:lnTo>
                  <a:lnTo>
                    <a:pt x="1176" y="1718"/>
                  </a:lnTo>
                  <a:lnTo>
                    <a:pt x="1191" y="1711"/>
                  </a:lnTo>
                  <a:lnTo>
                    <a:pt x="1208" y="1700"/>
                  </a:lnTo>
                  <a:lnTo>
                    <a:pt x="1221" y="1687"/>
                  </a:lnTo>
                  <a:lnTo>
                    <a:pt x="1236" y="1674"/>
                  </a:lnTo>
                  <a:lnTo>
                    <a:pt x="1236" y="1674"/>
                  </a:lnTo>
                  <a:lnTo>
                    <a:pt x="1252" y="1653"/>
                  </a:lnTo>
                  <a:lnTo>
                    <a:pt x="1267" y="1631"/>
                  </a:lnTo>
                  <a:lnTo>
                    <a:pt x="1279" y="1604"/>
                  </a:lnTo>
                  <a:lnTo>
                    <a:pt x="1290" y="1578"/>
                  </a:lnTo>
                  <a:lnTo>
                    <a:pt x="1295" y="1548"/>
                  </a:lnTo>
                  <a:lnTo>
                    <a:pt x="1301" y="1519"/>
                  </a:lnTo>
                  <a:lnTo>
                    <a:pt x="1303" y="1485"/>
                  </a:lnTo>
                  <a:lnTo>
                    <a:pt x="1301" y="1451"/>
                  </a:lnTo>
                  <a:lnTo>
                    <a:pt x="1301" y="1451"/>
                  </a:lnTo>
                  <a:lnTo>
                    <a:pt x="1299" y="1423"/>
                  </a:lnTo>
                  <a:lnTo>
                    <a:pt x="1290" y="1397"/>
                  </a:lnTo>
                  <a:lnTo>
                    <a:pt x="1279" y="1371"/>
                  </a:lnTo>
                  <a:lnTo>
                    <a:pt x="1265" y="1349"/>
                  </a:lnTo>
                  <a:lnTo>
                    <a:pt x="1247" y="1326"/>
                  </a:lnTo>
                  <a:lnTo>
                    <a:pt x="1228" y="1308"/>
                  </a:lnTo>
                  <a:lnTo>
                    <a:pt x="1204" y="1291"/>
                  </a:lnTo>
                  <a:lnTo>
                    <a:pt x="1180" y="1278"/>
                  </a:lnTo>
                  <a:lnTo>
                    <a:pt x="1180" y="1278"/>
                  </a:lnTo>
                  <a:lnTo>
                    <a:pt x="1163" y="1259"/>
                  </a:lnTo>
                  <a:lnTo>
                    <a:pt x="1144" y="1241"/>
                  </a:lnTo>
                  <a:lnTo>
                    <a:pt x="1144" y="1241"/>
                  </a:lnTo>
                  <a:lnTo>
                    <a:pt x="1122" y="1222"/>
                  </a:lnTo>
                  <a:lnTo>
                    <a:pt x="1098" y="1201"/>
                  </a:lnTo>
                  <a:lnTo>
                    <a:pt x="1047" y="1164"/>
                  </a:lnTo>
                  <a:lnTo>
                    <a:pt x="995" y="1130"/>
                  </a:lnTo>
                  <a:lnTo>
                    <a:pt x="943" y="1099"/>
                  </a:lnTo>
                  <a:lnTo>
                    <a:pt x="943" y="1099"/>
                  </a:lnTo>
                  <a:lnTo>
                    <a:pt x="974" y="1088"/>
                  </a:lnTo>
                  <a:lnTo>
                    <a:pt x="1004" y="1073"/>
                  </a:lnTo>
                  <a:lnTo>
                    <a:pt x="1034" y="1056"/>
                  </a:lnTo>
                  <a:lnTo>
                    <a:pt x="1062" y="1039"/>
                  </a:lnTo>
                  <a:lnTo>
                    <a:pt x="1086" y="1020"/>
                  </a:lnTo>
                  <a:lnTo>
                    <a:pt x="1111" y="998"/>
                  </a:lnTo>
                  <a:lnTo>
                    <a:pt x="1133" y="976"/>
                  </a:lnTo>
                  <a:lnTo>
                    <a:pt x="1155" y="953"/>
                  </a:lnTo>
                  <a:lnTo>
                    <a:pt x="1174" y="927"/>
                  </a:lnTo>
                  <a:lnTo>
                    <a:pt x="1191" y="899"/>
                  </a:lnTo>
                  <a:lnTo>
                    <a:pt x="1206" y="871"/>
                  </a:lnTo>
                  <a:lnTo>
                    <a:pt x="1221" y="841"/>
                  </a:lnTo>
                  <a:lnTo>
                    <a:pt x="1232" y="809"/>
                  </a:lnTo>
                  <a:lnTo>
                    <a:pt x="1241" y="778"/>
                  </a:lnTo>
                  <a:lnTo>
                    <a:pt x="1251" y="744"/>
                  </a:lnTo>
                  <a:lnTo>
                    <a:pt x="1256" y="709"/>
                  </a:lnTo>
                  <a:lnTo>
                    <a:pt x="1256" y="709"/>
                  </a:lnTo>
                  <a:lnTo>
                    <a:pt x="1260" y="679"/>
                  </a:lnTo>
                  <a:lnTo>
                    <a:pt x="1262" y="651"/>
                  </a:lnTo>
                  <a:lnTo>
                    <a:pt x="1262" y="621"/>
                  </a:lnTo>
                  <a:lnTo>
                    <a:pt x="1262" y="591"/>
                  </a:lnTo>
                  <a:lnTo>
                    <a:pt x="1260" y="561"/>
                  </a:lnTo>
                  <a:lnTo>
                    <a:pt x="1256" y="531"/>
                  </a:lnTo>
                  <a:lnTo>
                    <a:pt x="1251" y="503"/>
                  </a:lnTo>
                  <a:lnTo>
                    <a:pt x="1245" y="474"/>
                  </a:lnTo>
                  <a:lnTo>
                    <a:pt x="1237" y="446"/>
                  </a:lnTo>
                  <a:lnTo>
                    <a:pt x="1228" y="416"/>
                  </a:lnTo>
                  <a:lnTo>
                    <a:pt x="1219" y="388"/>
                  </a:lnTo>
                  <a:lnTo>
                    <a:pt x="1208" y="360"/>
                  </a:lnTo>
                  <a:lnTo>
                    <a:pt x="1195" y="334"/>
                  </a:lnTo>
                  <a:lnTo>
                    <a:pt x="1181" y="307"/>
                  </a:lnTo>
                  <a:lnTo>
                    <a:pt x="1167" y="281"/>
                  </a:lnTo>
                  <a:lnTo>
                    <a:pt x="1150" y="257"/>
                  </a:lnTo>
                  <a:lnTo>
                    <a:pt x="1150" y="257"/>
                  </a:lnTo>
                  <a:lnTo>
                    <a:pt x="1131" y="231"/>
                  </a:lnTo>
                  <a:lnTo>
                    <a:pt x="1112" y="207"/>
                  </a:lnTo>
                  <a:lnTo>
                    <a:pt x="1092" y="182"/>
                  </a:lnTo>
                  <a:lnTo>
                    <a:pt x="1071" y="162"/>
                  </a:lnTo>
                  <a:lnTo>
                    <a:pt x="1049" y="141"/>
                  </a:lnTo>
                  <a:lnTo>
                    <a:pt x="1027" y="121"/>
                  </a:lnTo>
                  <a:lnTo>
                    <a:pt x="1002" y="104"/>
                  </a:lnTo>
                  <a:lnTo>
                    <a:pt x="976" y="87"/>
                  </a:lnTo>
                  <a:lnTo>
                    <a:pt x="952" y="72"/>
                  </a:lnTo>
                  <a:lnTo>
                    <a:pt x="926" y="57"/>
                  </a:lnTo>
                  <a:lnTo>
                    <a:pt x="898" y="44"/>
                  </a:lnTo>
                  <a:lnTo>
                    <a:pt x="872" y="35"/>
                  </a:lnTo>
                  <a:lnTo>
                    <a:pt x="842" y="24"/>
                  </a:lnTo>
                  <a:lnTo>
                    <a:pt x="814" y="16"/>
                  </a:lnTo>
                  <a:lnTo>
                    <a:pt x="784" y="11"/>
                  </a:lnTo>
                  <a:lnTo>
                    <a:pt x="754" y="5"/>
                  </a:lnTo>
                  <a:lnTo>
                    <a:pt x="754" y="5"/>
                  </a:lnTo>
                  <a:lnTo>
                    <a:pt x="717" y="1"/>
                  </a:lnTo>
                  <a:lnTo>
                    <a:pt x="680" y="0"/>
                  </a:lnTo>
                  <a:lnTo>
                    <a:pt x="680" y="0"/>
                  </a:lnTo>
                  <a:lnTo>
                    <a:pt x="652" y="0"/>
                  </a:lnTo>
                  <a:lnTo>
                    <a:pt x="622" y="3"/>
                  </a:lnTo>
                  <a:lnTo>
                    <a:pt x="594" y="7"/>
                  </a:lnTo>
                  <a:lnTo>
                    <a:pt x="566" y="13"/>
                  </a:lnTo>
                  <a:lnTo>
                    <a:pt x="538" y="20"/>
                  </a:lnTo>
                  <a:lnTo>
                    <a:pt x="512" y="28"/>
                  </a:lnTo>
                  <a:lnTo>
                    <a:pt x="485" y="37"/>
                  </a:lnTo>
                  <a:lnTo>
                    <a:pt x="459" y="48"/>
                  </a:lnTo>
                  <a:lnTo>
                    <a:pt x="435" y="61"/>
                  </a:lnTo>
                  <a:lnTo>
                    <a:pt x="411" y="74"/>
                  </a:lnTo>
                  <a:lnTo>
                    <a:pt x="388" y="89"/>
                  </a:lnTo>
                  <a:lnTo>
                    <a:pt x="366" y="104"/>
                  </a:lnTo>
                  <a:lnTo>
                    <a:pt x="344" y="121"/>
                  </a:lnTo>
                  <a:lnTo>
                    <a:pt x="323" y="140"/>
                  </a:lnTo>
                  <a:lnTo>
                    <a:pt x="303" y="158"/>
                  </a:lnTo>
                  <a:lnTo>
                    <a:pt x="282" y="177"/>
                  </a:lnTo>
                  <a:lnTo>
                    <a:pt x="263" y="197"/>
                  </a:lnTo>
                  <a:lnTo>
                    <a:pt x="247" y="218"/>
                  </a:lnTo>
                  <a:lnTo>
                    <a:pt x="213" y="263"/>
                  </a:lnTo>
                  <a:lnTo>
                    <a:pt x="183" y="309"/>
                  </a:lnTo>
                  <a:lnTo>
                    <a:pt x="157" y="358"/>
                  </a:lnTo>
                  <a:lnTo>
                    <a:pt x="135" y="408"/>
                  </a:lnTo>
                  <a:lnTo>
                    <a:pt x="116" y="459"/>
                  </a:lnTo>
                  <a:lnTo>
                    <a:pt x="103" y="511"/>
                  </a:lnTo>
                  <a:lnTo>
                    <a:pt x="94" y="561"/>
                  </a:lnTo>
                  <a:lnTo>
                    <a:pt x="94" y="561"/>
                  </a:lnTo>
                  <a:lnTo>
                    <a:pt x="88" y="606"/>
                  </a:lnTo>
                  <a:lnTo>
                    <a:pt x="86" y="647"/>
                  </a:lnTo>
                  <a:lnTo>
                    <a:pt x="88" y="688"/>
                  </a:lnTo>
                  <a:lnTo>
                    <a:pt x="94" y="727"/>
                  </a:lnTo>
                  <a:lnTo>
                    <a:pt x="101" y="767"/>
                  </a:lnTo>
                  <a:lnTo>
                    <a:pt x="112" y="802"/>
                  </a:lnTo>
                  <a:lnTo>
                    <a:pt x="127" y="837"/>
                  </a:lnTo>
                  <a:lnTo>
                    <a:pt x="144" y="871"/>
                  </a:lnTo>
                  <a:lnTo>
                    <a:pt x="165" y="903"/>
                  </a:lnTo>
                  <a:lnTo>
                    <a:pt x="189" y="933"/>
                  </a:lnTo>
                  <a:lnTo>
                    <a:pt x="215" y="961"/>
                  </a:lnTo>
                  <a:lnTo>
                    <a:pt x="243" y="987"/>
                  </a:lnTo>
                  <a:lnTo>
                    <a:pt x="275" y="1011"/>
                  </a:lnTo>
                  <a:lnTo>
                    <a:pt x="310" y="1033"/>
                  </a:lnTo>
                  <a:lnTo>
                    <a:pt x="347" y="1054"/>
                  </a:lnTo>
                  <a:lnTo>
                    <a:pt x="387" y="1071"/>
                  </a:lnTo>
                  <a:lnTo>
                    <a:pt x="387" y="1071"/>
                  </a:lnTo>
                  <a:lnTo>
                    <a:pt x="338" y="1099"/>
                  </a:lnTo>
                  <a:lnTo>
                    <a:pt x="338" y="1099"/>
                  </a:lnTo>
                  <a:lnTo>
                    <a:pt x="318" y="1089"/>
                  </a:lnTo>
                  <a:lnTo>
                    <a:pt x="295" y="1084"/>
                  </a:lnTo>
                  <a:lnTo>
                    <a:pt x="273" y="1080"/>
                  </a:lnTo>
                  <a:lnTo>
                    <a:pt x="249" y="1078"/>
                  </a:lnTo>
                  <a:lnTo>
                    <a:pt x="249" y="1078"/>
                  </a:lnTo>
                  <a:lnTo>
                    <a:pt x="222" y="1080"/>
                  </a:lnTo>
                  <a:lnTo>
                    <a:pt x="198" y="1084"/>
                  </a:lnTo>
                  <a:lnTo>
                    <a:pt x="174" y="1089"/>
                  </a:lnTo>
                  <a:lnTo>
                    <a:pt x="150" y="1099"/>
                  </a:lnTo>
                  <a:lnTo>
                    <a:pt x="129" y="1108"/>
                  </a:lnTo>
                  <a:lnTo>
                    <a:pt x="109" y="1121"/>
                  </a:lnTo>
                  <a:lnTo>
                    <a:pt x="88" y="1134"/>
                  </a:lnTo>
                  <a:lnTo>
                    <a:pt x="71" y="1151"/>
                  </a:lnTo>
                  <a:lnTo>
                    <a:pt x="54" y="1168"/>
                  </a:lnTo>
                  <a:lnTo>
                    <a:pt x="41" y="1186"/>
                  </a:lnTo>
                  <a:lnTo>
                    <a:pt x="28" y="1207"/>
                  </a:lnTo>
                  <a:lnTo>
                    <a:pt x="19" y="1228"/>
                  </a:lnTo>
                  <a:lnTo>
                    <a:pt x="10" y="1250"/>
                  </a:lnTo>
                  <a:lnTo>
                    <a:pt x="4" y="1274"/>
                  </a:lnTo>
                  <a:lnTo>
                    <a:pt x="0" y="1298"/>
                  </a:lnTo>
                  <a:lnTo>
                    <a:pt x="0" y="1323"/>
                  </a:lnTo>
                  <a:lnTo>
                    <a:pt x="0" y="1323"/>
                  </a:lnTo>
                  <a:lnTo>
                    <a:pt x="2" y="1356"/>
                  </a:lnTo>
                  <a:lnTo>
                    <a:pt x="4" y="1373"/>
                  </a:lnTo>
                  <a:lnTo>
                    <a:pt x="8" y="1390"/>
                  </a:lnTo>
                  <a:lnTo>
                    <a:pt x="13" y="1407"/>
                  </a:lnTo>
                  <a:lnTo>
                    <a:pt x="21" y="1422"/>
                  </a:lnTo>
                  <a:lnTo>
                    <a:pt x="28" y="1438"/>
                  </a:lnTo>
                  <a:lnTo>
                    <a:pt x="38" y="1451"/>
                  </a:lnTo>
                  <a:lnTo>
                    <a:pt x="47" y="1466"/>
                  </a:lnTo>
                  <a:lnTo>
                    <a:pt x="58" y="1479"/>
                  </a:lnTo>
                  <a:lnTo>
                    <a:pt x="71" y="1491"/>
                  </a:lnTo>
                  <a:lnTo>
                    <a:pt x="86" y="1502"/>
                  </a:lnTo>
                  <a:lnTo>
                    <a:pt x="103" y="1511"/>
                  </a:lnTo>
                  <a:lnTo>
                    <a:pt x="120" y="1519"/>
                  </a:lnTo>
                  <a:lnTo>
                    <a:pt x="138" y="1524"/>
                  </a:lnTo>
                  <a:lnTo>
                    <a:pt x="159" y="1530"/>
                  </a:lnTo>
                  <a:lnTo>
                    <a:pt x="159" y="1530"/>
                  </a:lnTo>
                  <a:lnTo>
                    <a:pt x="196" y="1534"/>
                  </a:lnTo>
                  <a:lnTo>
                    <a:pt x="230" y="1534"/>
                  </a:lnTo>
                  <a:lnTo>
                    <a:pt x="262" y="1530"/>
                  </a:lnTo>
                  <a:lnTo>
                    <a:pt x="290" y="1524"/>
                  </a:lnTo>
                  <a:lnTo>
                    <a:pt x="314" y="1513"/>
                  </a:lnTo>
                  <a:lnTo>
                    <a:pt x="336" y="1502"/>
                  </a:lnTo>
                  <a:lnTo>
                    <a:pt x="357" y="1489"/>
                  </a:lnTo>
                  <a:lnTo>
                    <a:pt x="375" y="1476"/>
                  </a:lnTo>
                  <a:lnTo>
                    <a:pt x="390" y="1461"/>
                  </a:lnTo>
                  <a:lnTo>
                    <a:pt x="403" y="1446"/>
                  </a:lnTo>
                  <a:lnTo>
                    <a:pt x="422" y="1420"/>
                  </a:lnTo>
                  <a:lnTo>
                    <a:pt x="433" y="1401"/>
                  </a:lnTo>
                  <a:lnTo>
                    <a:pt x="437" y="1394"/>
                  </a:lnTo>
                  <a:lnTo>
                    <a:pt x="437" y="1394"/>
                  </a:lnTo>
                  <a:close/>
                  <a:moveTo>
                    <a:pt x="360" y="1354"/>
                  </a:moveTo>
                  <a:lnTo>
                    <a:pt x="360" y="1354"/>
                  </a:lnTo>
                  <a:lnTo>
                    <a:pt x="349" y="1371"/>
                  </a:lnTo>
                  <a:lnTo>
                    <a:pt x="334" y="1388"/>
                  </a:lnTo>
                  <a:lnTo>
                    <a:pt x="319" y="1403"/>
                  </a:lnTo>
                  <a:lnTo>
                    <a:pt x="301" y="1416"/>
                  </a:lnTo>
                  <a:lnTo>
                    <a:pt x="280" y="1427"/>
                  </a:lnTo>
                  <a:lnTo>
                    <a:pt x="260" y="1435"/>
                  </a:lnTo>
                  <a:lnTo>
                    <a:pt x="235" y="1440"/>
                  </a:lnTo>
                  <a:lnTo>
                    <a:pt x="211" y="1442"/>
                  </a:lnTo>
                  <a:lnTo>
                    <a:pt x="211" y="1442"/>
                  </a:lnTo>
                  <a:lnTo>
                    <a:pt x="202" y="1444"/>
                  </a:lnTo>
                  <a:lnTo>
                    <a:pt x="202" y="1444"/>
                  </a:lnTo>
                  <a:lnTo>
                    <a:pt x="176" y="1442"/>
                  </a:lnTo>
                  <a:lnTo>
                    <a:pt x="165" y="1438"/>
                  </a:lnTo>
                  <a:lnTo>
                    <a:pt x="153" y="1437"/>
                  </a:lnTo>
                  <a:lnTo>
                    <a:pt x="144" y="1431"/>
                  </a:lnTo>
                  <a:lnTo>
                    <a:pt x="137" y="1427"/>
                  </a:lnTo>
                  <a:lnTo>
                    <a:pt x="127" y="1420"/>
                  </a:lnTo>
                  <a:lnTo>
                    <a:pt x="122" y="1414"/>
                  </a:lnTo>
                  <a:lnTo>
                    <a:pt x="122" y="1414"/>
                  </a:lnTo>
                  <a:lnTo>
                    <a:pt x="107" y="1394"/>
                  </a:lnTo>
                  <a:lnTo>
                    <a:pt x="97" y="1373"/>
                  </a:lnTo>
                  <a:lnTo>
                    <a:pt x="92" y="1353"/>
                  </a:lnTo>
                  <a:lnTo>
                    <a:pt x="88" y="1332"/>
                  </a:lnTo>
                  <a:lnTo>
                    <a:pt x="88" y="1310"/>
                  </a:lnTo>
                  <a:lnTo>
                    <a:pt x="92" y="1289"/>
                  </a:lnTo>
                  <a:lnTo>
                    <a:pt x="99" y="1270"/>
                  </a:lnTo>
                  <a:lnTo>
                    <a:pt x="107" y="1250"/>
                  </a:lnTo>
                  <a:lnTo>
                    <a:pt x="118" y="1233"/>
                  </a:lnTo>
                  <a:lnTo>
                    <a:pt x="133" y="1216"/>
                  </a:lnTo>
                  <a:lnTo>
                    <a:pt x="148" y="1201"/>
                  </a:lnTo>
                  <a:lnTo>
                    <a:pt x="165" y="1190"/>
                  </a:lnTo>
                  <a:lnTo>
                    <a:pt x="183" y="1179"/>
                  </a:lnTo>
                  <a:lnTo>
                    <a:pt x="204" y="1172"/>
                  </a:lnTo>
                  <a:lnTo>
                    <a:pt x="226" y="1168"/>
                  </a:lnTo>
                  <a:lnTo>
                    <a:pt x="249" y="1166"/>
                  </a:lnTo>
                  <a:lnTo>
                    <a:pt x="249" y="1166"/>
                  </a:lnTo>
                  <a:lnTo>
                    <a:pt x="260" y="1166"/>
                  </a:lnTo>
                  <a:lnTo>
                    <a:pt x="273" y="1168"/>
                  </a:lnTo>
                  <a:lnTo>
                    <a:pt x="284" y="1170"/>
                  </a:lnTo>
                  <a:lnTo>
                    <a:pt x="299" y="1175"/>
                  </a:lnTo>
                  <a:lnTo>
                    <a:pt x="312" y="1181"/>
                  </a:lnTo>
                  <a:lnTo>
                    <a:pt x="323" y="1190"/>
                  </a:lnTo>
                  <a:lnTo>
                    <a:pt x="336" y="1201"/>
                  </a:lnTo>
                  <a:lnTo>
                    <a:pt x="347" y="1216"/>
                  </a:lnTo>
                  <a:lnTo>
                    <a:pt x="347" y="1216"/>
                  </a:lnTo>
                  <a:lnTo>
                    <a:pt x="357" y="1233"/>
                  </a:lnTo>
                  <a:lnTo>
                    <a:pt x="364" y="1250"/>
                  </a:lnTo>
                  <a:lnTo>
                    <a:pt x="370" y="1267"/>
                  </a:lnTo>
                  <a:lnTo>
                    <a:pt x="374" y="1285"/>
                  </a:lnTo>
                  <a:lnTo>
                    <a:pt x="374" y="1302"/>
                  </a:lnTo>
                  <a:lnTo>
                    <a:pt x="372" y="1319"/>
                  </a:lnTo>
                  <a:lnTo>
                    <a:pt x="366" y="1336"/>
                  </a:lnTo>
                  <a:lnTo>
                    <a:pt x="360" y="1354"/>
                  </a:lnTo>
                  <a:lnTo>
                    <a:pt x="360" y="1354"/>
                  </a:lnTo>
                  <a:close/>
                  <a:moveTo>
                    <a:pt x="1006" y="1642"/>
                  </a:moveTo>
                  <a:lnTo>
                    <a:pt x="1006" y="1642"/>
                  </a:lnTo>
                  <a:lnTo>
                    <a:pt x="987" y="1634"/>
                  </a:lnTo>
                  <a:lnTo>
                    <a:pt x="971" y="1625"/>
                  </a:lnTo>
                  <a:lnTo>
                    <a:pt x="956" y="1616"/>
                  </a:lnTo>
                  <a:lnTo>
                    <a:pt x="943" y="1603"/>
                  </a:lnTo>
                  <a:lnTo>
                    <a:pt x="933" y="1590"/>
                  </a:lnTo>
                  <a:lnTo>
                    <a:pt x="924" y="1575"/>
                  </a:lnTo>
                  <a:lnTo>
                    <a:pt x="917" y="1558"/>
                  </a:lnTo>
                  <a:lnTo>
                    <a:pt x="913" y="1539"/>
                  </a:lnTo>
                  <a:lnTo>
                    <a:pt x="913" y="1539"/>
                  </a:lnTo>
                  <a:lnTo>
                    <a:pt x="909" y="1519"/>
                  </a:lnTo>
                  <a:lnTo>
                    <a:pt x="909" y="1496"/>
                  </a:lnTo>
                  <a:lnTo>
                    <a:pt x="913" y="1476"/>
                  </a:lnTo>
                  <a:lnTo>
                    <a:pt x="920" y="1453"/>
                  </a:lnTo>
                  <a:lnTo>
                    <a:pt x="930" y="1433"/>
                  </a:lnTo>
                  <a:lnTo>
                    <a:pt x="943" y="1414"/>
                  </a:lnTo>
                  <a:lnTo>
                    <a:pt x="958" y="1395"/>
                  </a:lnTo>
                  <a:lnTo>
                    <a:pt x="974" y="1379"/>
                  </a:lnTo>
                  <a:lnTo>
                    <a:pt x="974" y="1379"/>
                  </a:lnTo>
                  <a:lnTo>
                    <a:pt x="987" y="1367"/>
                  </a:lnTo>
                  <a:lnTo>
                    <a:pt x="1002" y="1360"/>
                  </a:lnTo>
                  <a:lnTo>
                    <a:pt x="1015" y="1353"/>
                  </a:lnTo>
                  <a:lnTo>
                    <a:pt x="1028" y="1349"/>
                  </a:lnTo>
                  <a:lnTo>
                    <a:pt x="1042" y="1345"/>
                  </a:lnTo>
                  <a:lnTo>
                    <a:pt x="1055" y="1343"/>
                  </a:lnTo>
                  <a:lnTo>
                    <a:pt x="1077" y="1341"/>
                  </a:lnTo>
                  <a:lnTo>
                    <a:pt x="1077" y="1341"/>
                  </a:lnTo>
                  <a:lnTo>
                    <a:pt x="1101" y="1343"/>
                  </a:lnTo>
                  <a:lnTo>
                    <a:pt x="1126" y="1349"/>
                  </a:lnTo>
                  <a:lnTo>
                    <a:pt x="1148" y="1358"/>
                  </a:lnTo>
                  <a:lnTo>
                    <a:pt x="1168" y="1371"/>
                  </a:lnTo>
                  <a:lnTo>
                    <a:pt x="1178" y="1379"/>
                  </a:lnTo>
                  <a:lnTo>
                    <a:pt x="1187" y="1388"/>
                  </a:lnTo>
                  <a:lnTo>
                    <a:pt x="1195" y="1397"/>
                  </a:lnTo>
                  <a:lnTo>
                    <a:pt x="1202" y="1409"/>
                  </a:lnTo>
                  <a:lnTo>
                    <a:pt x="1208" y="1418"/>
                  </a:lnTo>
                  <a:lnTo>
                    <a:pt x="1211" y="1431"/>
                  </a:lnTo>
                  <a:lnTo>
                    <a:pt x="1215" y="1442"/>
                  </a:lnTo>
                  <a:lnTo>
                    <a:pt x="1217" y="1455"/>
                  </a:lnTo>
                  <a:lnTo>
                    <a:pt x="1217" y="1455"/>
                  </a:lnTo>
                  <a:lnTo>
                    <a:pt x="1217" y="1481"/>
                  </a:lnTo>
                  <a:lnTo>
                    <a:pt x="1215" y="1506"/>
                  </a:lnTo>
                  <a:lnTo>
                    <a:pt x="1213" y="1528"/>
                  </a:lnTo>
                  <a:lnTo>
                    <a:pt x="1208" y="1548"/>
                  </a:lnTo>
                  <a:lnTo>
                    <a:pt x="1202" y="1567"/>
                  </a:lnTo>
                  <a:lnTo>
                    <a:pt x="1195" y="1586"/>
                  </a:lnTo>
                  <a:lnTo>
                    <a:pt x="1183" y="1601"/>
                  </a:lnTo>
                  <a:lnTo>
                    <a:pt x="1172" y="1614"/>
                  </a:lnTo>
                  <a:lnTo>
                    <a:pt x="1172" y="1614"/>
                  </a:lnTo>
                  <a:lnTo>
                    <a:pt x="1163" y="1623"/>
                  </a:lnTo>
                  <a:lnTo>
                    <a:pt x="1153" y="1631"/>
                  </a:lnTo>
                  <a:lnTo>
                    <a:pt x="1142" y="1638"/>
                  </a:lnTo>
                  <a:lnTo>
                    <a:pt x="1131" y="1644"/>
                  </a:lnTo>
                  <a:lnTo>
                    <a:pt x="1118" y="1647"/>
                  </a:lnTo>
                  <a:lnTo>
                    <a:pt x="1105" y="1651"/>
                  </a:lnTo>
                  <a:lnTo>
                    <a:pt x="1090" y="1653"/>
                  </a:lnTo>
                  <a:lnTo>
                    <a:pt x="1075" y="1653"/>
                  </a:lnTo>
                  <a:lnTo>
                    <a:pt x="1075" y="1653"/>
                  </a:lnTo>
                  <a:lnTo>
                    <a:pt x="1058" y="1653"/>
                  </a:lnTo>
                  <a:lnTo>
                    <a:pt x="1042" y="1651"/>
                  </a:lnTo>
                  <a:lnTo>
                    <a:pt x="1025" y="1647"/>
                  </a:lnTo>
                  <a:lnTo>
                    <a:pt x="1006" y="1642"/>
                  </a:lnTo>
                  <a:lnTo>
                    <a:pt x="1006" y="164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>
                <a:latin typeface="Calibri" pitchFamily="34" charset="0"/>
              </a:endParaRPr>
            </a:p>
          </p:txBody>
        </p:sp>
      </p:grpSp>
      <p:sp>
        <p:nvSpPr>
          <p:cNvPr id="91" name="제목 55"/>
          <p:cNvSpPr txBox="1">
            <a:spLocks/>
          </p:cNvSpPr>
          <p:nvPr/>
        </p:nvSpPr>
        <p:spPr>
          <a:xfrm>
            <a:off x="872998" y="3500430"/>
            <a:ext cx="1145515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9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나눔고딕" pitchFamily="50" charset="-127"/>
                <a:ea typeface="나눔고딕" pitchFamily="50" charset="-127"/>
                <a:cs typeface="+mj-cs"/>
              </a:rPr>
              <a:t>코딩실습</a:t>
            </a:r>
            <a:endParaRPr kumimoji="0" lang="ko-KR" altLang="en-US" sz="9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나눔고딕" pitchFamily="50" charset="-127"/>
              <a:ea typeface="나눔고딕" pitchFamily="50" charset="-127"/>
              <a:cs typeface="+mj-cs"/>
            </a:endParaRPr>
          </a:p>
        </p:txBody>
      </p:sp>
      <p:sp>
        <p:nvSpPr>
          <p:cNvPr id="94" name="모서리가 둥근 직사각형 93"/>
          <p:cNvSpPr/>
          <p:nvPr/>
        </p:nvSpPr>
        <p:spPr>
          <a:xfrm>
            <a:off x="4929198" y="3571868"/>
            <a:ext cx="1357322" cy="227962"/>
          </a:xfrm>
          <a:prstGeom prst="roundRect">
            <a:avLst/>
          </a:prstGeom>
          <a:solidFill>
            <a:schemeClr val="tx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  <a:defRPr/>
            </a:pP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예제 </a:t>
            </a:r>
            <a:r>
              <a:rPr lang="en-US" altLang="ko-KR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: 19.</a:t>
            </a:r>
            <a:r>
              <a:rPr lang="ko-KR" altLang="en-US" sz="900" b="1" dirty="0" smtClean="0">
                <a:solidFill>
                  <a:schemeClr val="bg1"/>
                </a:solidFill>
                <a:latin typeface="나눔고딕" pitchFamily="50" charset="-127"/>
                <a:ea typeface="나눔고딕" pitchFamily="50" charset="-127"/>
                <a:cs typeface="+mj-cs"/>
              </a:rPr>
              <a:t>요철비행</a:t>
            </a:r>
          </a:p>
        </p:txBody>
      </p:sp>
      <p:sp>
        <p:nvSpPr>
          <p:cNvPr id="103" name="직사각형 102"/>
          <p:cNvSpPr/>
          <p:nvPr/>
        </p:nvSpPr>
        <p:spPr>
          <a:xfrm>
            <a:off x="4071942" y="3929058"/>
            <a:ext cx="2214578" cy="3647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본 코딩은 고도를 급격하게 제어를 하면서 요철을 만들어 본다</a:t>
            </a:r>
            <a:r>
              <a:rPr lang="en-US" altLang="ko-KR" sz="1100" dirty="0" smtClean="0">
                <a:latin typeface="+mn-ea"/>
              </a:rPr>
              <a:t>.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동체가 급격히 낙하 할 때 가속에 의해 지면에 부딪히면 비정상적인 움직임으로 간주하고 자동을 멈추게 된다</a:t>
            </a:r>
            <a:r>
              <a:rPr lang="en-US" altLang="ko-KR" sz="1100" dirty="0" smtClean="0">
                <a:latin typeface="+mn-ea"/>
              </a:rPr>
              <a:t>. </a:t>
            </a:r>
            <a:r>
              <a:rPr lang="ko-KR" altLang="en-US" sz="1100" dirty="0" smtClean="0">
                <a:latin typeface="+mn-ea"/>
              </a:rPr>
              <a:t>또한 거리와 속도를 계산해서 비행거리만큼 도달 할 수 있도록 </a:t>
            </a:r>
            <a:r>
              <a:rPr lang="en-US" altLang="ko-KR" sz="1100" dirty="0" smtClean="0">
                <a:latin typeface="+mn-ea"/>
              </a:rPr>
              <a:t>“</a:t>
            </a:r>
            <a:r>
              <a:rPr lang="ko-KR" altLang="en-US" sz="1100" dirty="0" smtClean="0">
                <a:latin typeface="+mn-ea"/>
                <a:sym typeface="Wingdings 2"/>
              </a:rPr>
              <a:t></a:t>
            </a:r>
            <a:r>
              <a:rPr lang="ko-KR" altLang="en-US" sz="1100" dirty="0" smtClean="0">
                <a:latin typeface="+mn-ea"/>
              </a:rPr>
              <a:t>초 기다리기</a:t>
            </a:r>
            <a:r>
              <a:rPr lang="en-US" altLang="ko-KR" sz="1100" dirty="0" smtClean="0">
                <a:latin typeface="+mn-ea"/>
              </a:rPr>
              <a:t>”</a:t>
            </a:r>
            <a:r>
              <a:rPr lang="ko-KR" altLang="en-US" sz="1100" dirty="0" smtClean="0">
                <a:latin typeface="+mn-ea"/>
              </a:rPr>
              <a:t>를 삽입하도록 주의 한다</a:t>
            </a:r>
            <a:r>
              <a:rPr lang="en-US" altLang="ko-KR" sz="1100" dirty="0" smtClean="0">
                <a:latin typeface="+mn-ea"/>
              </a:rPr>
              <a:t>. </a:t>
            </a:r>
          </a:p>
          <a:p>
            <a:pPr algn="just">
              <a:lnSpc>
                <a:spcPct val="150000"/>
              </a:lnSpc>
            </a:pPr>
            <a:endParaRPr lang="en-US" altLang="ko-KR" sz="1100" dirty="0" smtClean="0"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ko-KR" altLang="en-US" sz="1100" dirty="0" smtClean="0">
                <a:latin typeface="+mn-ea"/>
              </a:rPr>
              <a:t>다양한 형태로 드론 비행을 해보면서 자율비행코딩의 주의점을 익히도록 한다</a:t>
            </a:r>
            <a:r>
              <a:rPr lang="en-US" altLang="ko-KR" sz="1100" dirty="0" smtClean="0">
                <a:latin typeface="+mn-ea"/>
              </a:rPr>
              <a:t>.</a:t>
            </a:r>
          </a:p>
        </p:txBody>
      </p:sp>
      <p:grpSp>
        <p:nvGrpSpPr>
          <p:cNvPr id="45" name="그룹 74"/>
          <p:cNvGrpSpPr/>
          <p:nvPr/>
        </p:nvGrpSpPr>
        <p:grpSpPr>
          <a:xfrm>
            <a:off x="714356" y="1643042"/>
            <a:ext cx="5188547" cy="1785950"/>
            <a:chOff x="982124" y="2095812"/>
            <a:chExt cx="5325951" cy="1833246"/>
          </a:xfrm>
        </p:grpSpPr>
        <p:cxnSp>
          <p:nvCxnSpPr>
            <p:cNvPr id="46" name="직선 연결선 45"/>
            <p:cNvCxnSpPr/>
            <p:nvPr/>
          </p:nvCxnSpPr>
          <p:spPr>
            <a:xfrm rot="5400000">
              <a:off x="1628881" y="3009187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직선 연결선 46"/>
            <p:cNvCxnSpPr/>
            <p:nvPr/>
          </p:nvCxnSpPr>
          <p:spPr>
            <a:xfrm>
              <a:off x="2124359" y="2515849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직선 연결선 47"/>
            <p:cNvCxnSpPr/>
            <p:nvPr/>
          </p:nvCxnSpPr>
          <p:spPr>
            <a:xfrm rot="5400000">
              <a:off x="2785892" y="3009187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직선 연결선 48"/>
            <p:cNvCxnSpPr/>
            <p:nvPr/>
          </p:nvCxnSpPr>
          <p:spPr>
            <a:xfrm>
              <a:off x="3279230" y="3357554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직선 연결선 49"/>
            <p:cNvCxnSpPr/>
            <p:nvPr/>
          </p:nvCxnSpPr>
          <p:spPr>
            <a:xfrm rot="5400000">
              <a:off x="3938623" y="3009187"/>
              <a:ext cx="988815" cy="2140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직선 연결선 50"/>
            <p:cNvCxnSpPr/>
            <p:nvPr/>
          </p:nvCxnSpPr>
          <p:spPr>
            <a:xfrm>
              <a:off x="4434100" y="2515849"/>
              <a:ext cx="1154871" cy="1832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직선 연결선 51"/>
            <p:cNvCxnSpPr>
              <a:endCxn id="55" idx="0"/>
            </p:cNvCxnSpPr>
            <p:nvPr/>
          </p:nvCxnSpPr>
          <p:spPr>
            <a:xfrm rot="16200000" flipH="1">
              <a:off x="5076631" y="3031369"/>
              <a:ext cx="1041565" cy="10523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53" name="그림 52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618670" y="328611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4" name="그림 53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849567" y="328611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5" name="그림 54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183051" y="3557414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6" name="그림 55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024515" y="3286116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7" name="그림 56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1710275" y="2420605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8" name="그림 57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2866223" y="2403950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59" name="그림 58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5143512" y="2428933"/>
              <a:ext cx="839248" cy="371644"/>
            </a:xfrm>
            <a:prstGeom prst="rect">
              <a:avLst/>
            </a:prstGeom>
            <a:noFill/>
          </p:spPr>
        </p:pic>
        <p:pic>
          <p:nvPicPr>
            <p:cNvPr id="60" name="그림 59" descr="C:\Users\이미선\Dropbox\창업지원자료\기획\디자인\JDCode\앱디자인\jdcode\PNG파일\왼쪽조종\왼쪽드론_호버링.png"/>
            <p:cNvPicPr/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4024515" y="2403950"/>
              <a:ext cx="839248" cy="371644"/>
            </a:xfrm>
            <a:prstGeom prst="rect">
              <a:avLst/>
            </a:prstGeom>
            <a:noFill/>
          </p:spPr>
        </p:pic>
        <p:cxnSp>
          <p:nvCxnSpPr>
            <p:cNvPr id="63" name="직선 화살표 연결선 62"/>
            <p:cNvCxnSpPr/>
            <p:nvPr/>
          </p:nvCxnSpPr>
          <p:spPr>
            <a:xfrm rot="5400000" flipH="1" flipV="1">
              <a:off x="5393545" y="3107521"/>
              <a:ext cx="785818" cy="1588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직선 화살표 연결선 63"/>
            <p:cNvCxnSpPr/>
            <p:nvPr/>
          </p:nvCxnSpPr>
          <p:spPr>
            <a:xfrm rot="10800000" flipV="1">
              <a:off x="4472114" y="2357420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직선 화살표 연결선 67"/>
            <p:cNvCxnSpPr/>
            <p:nvPr/>
          </p:nvCxnSpPr>
          <p:spPr>
            <a:xfrm rot="5400000">
              <a:off x="3992976" y="3011269"/>
              <a:ext cx="557340" cy="6747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직선 화살표 연결선 68"/>
            <p:cNvCxnSpPr/>
            <p:nvPr/>
          </p:nvCxnSpPr>
          <p:spPr>
            <a:xfrm rot="5400000" flipH="1" flipV="1">
              <a:off x="3132807" y="2984871"/>
              <a:ext cx="597438" cy="5052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직선 화살표 연결선 69"/>
            <p:cNvCxnSpPr/>
            <p:nvPr/>
          </p:nvCxnSpPr>
          <p:spPr>
            <a:xfrm rot="10800000" flipV="1">
              <a:off x="2147203" y="2357420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직선 화살표 연결선 70"/>
            <p:cNvCxnSpPr/>
            <p:nvPr/>
          </p:nvCxnSpPr>
          <p:spPr>
            <a:xfrm rot="16200000" flipH="1">
              <a:off x="1681541" y="2991467"/>
              <a:ext cx="598528" cy="290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직선 화살표 연결선 71"/>
            <p:cNvCxnSpPr/>
            <p:nvPr/>
          </p:nvCxnSpPr>
          <p:spPr>
            <a:xfrm rot="10800000" flipV="1">
              <a:off x="3353116" y="3571866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72"/>
            <p:cNvSpPr txBox="1"/>
            <p:nvPr/>
          </p:nvSpPr>
          <p:spPr>
            <a:xfrm>
              <a:off x="5942485" y="3571868"/>
              <a:ext cx="365590" cy="20489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ko-KR" altLang="en-US" sz="1100" dirty="0" smtClean="0"/>
                <a:t>이륙</a:t>
              </a:r>
              <a:endParaRPr lang="ko-KR" altLang="en-US" sz="1100" dirty="0"/>
            </a:p>
          </p:txBody>
        </p:sp>
        <p:cxnSp>
          <p:nvCxnSpPr>
            <p:cNvPr id="74" name="직선 연결선 73"/>
            <p:cNvCxnSpPr/>
            <p:nvPr/>
          </p:nvCxnSpPr>
          <p:spPr>
            <a:xfrm>
              <a:off x="1003240" y="3497947"/>
              <a:ext cx="1154871" cy="2483"/>
            </a:xfrm>
            <a:prstGeom prst="line">
              <a:avLst/>
            </a:prstGeom>
            <a:ln w="50800">
              <a:solidFill>
                <a:schemeClr val="tx1"/>
              </a:solidFill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TextBox 74"/>
            <p:cNvSpPr txBox="1"/>
            <p:nvPr/>
          </p:nvSpPr>
          <p:spPr>
            <a:xfrm>
              <a:off x="5697032" y="2932733"/>
              <a:ext cx="606256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180cm</a:t>
              </a:r>
            </a:p>
            <a:p>
              <a:r>
                <a:rPr lang="ko-KR" altLang="en-US" sz="1100" dirty="0" smtClean="0"/>
                <a:t>높이</a:t>
              </a:r>
              <a:endParaRPr lang="en-US" altLang="ko-KR" sz="1100" dirty="0" smtClean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4625462" y="2095812"/>
              <a:ext cx="8611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80cm </a:t>
              </a:r>
              <a:r>
                <a:rPr lang="ko-KR" altLang="en-US" sz="1100" dirty="0" smtClean="0"/>
                <a:t>직진</a:t>
              </a:r>
              <a:endParaRPr lang="ko-KR" altLang="en-US" sz="1100" dirty="0"/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786190" y="2855229"/>
              <a:ext cx="529312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70cm</a:t>
              </a:r>
            </a:p>
            <a:p>
              <a:r>
                <a:rPr lang="ko-KR" altLang="en-US" sz="1100" dirty="0" smtClean="0"/>
                <a:t>높이</a:t>
              </a:r>
              <a:endParaRPr lang="ko-KR" altLang="en-US" sz="1100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3482454" y="3571868"/>
              <a:ext cx="8611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80cm </a:t>
              </a:r>
              <a:r>
                <a:rPr lang="ko-KR" altLang="en-US" sz="1100" dirty="0" smtClean="0"/>
                <a:t>직진</a:t>
              </a:r>
              <a:endParaRPr lang="ko-KR" altLang="en-US" sz="1100" dirty="0"/>
            </a:p>
          </p:txBody>
        </p:sp>
        <p:sp>
          <p:nvSpPr>
            <p:cNvPr id="79" name="직사각형 78"/>
            <p:cNvSpPr/>
            <p:nvPr/>
          </p:nvSpPr>
          <p:spPr>
            <a:xfrm>
              <a:off x="4571195" y="2792116"/>
              <a:ext cx="9829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000" dirty="0" smtClean="0">
                  <a:solidFill>
                    <a:srgbClr val="0070C0"/>
                  </a:solidFill>
                </a:rPr>
                <a:t>1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 요철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만들었습니다</a:t>
              </a:r>
              <a:r>
                <a:rPr lang="en-US" altLang="ko-KR" sz="1000" dirty="0" smtClean="0">
                  <a:solidFill>
                    <a:srgbClr val="0070C0"/>
                  </a:solidFill>
                </a:rPr>
                <a:t>.</a:t>
              </a:r>
              <a:endParaRPr lang="ko-KR" altLang="en-US" sz="1000" dirty="0">
                <a:solidFill>
                  <a:srgbClr val="0070C0"/>
                </a:solidFill>
              </a:endParaRPr>
            </a:p>
          </p:txBody>
        </p:sp>
        <p:sp>
          <p:nvSpPr>
            <p:cNvPr id="80" name="직사각형 79"/>
            <p:cNvSpPr/>
            <p:nvPr/>
          </p:nvSpPr>
          <p:spPr>
            <a:xfrm>
              <a:off x="2196570" y="2792116"/>
              <a:ext cx="982961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000" dirty="0" smtClean="0">
                  <a:solidFill>
                    <a:srgbClr val="0070C0"/>
                  </a:solidFill>
                </a:rPr>
                <a:t>2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 요철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만들었습니다</a:t>
              </a:r>
              <a:r>
                <a:rPr lang="en-US" altLang="ko-KR" sz="1000" dirty="0" smtClean="0">
                  <a:solidFill>
                    <a:srgbClr val="0070C0"/>
                  </a:solidFill>
                </a:rPr>
                <a:t>.</a:t>
              </a:r>
              <a:endParaRPr lang="ko-KR" altLang="en-US" sz="1000" dirty="0">
                <a:solidFill>
                  <a:srgbClr val="0070C0"/>
                </a:solidFill>
              </a:endParaRPr>
            </a:p>
          </p:txBody>
        </p:sp>
        <p:cxnSp>
          <p:nvCxnSpPr>
            <p:cNvPr id="112" name="직선 화살표 연결선 111"/>
            <p:cNvCxnSpPr/>
            <p:nvPr/>
          </p:nvCxnSpPr>
          <p:spPr>
            <a:xfrm rot="10800000" flipV="1">
              <a:off x="982124" y="3571868"/>
              <a:ext cx="1063048" cy="1"/>
            </a:xfrm>
            <a:prstGeom prst="straightConnector1">
              <a:avLst/>
            </a:prstGeom>
            <a:ln w="19050">
              <a:headEnd type="none"/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" name="TextBox 112"/>
            <p:cNvSpPr txBox="1"/>
            <p:nvPr/>
          </p:nvSpPr>
          <p:spPr>
            <a:xfrm>
              <a:off x="1111462" y="3571868"/>
              <a:ext cx="861133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smtClean="0"/>
                <a:t>80cm </a:t>
              </a:r>
              <a:r>
                <a:rPr lang="ko-KR" altLang="en-US" sz="1100" dirty="0" smtClean="0"/>
                <a:t>직진</a:t>
              </a:r>
              <a:endParaRPr lang="ko-KR" altLang="en-US" sz="1100" dirty="0"/>
            </a:p>
          </p:txBody>
        </p:sp>
        <p:sp>
          <p:nvSpPr>
            <p:cNvPr id="116" name="직사각형 115"/>
            <p:cNvSpPr/>
            <p:nvPr/>
          </p:nvSpPr>
          <p:spPr>
            <a:xfrm>
              <a:off x="1008007" y="2649240"/>
              <a:ext cx="700833" cy="5539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ko-KR" sz="1000" dirty="0" smtClean="0">
                  <a:solidFill>
                    <a:srgbClr val="0070C0"/>
                  </a:solidFill>
                </a:rPr>
                <a:t>3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</a:t>
              </a:r>
              <a:r>
                <a:rPr lang="en-US" altLang="ko-KR" sz="1000" dirty="0" smtClean="0">
                  <a:solidFill>
                    <a:srgbClr val="0070C0"/>
                  </a:solidFill>
                </a:rPr>
                <a:t>, 4</a:t>
              </a:r>
              <a:r>
                <a:rPr lang="ko-KR" altLang="en-US" sz="1000" dirty="0" smtClean="0">
                  <a:solidFill>
                    <a:srgbClr val="0070C0"/>
                  </a:solidFill>
                </a:rPr>
                <a:t>번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반복 후 </a:t>
              </a:r>
              <a:endParaRPr lang="en-US" altLang="ko-KR" sz="1000" dirty="0" smtClean="0">
                <a:solidFill>
                  <a:srgbClr val="0070C0"/>
                </a:solidFill>
              </a:endParaRPr>
            </a:p>
            <a:p>
              <a:r>
                <a:rPr lang="ko-KR" altLang="en-US" sz="1000" dirty="0" smtClean="0">
                  <a:solidFill>
                    <a:srgbClr val="0070C0"/>
                  </a:solidFill>
                </a:rPr>
                <a:t>착륙하기</a:t>
              </a:r>
              <a:endParaRPr lang="ko-KR" altLang="en-US" sz="1000" dirty="0">
                <a:solidFill>
                  <a:srgbClr val="0070C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목표점 드론 착지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4427815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웨이브 비행으로 목적지에 착지한다</a:t>
            </a:r>
            <a:r>
              <a:rPr lang="en-US" altLang="ko-KR" sz="1100" b="1" dirty="0" smtClean="0"/>
              <a:t>. </a:t>
            </a:r>
          </a:p>
          <a:p>
            <a:r>
              <a:rPr lang="ko-KR" altLang="en-US" sz="1100" b="1" dirty="0" smtClean="0"/>
              <a:t>웨이브 횟수와 도착 시간 기준으로 점수 산정하여 순위를 결정한다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7" name="직선 연결선 46"/>
          <p:cNvCxnSpPr/>
          <p:nvPr/>
        </p:nvCxnSpPr>
        <p:spPr>
          <a:xfrm flipV="1">
            <a:off x="1247869" y="6143636"/>
            <a:ext cx="3109825" cy="16665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직사각형 47"/>
          <p:cNvSpPr/>
          <p:nvPr/>
        </p:nvSpPr>
        <p:spPr>
          <a:xfrm>
            <a:off x="1176431" y="6160301"/>
            <a:ext cx="78581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smtClean="0">
                <a:solidFill>
                  <a:srgbClr val="5B9BD5"/>
                </a:solidFill>
              </a:rPr>
              <a:t>출발선</a:t>
            </a:r>
            <a:endParaRPr lang="ko-KR" altLang="en-US" sz="1200" b="1">
              <a:solidFill>
                <a:srgbClr val="5B9BD5"/>
              </a:solidFill>
            </a:endParaRPr>
          </a:p>
        </p:txBody>
      </p:sp>
      <p:grpSp>
        <p:nvGrpSpPr>
          <p:cNvPr id="2" name="그룹 31"/>
          <p:cNvGrpSpPr/>
          <p:nvPr/>
        </p:nvGrpSpPr>
        <p:grpSpPr>
          <a:xfrm>
            <a:off x="2314898" y="5605204"/>
            <a:ext cx="1071570" cy="996930"/>
            <a:chOff x="3643314" y="3000366"/>
            <a:chExt cx="785818" cy="731083"/>
          </a:xfrm>
        </p:grpSpPr>
        <p:pic>
          <p:nvPicPr>
            <p:cNvPr id="50" name="그림 49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51" name="그림 50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2" name="Picture 10" descr="관련 이미지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 l="26319" r="38308"/>
          <a:stretch>
            <a:fillRect/>
          </a:stretch>
        </p:blipFill>
        <p:spPr bwMode="auto">
          <a:xfrm rot="5400000">
            <a:off x="2326739" y="4209557"/>
            <a:ext cx="1304730" cy="1814854"/>
          </a:xfrm>
          <a:prstGeom prst="rect">
            <a:avLst/>
          </a:prstGeom>
          <a:noFill/>
        </p:spPr>
      </p:pic>
      <p:sp>
        <p:nvSpPr>
          <p:cNvPr id="53" name="Rectangle 6"/>
          <p:cNvSpPr>
            <a:spLocks noChangeArrowheads="1"/>
          </p:cNvSpPr>
          <p:nvPr/>
        </p:nvSpPr>
        <p:spPr bwMode="auto">
          <a:xfrm>
            <a:off x="4214818" y="2355163"/>
            <a:ext cx="1836053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</a:t>
            </a:r>
            <a:r>
              <a:rPr lang="ko-KR" altLang="en-US" sz="1100" dirty="0" smtClean="0">
                <a:solidFill>
                  <a:srgbClr val="FF0000"/>
                </a:solidFill>
              </a:rPr>
              <a:t>레이싱 구간 디자인은 </a:t>
            </a:r>
            <a:endParaRPr lang="en-US" altLang="ko-KR" sz="1100" dirty="0" smtClean="0">
              <a:solidFill>
                <a:srgbClr val="FF0000"/>
              </a:solidFill>
            </a:endParaRPr>
          </a:p>
          <a:p>
            <a:r>
              <a:rPr lang="ko-KR" altLang="en-US" sz="1100" dirty="0" smtClean="0">
                <a:solidFill>
                  <a:srgbClr val="FF0000"/>
                </a:solidFill>
              </a:rPr>
              <a:t>사용자 맞춤으로 설계한다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  <p:cxnSp>
        <p:nvCxnSpPr>
          <p:cNvPr id="54" name="직선 화살표 연결선 53"/>
          <p:cNvCxnSpPr/>
          <p:nvPr/>
        </p:nvCxnSpPr>
        <p:spPr>
          <a:xfrm rot="5400000" flipH="1" flipV="1">
            <a:off x="1983191" y="3657362"/>
            <a:ext cx="1643074" cy="794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428868" y="2214546"/>
            <a:ext cx="739681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smtClean="0"/>
              <a:t>회전 미션 수행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386355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드론 회전을 이용하여 레이싱 할 수 있는 구간을 설정한다</a:t>
            </a:r>
            <a:r>
              <a:rPr lang="en-US" altLang="ko-KR" sz="1100" b="1" dirty="0" smtClean="0"/>
              <a:t>.</a:t>
            </a:r>
          </a:p>
          <a:p>
            <a:r>
              <a:rPr lang="ko-KR" altLang="en-US" sz="1100" b="1" dirty="0" smtClean="0"/>
              <a:t>도착 시간 기준으로 점수 산정하여 순위를 결정한다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18" name="직선 연결선 17"/>
          <p:cNvCxnSpPr/>
          <p:nvPr/>
        </p:nvCxnSpPr>
        <p:spPr>
          <a:xfrm>
            <a:off x="1685236" y="5967783"/>
            <a:ext cx="3681486" cy="1387"/>
          </a:xfrm>
          <a:prstGeom prst="line">
            <a:avLst/>
          </a:prstGeom>
          <a:ln w="1905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 rot="10800000">
            <a:off x="2434015" y="3347064"/>
            <a:ext cx="1005619" cy="759762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>
            <a:off x="2434013" y="3035074"/>
            <a:ext cx="2434380" cy="182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직선 화살표 연결선 20"/>
          <p:cNvCxnSpPr/>
          <p:nvPr/>
        </p:nvCxnSpPr>
        <p:spPr>
          <a:xfrm rot="5400000">
            <a:off x="3213989" y="3815050"/>
            <a:ext cx="2246330" cy="1310359"/>
          </a:xfrm>
          <a:prstGeom prst="straightConnector1">
            <a:avLst/>
          </a:prstGeom>
          <a:ln w="60325">
            <a:solidFill>
              <a:srgbClr val="A8228D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직선 화살표 연결선 21"/>
          <p:cNvCxnSpPr/>
          <p:nvPr/>
        </p:nvCxnSpPr>
        <p:spPr>
          <a:xfrm rot="5400000">
            <a:off x="3045394" y="5127717"/>
            <a:ext cx="915065" cy="16290"/>
          </a:xfrm>
          <a:prstGeom prst="straightConnector1">
            <a:avLst/>
          </a:prstGeom>
          <a:ln w="60325">
            <a:solidFill>
              <a:srgbClr val="A8228D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직사각형 22"/>
          <p:cNvSpPr/>
          <p:nvPr/>
        </p:nvSpPr>
        <p:spPr>
          <a:xfrm>
            <a:off x="1622838" y="5967783"/>
            <a:ext cx="68637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200" b="1" smtClean="0">
                <a:solidFill>
                  <a:srgbClr val="5B9BD5"/>
                </a:solidFill>
              </a:rPr>
              <a:t>출발선</a:t>
            </a:r>
            <a:endParaRPr lang="ko-KR" altLang="en-US" sz="1200" b="1">
              <a:solidFill>
                <a:srgbClr val="5B9BD5"/>
              </a:solidFill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1498042" y="3347065"/>
            <a:ext cx="935970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50" b="1" dirty="0" smtClean="0">
                <a:solidFill>
                  <a:schemeClr val="bg1">
                    <a:lumMod val="50000"/>
                  </a:schemeClr>
                </a:solidFill>
              </a:rPr>
              <a:t>목적지</a:t>
            </a:r>
            <a:r>
              <a:rPr lang="en-US" altLang="ko-KR" sz="1050" b="1" dirty="0" smtClean="0">
                <a:solidFill>
                  <a:schemeClr val="bg1">
                    <a:lumMod val="50000"/>
                  </a:schemeClr>
                </a:solidFill>
              </a:rPr>
              <a:t>(1)</a:t>
            </a:r>
            <a:endParaRPr lang="ko-KR" altLang="en-US" sz="1050" b="1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992334" y="3347065"/>
            <a:ext cx="802261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ko-KR" altLang="en-US" sz="1050" b="1" smtClean="0">
                <a:solidFill>
                  <a:schemeClr val="bg1">
                    <a:lumMod val="50000"/>
                  </a:schemeClr>
                </a:solidFill>
              </a:rPr>
              <a:t>목적지</a:t>
            </a:r>
            <a:r>
              <a:rPr lang="en-US" altLang="ko-KR" sz="1050" b="1" smtClean="0">
                <a:solidFill>
                  <a:schemeClr val="bg1">
                    <a:lumMod val="50000"/>
                  </a:schemeClr>
                </a:solidFill>
              </a:rPr>
              <a:t>(2)</a:t>
            </a:r>
            <a:endParaRPr lang="ko-KR" altLang="en-US" sz="1050" b="1">
              <a:solidFill>
                <a:schemeClr val="bg1">
                  <a:lumMod val="50000"/>
                </a:schemeClr>
              </a:solidFill>
            </a:endParaRPr>
          </a:p>
        </p:txBody>
      </p:sp>
      <p:grpSp>
        <p:nvGrpSpPr>
          <p:cNvPr id="2" name="그룹 31"/>
          <p:cNvGrpSpPr/>
          <p:nvPr/>
        </p:nvGrpSpPr>
        <p:grpSpPr>
          <a:xfrm>
            <a:off x="2939567" y="5392710"/>
            <a:ext cx="1071570" cy="996930"/>
            <a:chOff x="3643314" y="3000366"/>
            <a:chExt cx="785818" cy="731083"/>
          </a:xfrm>
        </p:grpSpPr>
        <p:pic>
          <p:nvPicPr>
            <p:cNvPr id="27" name="그림 26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28" name="그림 27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9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-9607"/>
          <a:stretch>
            <a:fillRect/>
          </a:stretch>
        </p:blipFill>
        <p:spPr bwMode="auto">
          <a:xfrm rot="3087596">
            <a:off x="1441219" y="2583093"/>
            <a:ext cx="646805" cy="708952"/>
          </a:xfrm>
          <a:prstGeom prst="rect">
            <a:avLst/>
          </a:prstGeom>
          <a:noFill/>
        </p:spPr>
      </p:pic>
      <p:grpSp>
        <p:nvGrpSpPr>
          <p:cNvPr id="3" name="그룹 31"/>
          <p:cNvGrpSpPr/>
          <p:nvPr/>
        </p:nvGrpSpPr>
        <p:grpSpPr>
          <a:xfrm>
            <a:off x="1542706" y="2688699"/>
            <a:ext cx="537506" cy="500066"/>
            <a:chOff x="3643314" y="3000366"/>
            <a:chExt cx="785818" cy="731083"/>
          </a:xfrm>
        </p:grpSpPr>
        <p:pic>
          <p:nvPicPr>
            <p:cNvPr id="32" name="그림 31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3" name="그림 32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그룹 31"/>
          <p:cNvGrpSpPr/>
          <p:nvPr/>
        </p:nvGrpSpPr>
        <p:grpSpPr>
          <a:xfrm>
            <a:off x="5082707" y="2678066"/>
            <a:ext cx="537506" cy="500066"/>
            <a:chOff x="3643314" y="3000366"/>
            <a:chExt cx="785818" cy="731083"/>
          </a:xfrm>
        </p:grpSpPr>
        <p:pic>
          <p:nvPicPr>
            <p:cNvPr id="35" name="그림 34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6" name="그림 35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7" name="Picture 12" descr="circle arrow png에 대한 이미지 검색결과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b="-9607"/>
          <a:stretch>
            <a:fillRect/>
          </a:stretch>
        </p:blipFill>
        <p:spPr bwMode="auto">
          <a:xfrm rot="18512404" flipH="1">
            <a:off x="5090620" y="2572461"/>
            <a:ext cx="646805" cy="708952"/>
          </a:xfrm>
          <a:prstGeom prst="rect">
            <a:avLst/>
          </a:prstGeom>
          <a:noFill/>
        </p:spPr>
      </p:pic>
      <p:pic>
        <p:nvPicPr>
          <p:cNvPr id="38" name="그림 37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7759" y="2450126"/>
            <a:ext cx="284607" cy="714380"/>
          </a:xfrm>
          <a:prstGeom prst="rect">
            <a:avLst/>
          </a:prstGeom>
        </p:spPr>
      </p:pic>
      <p:pic>
        <p:nvPicPr>
          <p:cNvPr id="39" name="그림 38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538" y="2428860"/>
            <a:ext cx="284607" cy="714380"/>
          </a:xfrm>
          <a:prstGeom prst="rect">
            <a:avLst/>
          </a:prstGeom>
        </p:spPr>
      </p:pic>
      <p:pic>
        <p:nvPicPr>
          <p:cNvPr id="41" name="그림 40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9900">
                <a:tint val="45000"/>
                <a:satMod val="400000"/>
              </a:srgbClr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9805" y="3892512"/>
            <a:ext cx="284607" cy="714380"/>
          </a:xfrm>
          <a:prstGeom prst="rect">
            <a:avLst/>
          </a:prstGeom>
        </p:spPr>
      </p:pic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785794" y="4572000"/>
            <a:ext cx="1836053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미션과 코딩난이도는 레이싱에 맞도록 자체 규칙을 </a:t>
            </a:r>
            <a:r>
              <a:rPr lang="ko-KR" altLang="en-US" sz="1100" dirty="0" smtClean="0">
                <a:solidFill>
                  <a:srgbClr val="FF0000"/>
                </a:solidFill>
              </a:rPr>
              <a:t>설계하도록 한다</a:t>
            </a:r>
            <a:r>
              <a:rPr lang="en-US" altLang="ko-KR" sz="1100" dirty="0" smtClean="0">
                <a:solidFill>
                  <a:srgbClr val="FF0000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7628" y="2285984"/>
            <a:ext cx="571504" cy="77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장애물 통과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353173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장애물을 통과하여 목적지에 착지한다</a:t>
            </a:r>
            <a:r>
              <a:rPr lang="en-US" altLang="ko-KR" sz="1100" b="1" dirty="0" smtClean="0"/>
              <a:t>. </a:t>
            </a:r>
          </a:p>
          <a:p>
            <a:r>
              <a:rPr lang="ko-KR" altLang="en-US" sz="1100" b="1" dirty="0" smtClean="0"/>
              <a:t>도착 시간 기준으로 점수 산정하여 순위를 결정한다</a:t>
            </a:r>
            <a:r>
              <a:rPr lang="en-US" altLang="ko-KR" sz="1100" b="1" dirty="0" smtClean="0"/>
              <a:t>.</a:t>
            </a:r>
            <a:endParaRPr lang="ko-KR" altLang="en-US" sz="1100" b="1" dirty="0"/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2" name="그룹 33"/>
          <p:cNvGrpSpPr/>
          <p:nvPr/>
        </p:nvGrpSpPr>
        <p:grpSpPr>
          <a:xfrm>
            <a:off x="2214554" y="2808653"/>
            <a:ext cx="3823477" cy="3404519"/>
            <a:chOff x="8463290" y="3209058"/>
            <a:chExt cx="4286280" cy="3816610"/>
          </a:xfrm>
        </p:grpSpPr>
        <p:cxnSp>
          <p:nvCxnSpPr>
            <p:cNvPr id="43" name="직선 연결선 42"/>
            <p:cNvCxnSpPr/>
            <p:nvPr/>
          </p:nvCxnSpPr>
          <p:spPr>
            <a:xfrm>
              <a:off x="8534728" y="6715140"/>
              <a:ext cx="4214842" cy="1588"/>
            </a:xfrm>
            <a:prstGeom prst="line">
              <a:avLst/>
            </a:prstGeom>
            <a:ln w="19050"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직선 화살표 연결선 45"/>
            <p:cNvCxnSpPr/>
            <p:nvPr/>
          </p:nvCxnSpPr>
          <p:spPr>
            <a:xfrm rot="5400000">
              <a:off x="9784893" y="5464975"/>
              <a:ext cx="1643074" cy="1588"/>
            </a:xfrm>
            <a:prstGeom prst="straightConnector1">
              <a:avLst/>
            </a:prstGeom>
            <a:ln w="60325">
              <a:solidFill>
                <a:schemeClr val="accent3">
                  <a:lumMod val="75000"/>
                </a:schemeClr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직사각형 46"/>
            <p:cNvSpPr/>
            <p:nvPr/>
          </p:nvSpPr>
          <p:spPr>
            <a:xfrm>
              <a:off x="8463290" y="6715140"/>
              <a:ext cx="785818" cy="3105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1200" b="1" smtClean="0">
                  <a:solidFill>
                    <a:srgbClr val="5B9BD5"/>
                  </a:solidFill>
                </a:rPr>
                <a:t>출발선</a:t>
              </a:r>
              <a:endParaRPr lang="ko-KR" altLang="en-US" sz="1200" b="1">
                <a:solidFill>
                  <a:srgbClr val="5B9BD5"/>
                </a:solidFill>
              </a:endParaRPr>
            </a:p>
          </p:txBody>
        </p:sp>
        <p:pic>
          <p:nvPicPr>
            <p:cNvPr id="48" name="Picture 4" descr="desk icon에 대한 이미지 검색결과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000000">
                    <a:alpha val="0"/>
                  </a:srgbClr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677736" y="4500561"/>
              <a:ext cx="1785950" cy="1785951"/>
            </a:xfrm>
            <a:prstGeom prst="rect">
              <a:avLst/>
            </a:prstGeom>
            <a:noFill/>
          </p:spPr>
        </p:pic>
        <p:pic>
          <p:nvPicPr>
            <p:cNvPr id="49" name="Picture 6" descr="chair icon에 대한 이미지 검색결과">
              <a:hlinkClick r:id="rId7"/>
            </p:cNvPr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0249240" y="3929057"/>
              <a:ext cx="732445" cy="1054236"/>
            </a:xfrm>
            <a:prstGeom prst="rect">
              <a:avLst/>
            </a:prstGeom>
            <a:noFill/>
          </p:spPr>
        </p:pic>
        <p:sp>
          <p:nvSpPr>
            <p:cNvPr id="50" name="직사각형 49"/>
            <p:cNvSpPr/>
            <p:nvPr/>
          </p:nvSpPr>
          <p:spPr>
            <a:xfrm>
              <a:off x="10106364" y="4000495"/>
              <a:ext cx="21431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직사각형 50"/>
            <p:cNvSpPr/>
            <p:nvPr/>
          </p:nvSpPr>
          <p:spPr>
            <a:xfrm>
              <a:off x="10892182" y="4000495"/>
              <a:ext cx="214314" cy="21431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cxnSp>
          <p:nvCxnSpPr>
            <p:cNvPr id="52" name="직선 화살표 연결선 51"/>
            <p:cNvCxnSpPr/>
            <p:nvPr/>
          </p:nvCxnSpPr>
          <p:spPr>
            <a:xfrm rot="5400000">
              <a:off x="10247224" y="3568264"/>
              <a:ext cx="720000" cy="1588"/>
            </a:xfrm>
            <a:prstGeom prst="straightConnector1">
              <a:avLst/>
            </a:prstGeom>
            <a:ln w="60325">
              <a:solidFill>
                <a:schemeClr val="accent3">
                  <a:lumMod val="75000"/>
                </a:schemeClr>
              </a:solidFill>
              <a:headEnd type="arrow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그룹 31"/>
          <p:cNvGrpSpPr/>
          <p:nvPr/>
        </p:nvGrpSpPr>
        <p:grpSpPr>
          <a:xfrm>
            <a:off x="3584824" y="5361020"/>
            <a:ext cx="1071570" cy="996930"/>
            <a:chOff x="3643314" y="3000366"/>
            <a:chExt cx="785818" cy="731083"/>
          </a:xfrm>
        </p:grpSpPr>
        <p:pic>
          <p:nvPicPr>
            <p:cNvPr id="54" name="그림 53" descr="C:\Users\이미선\Dropbox\창업지원자료\기획\디자인\JDCode\앱디자인\jdcode\PNG파일\왼쪽조종\왼쪽드론_호버링.png"/>
            <p:cNvPicPr/>
            <p:nvPr/>
          </p:nvPicPr>
          <p:blipFill>
            <a:blip r:embed="rId9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55" name="그림 54" descr="C:\Users\이미선\AppData\Local\Microsoft\Windows\INetCache\Content.Word\오른쪽드론.png"/>
            <p:cNvPicPr/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8" name="Rectangle 6"/>
          <p:cNvSpPr>
            <a:spLocks noChangeArrowheads="1"/>
          </p:cNvSpPr>
          <p:nvPr/>
        </p:nvSpPr>
        <p:spPr bwMode="auto">
          <a:xfrm>
            <a:off x="857232" y="3214678"/>
            <a:ext cx="1836053" cy="60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ko-KR" altLang="en-US" sz="1100" dirty="0" smtClean="0">
                <a:solidFill>
                  <a:srgbClr val="FF0000"/>
                </a:solidFill>
                <a:sym typeface="Wingdings 2"/>
              </a:rPr>
              <a:t>장애물 통과를 위한 고도 제어를 사용하여 레이싱한다</a:t>
            </a:r>
            <a:r>
              <a:rPr lang="en-US" altLang="ko-KR" sz="1100" dirty="0" smtClean="0">
                <a:solidFill>
                  <a:srgbClr val="FF0000"/>
                </a:solidFill>
                <a:sym typeface="Wingdings 2"/>
              </a:rPr>
              <a:t>.</a:t>
            </a:r>
            <a:endParaRPr lang="en-US" altLang="ko-KR" sz="11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모서리가 둥근 직사각형 44"/>
          <p:cNvSpPr/>
          <p:nvPr/>
        </p:nvSpPr>
        <p:spPr>
          <a:xfrm>
            <a:off x="714356" y="2143108"/>
            <a:ext cx="5572164" cy="4572032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허들 비행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619272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가장 빠른시간에 </a:t>
            </a:r>
            <a:r>
              <a:rPr lang="en-US" altLang="ko-KR" sz="1100" b="1" smtClean="0"/>
              <a:t>4</a:t>
            </a:r>
            <a:r>
              <a:rPr lang="ko-KR" altLang="en-US" sz="1100" b="1" smtClean="0"/>
              <a:t>개의 </a:t>
            </a:r>
            <a:r>
              <a:rPr lang="ko-KR" altLang="en-US" sz="1100" b="1" dirty="0" smtClean="0"/>
              <a:t>허들을 넘고 가장 빨리 목적지에 도달하는 순서대로 순위를 결정한다</a:t>
            </a:r>
            <a:r>
              <a:rPr lang="en-US" altLang="ko-KR" sz="1100" b="1" dirty="0" smtClean="0"/>
              <a:t>.</a:t>
            </a:r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pSp>
        <p:nvGrpSpPr>
          <p:cNvPr id="2" name="그룹 31"/>
          <p:cNvGrpSpPr/>
          <p:nvPr/>
        </p:nvGrpSpPr>
        <p:grpSpPr>
          <a:xfrm rot="1004279">
            <a:off x="1142984" y="5299273"/>
            <a:ext cx="1071570" cy="996930"/>
            <a:chOff x="3643314" y="3000366"/>
            <a:chExt cx="785818" cy="731083"/>
          </a:xfrm>
        </p:grpSpPr>
        <p:pic>
          <p:nvPicPr>
            <p:cNvPr id="23" name="그림 22" descr="C:\Users\이미선\Dropbox\창업지원자료\기획\디자인\JDCode\앱디자인\jdcode\PNG파일\왼쪽조종\왼쪽드론_호버링.png"/>
            <p:cNvPicPr/>
            <p:nvPr/>
          </p:nvPicPr>
          <p:blipFill>
            <a:blip r:embed="rId4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24" name="그림 23" descr="C:\Users\이미선\AppData\Local\Microsoft\Windows\INetCache\Content.Word\오른쪽드론.png"/>
            <p:cNvPicPr/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5" name="그림 24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7826" y="2584629"/>
            <a:ext cx="284607" cy="714380"/>
          </a:xfrm>
          <a:prstGeom prst="rect">
            <a:avLst/>
          </a:prstGeom>
        </p:spPr>
      </p:pic>
      <p:pic>
        <p:nvPicPr>
          <p:cNvPr id="26" name="Picture 2" descr="hurdle png에 대한 이미지 검색결과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928670" y="3013257"/>
            <a:ext cx="5000660" cy="30394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모서리가 둥근 직사각형 44"/>
          <p:cNvSpPr/>
          <p:nvPr/>
        </p:nvSpPr>
        <p:spPr>
          <a:xfrm>
            <a:off x="714356" y="2643174"/>
            <a:ext cx="5572164" cy="4071966"/>
          </a:xfrm>
          <a:prstGeom prst="roundRect">
            <a:avLst>
              <a:gd name="adj" fmla="val 4927"/>
            </a:avLst>
          </a:prstGeom>
          <a:solidFill>
            <a:schemeClr val="bg1"/>
          </a:solidFill>
          <a:ln w="50800">
            <a:solidFill>
              <a:srgbClr val="909A0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제목 1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altLang="en-US" sz="3600" dirty="0" smtClean="0"/>
              <a:t>프리스타일</a:t>
            </a:r>
            <a:endParaRPr lang="ko-KR" altLang="en-US" sz="3600" dirty="0"/>
          </a:p>
        </p:txBody>
      </p:sp>
      <p:pic>
        <p:nvPicPr>
          <p:cNvPr id="40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636" y="1440006"/>
            <a:ext cx="236086" cy="2383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TextBox 30"/>
          <p:cNvSpPr txBox="1"/>
          <p:nvPr/>
        </p:nvSpPr>
        <p:spPr>
          <a:xfrm>
            <a:off x="657150" y="1500166"/>
            <a:ext cx="5718232" cy="9387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100" b="1" dirty="0" smtClean="0"/>
              <a:t>사각형 경기장을 만들어 앞서 배운 비행 기술을 모두 적용하여 가장 빠른 시간에 미션을</a:t>
            </a:r>
            <a:endParaRPr lang="en-US" altLang="ko-KR" sz="1100" b="1" dirty="0" smtClean="0"/>
          </a:p>
          <a:p>
            <a:r>
              <a:rPr lang="ko-KR" altLang="en-US" sz="1100" b="1" dirty="0" smtClean="0"/>
              <a:t>수행하고 돌아오는 순서로 순위를 결정한다</a:t>
            </a:r>
            <a:r>
              <a:rPr lang="en-US" altLang="ko-KR" sz="1100" b="1" dirty="0" smtClean="0"/>
              <a:t>.</a:t>
            </a:r>
          </a:p>
          <a:p>
            <a:pPr marL="228600" indent="-228600">
              <a:buAutoNum type="arabicPeriod"/>
            </a:pPr>
            <a:r>
              <a:rPr lang="ko-KR" altLang="en-US" sz="1100" dirty="0" smtClean="0"/>
              <a:t>꼭지점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깃발 </a:t>
            </a:r>
            <a:r>
              <a:rPr lang="en-US" altLang="ko-KR" sz="1100" dirty="0" smtClean="0"/>
              <a:t>4</a:t>
            </a:r>
            <a:r>
              <a:rPr lang="ko-KR" altLang="en-US" sz="1100" dirty="0" smtClean="0"/>
              <a:t>개</a:t>
            </a:r>
            <a:r>
              <a:rPr lang="en-US" altLang="ko-KR" sz="1100" dirty="0" smtClean="0"/>
              <a:t> </a:t>
            </a:r>
            <a:r>
              <a:rPr lang="ko-KR" altLang="en-US" sz="1100" dirty="0" smtClean="0"/>
              <a:t>지점에서 </a:t>
            </a:r>
            <a:r>
              <a:rPr lang="en-US" altLang="ko-KR" sz="1100" dirty="0" smtClean="0"/>
              <a:t>5</a:t>
            </a:r>
            <a:r>
              <a:rPr lang="ko-KR" altLang="en-US" sz="1100" dirty="0" smtClean="0"/>
              <a:t>초 동안 제자리 비행하기</a:t>
            </a:r>
            <a:endParaRPr lang="en-US" altLang="ko-KR" sz="1100" dirty="0" smtClean="0"/>
          </a:p>
          <a:p>
            <a:pPr marL="228600" indent="-228600">
              <a:buAutoNum type="arabicPeriod"/>
            </a:pPr>
            <a:r>
              <a:rPr lang="ko-KR" altLang="en-US" sz="1100" dirty="0" smtClean="0"/>
              <a:t>후프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 통과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웨이브 비행 </a:t>
            </a:r>
            <a:r>
              <a:rPr lang="en-US" altLang="ko-KR" sz="1100" dirty="0" smtClean="0"/>
              <a:t>1</a:t>
            </a:r>
            <a:r>
              <a:rPr lang="ko-KR" altLang="en-US" sz="1100" dirty="0" smtClean="0"/>
              <a:t>회</a:t>
            </a:r>
            <a:r>
              <a:rPr lang="en-US" altLang="ko-KR" sz="1100" dirty="0" smtClean="0"/>
              <a:t>, </a:t>
            </a:r>
            <a:r>
              <a:rPr lang="ko-KR" altLang="en-US" sz="1100" dirty="0" smtClean="0"/>
              <a:t>제자리 회전 비행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회 할 것</a:t>
            </a:r>
            <a:r>
              <a:rPr lang="en-US" altLang="ko-KR" sz="1100" dirty="0" smtClean="0"/>
              <a:t>.</a:t>
            </a:r>
          </a:p>
          <a:p>
            <a:pPr marL="228600" indent="-228600">
              <a:buFontTx/>
              <a:buAutoNum type="arabicPeriod"/>
            </a:pPr>
            <a:r>
              <a:rPr lang="ko-KR" altLang="en-US" sz="1100" dirty="0" smtClean="0"/>
              <a:t>깃발간 이동할 때 고도 제어 </a:t>
            </a:r>
            <a:r>
              <a:rPr lang="en-US" altLang="ko-KR" sz="1100" dirty="0" smtClean="0"/>
              <a:t>2</a:t>
            </a:r>
            <a:r>
              <a:rPr lang="ko-KR" altLang="en-US" sz="1100" dirty="0" smtClean="0"/>
              <a:t>회 할 것</a:t>
            </a:r>
            <a:r>
              <a:rPr lang="en-US" altLang="ko-KR" sz="1100" dirty="0" smtClean="0"/>
              <a:t>.</a:t>
            </a:r>
            <a:endParaRPr lang="en-US" altLang="ko-KR" sz="1100" b="1" dirty="0" smtClean="0"/>
          </a:p>
        </p:txBody>
      </p:sp>
      <p:graphicFrame>
        <p:nvGraphicFramePr>
          <p:cNvPr id="56" name="표 5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060929418"/>
              </p:ext>
            </p:extLst>
          </p:nvPr>
        </p:nvGraphicFramePr>
        <p:xfrm>
          <a:off x="684101" y="6929454"/>
          <a:ext cx="5572161" cy="64294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smtClean="0"/>
                        <a:t>비행시간</a:t>
                      </a:r>
                      <a:r>
                        <a:rPr lang="en-US" altLang="ko-KR" sz="1000" smtClean="0"/>
                        <a:t>(</a:t>
                      </a:r>
                      <a:r>
                        <a:rPr lang="ko-KR" altLang="en-US" sz="1000" smtClean="0"/>
                        <a:t>초</a:t>
                      </a:r>
                      <a:r>
                        <a:rPr lang="en-US" altLang="ko-KR" sz="1000" smtClean="0"/>
                        <a:t>)</a:t>
                      </a:r>
                      <a:endParaRPr lang="ko-KR" altLang="en-US" sz="1000" b="1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57" name="표 5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91351362"/>
              </p:ext>
            </p:extLst>
          </p:nvPr>
        </p:nvGraphicFramePr>
        <p:xfrm>
          <a:off x="684101" y="7715272"/>
          <a:ext cx="5572161" cy="642942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071570"/>
                <a:gridCol w="714380"/>
                <a:gridCol w="714380"/>
                <a:gridCol w="785818"/>
                <a:gridCol w="785818"/>
                <a:gridCol w="785818"/>
                <a:gridCol w="714377"/>
              </a:tblGrid>
              <a:tr h="31082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선수명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32116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smtClean="0"/>
                        <a:t>비행시간</a:t>
                      </a:r>
                      <a:r>
                        <a:rPr lang="en-US" altLang="ko-KR" sz="1000" dirty="0" smtClean="0"/>
                        <a:t>(</a:t>
                      </a:r>
                      <a:r>
                        <a:rPr lang="ko-KR" altLang="en-US" sz="1000" dirty="0" smtClean="0"/>
                        <a:t>초</a:t>
                      </a:r>
                      <a:r>
                        <a:rPr lang="en-US" altLang="ko-KR" sz="1000" dirty="0" smtClean="0"/>
                        <a:t>)</a:t>
                      </a:r>
                      <a:endParaRPr lang="ko-KR" altLang="en-US" sz="10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latinLnBrk="1"/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3" name="그림 1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32" y="2786049"/>
            <a:ext cx="284607" cy="714380"/>
          </a:xfrm>
          <a:prstGeom prst="rect">
            <a:avLst/>
          </a:prstGeom>
        </p:spPr>
      </p:pic>
      <p:pic>
        <p:nvPicPr>
          <p:cNvPr id="14" name="그림 13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3578" y="2786049"/>
            <a:ext cx="284607" cy="714380"/>
          </a:xfrm>
          <a:prstGeom prst="rect">
            <a:avLst/>
          </a:prstGeom>
        </p:spPr>
      </p:pic>
      <p:pic>
        <p:nvPicPr>
          <p:cNvPr id="15" name="그림 1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6161" y="5500694"/>
            <a:ext cx="284607" cy="714380"/>
          </a:xfrm>
          <a:prstGeom prst="rect">
            <a:avLst/>
          </a:prstGeom>
        </p:spPr>
      </p:pic>
      <p:pic>
        <p:nvPicPr>
          <p:cNvPr id="16" name="그림 1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9931" r="71363"/>
          <a:stretch>
            <a:fillRect/>
          </a:stretch>
        </p:blipFill>
        <p:spPr>
          <a:xfrm>
            <a:off x="3421360" y="4786314"/>
            <a:ext cx="142876" cy="752254"/>
          </a:xfrm>
          <a:prstGeom prst="rect">
            <a:avLst/>
          </a:prstGeom>
        </p:spPr>
      </p:pic>
      <p:cxnSp>
        <p:nvCxnSpPr>
          <p:cNvPr id="18" name="직선 화살표 연결선 17"/>
          <p:cNvCxnSpPr/>
          <p:nvPr/>
        </p:nvCxnSpPr>
        <p:spPr>
          <a:xfrm rot="5400000" flipH="1" flipV="1">
            <a:off x="-72256" y="4571999"/>
            <a:ext cx="2715438" cy="794"/>
          </a:xfrm>
          <a:prstGeom prst="straightConnector1">
            <a:avLst/>
          </a:prstGeom>
          <a:ln w="60325">
            <a:solidFill>
              <a:srgbClr val="FF980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화살표 연결선 18"/>
          <p:cNvCxnSpPr/>
          <p:nvPr/>
        </p:nvCxnSpPr>
        <p:spPr>
          <a:xfrm>
            <a:off x="1357298" y="3000363"/>
            <a:ext cx="4214842" cy="1588"/>
          </a:xfrm>
          <a:prstGeom prst="straightConnector1">
            <a:avLst/>
          </a:prstGeom>
          <a:ln w="60325">
            <a:solidFill>
              <a:srgbClr val="FF980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화살표 연결선 19"/>
          <p:cNvCxnSpPr/>
          <p:nvPr/>
        </p:nvCxnSpPr>
        <p:spPr>
          <a:xfrm rot="5400000" flipH="1" flipV="1">
            <a:off x="4219833" y="4454611"/>
            <a:ext cx="2520000" cy="794"/>
          </a:xfrm>
          <a:prstGeom prst="straightConnector1">
            <a:avLst/>
          </a:prstGeom>
          <a:ln w="60325">
            <a:solidFill>
              <a:srgbClr val="FF9801"/>
            </a:solidFill>
            <a:headEnd type="arrow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그룹 20"/>
          <p:cNvGrpSpPr/>
          <p:nvPr/>
        </p:nvGrpSpPr>
        <p:grpSpPr>
          <a:xfrm rot="5400000">
            <a:off x="3143249" y="4000495"/>
            <a:ext cx="428625" cy="4000528"/>
            <a:chOff x="3264858" y="2851562"/>
            <a:chExt cx="1146001" cy="2709937"/>
          </a:xfrm>
        </p:grpSpPr>
        <p:pic>
          <p:nvPicPr>
            <p:cNvPr id="22" name="Picture 10" descr="관련 이미지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0314" r="38308"/>
            <a:stretch>
              <a:fillRect/>
            </a:stretch>
          </p:blipFill>
          <p:spPr bwMode="auto">
            <a:xfrm rot="5400000">
              <a:off x="3163800" y="4314440"/>
              <a:ext cx="1351110" cy="1143008"/>
            </a:xfrm>
            <a:prstGeom prst="rect">
              <a:avLst/>
            </a:prstGeom>
            <a:noFill/>
          </p:spPr>
        </p:pic>
        <p:pic>
          <p:nvPicPr>
            <p:cNvPr id="27" name="Picture 10" descr="관련 이미지">
              <a:hlinkClick r:id="rId5"/>
            </p:cNvPr>
            <p:cNvPicPr>
              <a:picLocks noChangeAspect="1" noChangeArrowheads="1"/>
            </p:cNvPicPr>
            <p:nvPr/>
          </p:nvPicPr>
          <p:blipFill>
            <a:blip r:embed="rId6"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 l="26408" r="31744"/>
            <a:stretch>
              <a:fillRect/>
            </a:stretch>
          </p:blipFill>
          <p:spPr bwMode="auto">
            <a:xfrm rot="5400000">
              <a:off x="3153136" y="2963284"/>
              <a:ext cx="1366452" cy="1143008"/>
            </a:xfrm>
            <a:prstGeom prst="rect">
              <a:avLst/>
            </a:prstGeom>
            <a:noFill/>
          </p:spPr>
        </p:pic>
      </p:grpSp>
      <p:grpSp>
        <p:nvGrpSpPr>
          <p:cNvPr id="3" name="그룹 31"/>
          <p:cNvGrpSpPr/>
          <p:nvPr/>
        </p:nvGrpSpPr>
        <p:grpSpPr>
          <a:xfrm>
            <a:off x="5000636" y="5572132"/>
            <a:ext cx="1071570" cy="996930"/>
            <a:chOff x="3643314" y="3000366"/>
            <a:chExt cx="785818" cy="731083"/>
          </a:xfrm>
        </p:grpSpPr>
        <p:pic>
          <p:nvPicPr>
            <p:cNvPr id="29" name="그림 28" descr="C:\Users\이미선\Dropbox\창업지원자료\기획\디자인\JDCode\앱디자인\jdcode\PNG파일\왼쪽조종\왼쪽드론_호버링.png"/>
            <p:cNvPicPr/>
            <p:nvPr/>
          </p:nvPicPr>
          <p:blipFill>
            <a:blip r:embed="rId7"/>
            <a:srcRect t="58909"/>
            <a:stretch>
              <a:fillRect/>
            </a:stretch>
          </p:blipFill>
          <p:spPr bwMode="auto">
            <a:xfrm rot="10800000">
              <a:off x="3643314" y="3000366"/>
              <a:ext cx="785818" cy="298974"/>
            </a:xfrm>
            <a:prstGeom prst="rect">
              <a:avLst/>
            </a:prstGeom>
            <a:noFill/>
          </p:spPr>
        </p:pic>
        <p:pic>
          <p:nvPicPr>
            <p:cNvPr id="30" name="그림 29" descr="C:\Users\이미선\AppData\Local\Microsoft\Windows\INetCache\Content.Word\오른쪽드론.png"/>
            <p:cNvPicPr/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 rot="10800000">
              <a:off x="3685846" y="3071801"/>
              <a:ext cx="711313" cy="659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2" name="Picture 2" descr="hoop icon에 대한 이미지 검색결과">
            <a:hlinkClick r:id="rId9"/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96" y="3643306"/>
            <a:ext cx="1174709" cy="1174709"/>
          </a:xfrm>
          <a:prstGeom prst="rect">
            <a:avLst/>
          </a:prstGeom>
          <a:noFill/>
        </p:spPr>
      </p:pic>
      <p:pic>
        <p:nvPicPr>
          <p:cNvPr id="33" name="그림 3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108" y="5715007"/>
            <a:ext cx="284607" cy="71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6858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6796300" y="457200"/>
            <a:ext cx="6858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ko-KR" altLang="ko-KR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27" name="제목 2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04" y="1771650"/>
            <a:ext cx="5857916" cy="71740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1970" y="1314430"/>
            <a:ext cx="21526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/>
          <p:cNvSpPr/>
          <p:nvPr/>
        </p:nvSpPr>
        <p:spPr>
          <a:xfrm>
            <a:off x="0" y="4429124"/>
            <a:ext cx="6858000" cy="4714876"/>
          </a:xfrm>
          <a:prstGeom prst="rect">
            <a:avLst/>
          </a:prstGeom>
          <a:solidFill>
            <a:srgbClr val="C4D21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직사각형 4"/>
          <p:cNvSpPr/>
          <p:nvPr/>
        </p:nvSpPr>
        <p:spPr>
          <a:xfrm>
            <a:off x="285728" y="7786710"/>
            <a:ext cx="6286544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주식회사 주니랩  </a:t>
            </a:r>
            <a:endParaRPr lang="en-US" altLang="ko-KR" sz="1100" b="1" dirty="0" smtClean="0">
              <a:solidFill>
                <a:schemeClr val="bg1"/>
              </a:solidFill>
            </a:endParaRPr>
          </a:p>
          <a:p>
            <a:pPr algn="ctr"/>
            <a:endParaRPr lang="en-US" altLang="ko-KR" sz="1100" b="1" dirty="0" smtClean="0">
              <a:solidFill>
                <a:schemeClr val="bg1"/>
              </a:solidFill>
            </a:endParaRPr>
          </a:p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주소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경기도 성남시 중원구 사기막골로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62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번길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33,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센터엠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F1101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호   고객센터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1599-4729</a:t>
            </a:r>
          </a:p>
          <a:p>
            <a:pPr algn="ctr"/>
            <a:r>
              <a:rPr lang="ko-KR" altLang="en-US" sz="1100" b="1" dirty="0" smtClean="0">
                <a:solidFill>
                  <a:schemeClr val="bg1"/>
                </a:solidFill>
              </a:rPr>
              <a:t>홈페이지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www.junilab.co.kr  </a:t>
            </a:r>
            <a:r>
              <a:rPr lang="ko-KR" altLang="en-US" sz="1100" b="1" dirty="0" smtClean="0">
                <a:solidFill>
                  <a:schemeClr val="bg1"/>
                </a:solidFill>
              </a:rPr>
              <a:t>이메일 </a:t>
            </a:r>
            <a:r>
              <a:rPr lang="en-US" altLang="ko-KR" sz="1100" b="1" dirty="0" smtClean="0">
                <a:solidFill>
                  <a:schemeClr val="bg1"/>
                </a:solidFill>
              </a:rPr>
              <a:t>: help@junilab.co.kr</a:t>
            </a:r>
            <a:endParaRPr lang="en-US" sz="1100" b="1" dirty="0" smtClean="0">
              <a:solidFill>
                <a:schemeClr val="bg1"/>
              </a:solidFill>
            </a:endParaRPr>
          </a:p>
          <a:p>
            <a:pPr algn="ctr"/>
            <a:r>
              <a:rPr lang="en-US" sz="1100" b="1" dirty="0" smtClean="0">
                <a:solidFill>
                  <a:schemeClr val="bg1"/>
                </a:solidFill>
              </a:rPr>
              <a:t>Copyright©2019 </a:t>
            </a:r>
            <a:r>
              <a:rPr lang="en-US" sz="1100" b="1" dirty="0" err="1" smtClean="0">
                <a:solidFill>
                  <a:schemeClr val="bg1"/>
                </a:solidFill>
              </a:rPr>
              <a:t>JuniLab</a:t>
            </a:r>
            <a:r>
              <a:rPr lang="en-US" sz="1100" b="1" dirty="0" smtClean="0">
                <a:solidFill>
                  <a:schemeClr val="bg1"/>
                </a:solidFill>
              </a:rPr>
              <a:t> All rights reserved.</a:t>
            </a:r>
            <a:endParaRPr lang="ko-KR" altLang="en-US" sz="1100" b="1" dirty="0">
              <a:solidFill>
                <a:schemeClr val="bg1"/>
              </a:solidFill>
            </a:endParaRPr>
          </a:p>
        </p:txBody>
      </p:sp>
      <p:pic>
        <p:nvPicPr>
          <p:cNvPr id="6" name="그림 5" descr="로고국문-대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16" y="3890958"/>
            <a:ext cx="2445975" cy="100013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제목 2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80" y="1500165"/>
            <a:ext cx="5572164" cy="324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80" y="4786314"/>
            <a:ext cx="5572164" cy="39428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제목 3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ko-KR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42" y="1357290"/>
            <a:ext cx="5643602" cy="39388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80" y="5229230"/>
            <a:ext cx="5357850" cy="3557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ko-KR" altLang="en-US" sz="3600" dirty="0" smtClean="0"/>
              <a:t>단원 정리</a:t>
            </a:r>
            <a:endParaRPr lang="ko-KR" altLang="en-US" sz="3600" dirty="0"/>
          </a:p>
        </p:txBody>
      </p:sp>
      <p:pic>
        <p:nvPicPr>
          <p:cNvPr id="31" name="그림 30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632" y="1640319"/>
            <a:ext cx="6553604" cy="7371358"/>
          </a:xfrm>
          <a:prstGeom prst="rect">
            <a:avLst/>
          </a:prstGeom>
        </p:spPr>
      </p:pic>
      <p:sp>
        <p:nvSpPr>
          <p:cNvPr id="32" name="TextBox 31"/>
          <p:cNvSpPr txBox="1"/>
          <p:nvPr/>
        </p:nvSpPr>
        <p:spPr>
          <a:xfrm>
            <a:off x="1201275" y="2213885"/>
            <a:ext cx="5643626" cy="333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 smtClean="0">
                <a:ln w="3175">
                  <a:noFill/>
                </a:ln>
              </a:rPr>
              <a:t>드론을 디자 인 할 때 고려할 사항 </a:t>
            </a:r>
            <a:r>
              <a:rPr lang="en-US" altLang="ko-KR" sz="1200" b="1" spc="-150" dirty="0" smtClean="0">
                <a:ln w="3175">
                  <a:noFill/>
                </a:ln>
              </a:rPr>
              <a:t>3</a:t>
            </a:r>
            <a:r>
              <a:rPr lang="ko-KR" altLang="en-US" sz="1200" b="1" spc="-150" dirty="0" smtClean="0">
                <a:ln w="3175">
                  <a:noFill/>
                </a:ln>
              </a:rPr>
              <a:t>가지만 작성 하시오</a:t>
            </a:r>
            <a:r>
              <a:rPr lang="en-US" altLang="ko-KR" sz="1200" b="1" spc="-150" dirty="0" smtClean="0">
                <a:ln w="3175">
                  <a:noFill/>
                </a:ln>
              </a:rPr>
              <a:t>.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sp>
        <p:nvSpPr>
          <p:cNvPr id="34" name="직사각형 33"/>
          <p:cNvSpPr/>
          <p:nvPr/>
        </p:nvSpPr>
        <p:spPr>
          <a:xfrm>
            <a:off x="742180" y="2640012"/>
            <a:ext cx="5548220" cy="2574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5" name="그림 3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1907704"/>
            <a:ext cx="667144" cy="667144"/>
          </a:xfrm>
          <a:prstGeom prst="rect">
            <a:avLst/>
          </a:prstGeom>
        </p:spPr>
      </p:pic>
      <p:sp>
        <p:nvSpPr>
          <p:cNvPr id="52" name="TextBox 51"/>
          <p:cNvSpPr txBox="1"/>
          <p:nvPr/>
        </p:nvSpPr>
        <p:spPr>
          <a:xfrm>
            <a:off x="1201275" y="5810261"/>
            <a:ext cx="45137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spc="-150" dirty="0">
                <a:ln w="3175">
                  <a:noFill/>
                </a:ln>
              </a:rPr>
              <a:t>내가 만든</a:t>
            </a:r>
            <a:r>
              <a:rPr lang="en-US" altLang="ko-KR" sz="1200" b="1" spc="-150" dirty="0">
                <a:ln w="3175">
                  <a:noFill/>
                </a:ln>
              </a:rPr>
              <a:t> </a:t>
            </a:r>
            <a:r>
              <a:rPr lang="ko-KR" altLang="en-US" sz="1200" b="1" spc="-150" dirty="0">
                <a:ln w="3175">
                  <a:noFill/>
                </a:ln>
              </a:rPr>
              <a:t>드론 </a:t>
            </a:r>
            <a:r>
              <a:rPr lang="ko-KR" altLang="en-US" sz="1200" b="1" spc="-150" dirty="0" smtClean="0">
                <a:ln w="3175">
                  <a:noFill/>
                </a:ln>
              </a:rPr>
              <a:t>디자인 컨셉을 설명하시오</a:t>
            </a:r>
            <a:endParaRPr lang="en-US" altLang="ko-KR" sz="1200" b="1" spc="-150" dirty="0">
              <a:ln w="3175">
                <a:noFill/>
              </a:ln>
            </a:endParaRPr>
          </a:p>
        </p:txBody>
      </p:sp>
      <p:pic>
        <p:nvPicPr>
          <p:cNvPr id="54" name="그림 5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688" y="5500694"/>
            <a:ext cx="667144" cy="667144"/>
          </a:xfrm>
          <a:prstGeom prst="rect">
            <a:avLst/>
          </a:prstGeom>
        </p:spPr>
      </p:pic>
      <p:sp>
        <p:nvSpPr>
          <p:cNvPr id="66" name="직사각형 65"/>
          <p:cNvSpPr/>
          <p:nvPr/>
        </p:nvSpPr>
        <p:spPr>
          <a:xfrm>
            <a:off x="742180" y="6244626"/>
            <a:ext cx="5548220" cy="2113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>
            <a:glow rad="63500">
              <a:srgbClr val="A665A9">
                <a:alpha val="47000"/>
              </a:srgbClr>
            </a:glow>
            <a:outerShdw blurRad="50800" dist="50800" dir="5400000" sx="1000" sy="1000" algn="ctr" rotWithShape="0">
              <a:srgbClr val="000000"/>
            </a:outerShdw>
            <a:softEdge rad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림 2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088" y="239065"/>
            <a:ext cx="2170639" cy="196690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6568</TotalTime>
  <Words>4721</Words>
  <Application>Microsoft Office PowerPoint</Application>
  <PresentationFormat>화면 슬라이드 쇼(4:3)</PresentationFormat>
  <Paragraphs>704</Paragraphs>
  <Slides>60</Slides>
  <Notes>35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60</vt:i4>
      </vt:variant>
    </vt:vector>
  </HeadingPairs>
  <TitlesOfParts>
    <vt:vector size="61" baseType="lpstr">
      <vt:lpstr>Office 테마</vt:lpstr>
      <vt:lpstr>슬라이드 0</vt:lpstr>
      <vt:lpstr>슬라이드 1</vt:lpstr>
      <vt:lpstr>드론 디자인</vt:lpstr>
      <vt:lpstr>슬라이드 3</vt:lpstr>
      <vt:lpstr>드론 디자인 및 조립</vt:lpstr>
      <vt:lpstr>슬라이드 5</vt:lpstr>
      <vt:lpstr>슬라이드 6</vt:lpstr>
      <vt:lpstr>슬라이드 7</vt:lpstr>
      <vt:lpstr>단원 정리</vt:lpstr>
      <vt:lpstr>제이디코드 앱 연결</vt:lpstr>
      <vt:lpstr>비행하기(1)</vt:lpstr>
      <vt:lpstr>슬라이드 11</vt:lpstr>
      <vt:lpstr>비행하기(2)</vt:lpstr>
      <vt:lpstr>드론 기술</vt:lpstr>
      <vt:lpstr>자율 주행&amp;비행 정의</vt:lpstr>
      <vt:lpstr>자율비행 요건</vt:lpstr>
      <vt:lpstr>자율주행 요건</vt:lpstr>
      <vt:lpstr>자율 비행  드론 활용</vt:lpstr>
      <vt:lpstr>단원 정리</vt:lpstr>
      <vt:lpstr>고도제어 - 레이저센서</vt:lpstr>
      <vt:lpstr>슬라이드 20</vt:lpstr>
      <vt:lpstr>슬라이드 21</vt:lpstr>
      <vt:lpstr>관찰 확인하기</vt:lpstr>
      <vt:lpstr>고도제어 - 기압센서</vt:lpstr>
      <vt:lpstr>슬라이드 24</vt:lpstr>
      <vt:lpstr>슬라이드 25</vt:lpstr>
      <vt:lpstr>관찰확인하기</vt:lpstr>
      <vt:lpstr>위치제어 – 카메라 센서</vt:lpstr>
      <vt:lpstr>슬라이드 28</vt:lpstr>
      <vt:lpstr>슬라이드 29</vt:lpstr>
      <vt:lpstr>관찰확인하기</vt:lpstr>
      <vt:lpstr>자율비행-기본</vt:lpstr>
      <vt:lpstr>드론-동글 연결하기</vt:lpstr>
      <vt:lpstr>USB 드라이버 설치(생략가능)</vt:lpstr>
      <vt:lpstr>슬라이드 34</vt:lpstr>
      <vt:lpstr>엔트리 설치하기</vt:lpstr>
      <vt:lpstr>제이디코드 연결하기</vt:lpstr>
      <vt:lpstr>드론 페어링 요약</vt:lpstr>
      <vt:lpstr>드론 이착륙(1)</vt:lpstr>
      <vt:lpstr>드론 이착륙(2)</vt:lpstr>
      <vt:lpstr>높이 제어(1)</vt:lpstr>
      <vt:lpstr>높이 제어(2)</vt:lpstr>
      <vt:lpstr>속도 제어(1)</vt:lpstr>
      <vt:lpstr>속도 제어(2)</vt:lpstr>
      <vt:lpstr>거리 제어(1)</vt:lpstr>
      <vt:lpstr>거리 제어(2)</vt:lpstr>
      <vt:lpstr>회전 제어(1)</vt:lpstr>
      <vt:lpstr>회전 제어(2)</vt:lpstr>
      <vt:lpstr>드론조립&amp;미션비행</vt:lpstr>
      <vt:lpstr>드론 재조립(1)</vt:lpstr>
      <vt:lpstr>드론 재조립(2)</vt:lpstr>
      <vt:lpstr>트라이앵글 비행</vt:lpstr>
      <vt:lpstr>트라이앵글 비행(2)</vt:lpstr>
      <vt:lpstr>요철(凹) 비행</vt:lpstr>
      <vt:lpstr>목표점 드론 착지</vt:lpstr>
      <vt:lpstr>회전 미션 수행</vt:lpstr>
      <vt:lpstr>장애물 통과</vt:lpstr>
      <vt:lpstr>허들 비행</vt:lpstr>
      <vt:lpstr>프리스타일</vt:lpstr>
      <vt:lpstr>슬라이드 59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Windows 사용자</dc:creator>
  <cp:lastModifiedBy>Windows 사용자</cp:lastModifiedBy>
  <cp:revision>472</cp:revision>
  <dcterms:created xsi:type="dcterms:W3CDTF">2019-09-09T06:04:53Z</dcterms:created>
  <dcterms:modified xsi:type="dcterms:W3CDTF">2024-03-22T05:46:39Z</dcterms:modified>
</cp:coreProperties>
</file>