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  <p:sldMasterId id="2147483676" r:id="rId3"/>
    <p:sldMasterId id="214748368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6858000" type="screen4x3"/>
  <p:notesSz cx="6865938" cy="9996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3399"/>
    <a:srgbClr val="FF9801"/>
    <a:srgbClr val="FFC000"/>
    <a:srgbClr val="1555A6"/>
    <a:srgbClr val="009900"/>
    <a:srgbClr val="E2A028"/>
    <a:srgbClr val="C87700"/>
    <a:srgbClr val="33CC33"/>
    <a:srgbClr val="5FBDAD"/>
    <a:srgbClr val="9BCFD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26" autoAdjust="0"/>
    <p:restoredTop sz="95493" autoAdjust="0"/>
  </p:normalViewPr>
  <p:slideViewPr>
    <p:cSldViewPr>
      <p:cViewPr>
        <p:scale>
          <a:sx n="90" d="100"/>
          <a:sy n="90" d="100"/>
        </p:scale>
        <p:origin x="-1374" y="-78"/>
      </p:cViewPr>
      <p:guideLst>
        <p:guide orient="horz" pos="1620"/>
        <p:guide orient="horz" pos="2160"/>
        <p:guide pos="384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4026" y="-84"/>
      </p:cViewPr>
      <p:guideLst>
        <p:guide orient="horz" pos="3148"/>
        <p:guide pos="216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9375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F9593D-E079-4F0A-9F12-875D308FF7C6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9375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5EDF8D-582A-4CC0-9408-8D9A48C17E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9110" y="1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r">
              <a:defRPr sz="1200"/>
            </a:lvl1pPr>
          </a:lstStyle>
          <a:p>
            <a:fld id="{B0A3BBB5-8430-4037-A701-F3C973F6E90B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9038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0" tIns="46095" rIns="92190" bIns="46095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6595" y="4748334"/>
            <a:ext cx="5492750" cy="4498419"/>
          </a:xfrm>
          <a:prstGeom prst="rect">
            <a:avLst/>
          </a:prstGeom>
        </p:spPr>
        <p:txBody>
          <a:bodyPr vert="horz" lIns="92190" tIns="46095" rIns="92190" bIns="46095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94930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9110" y="9494930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r">
              <a:defRPr sz="1200"/>
            </a:lvl1pPr>
          </a:lstStyle>
          <a:p>
            <a:fld id="{790C66D3-638C-42F6-BEC9-F7E9817181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953748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9.png"/><Relationship Id="rId5" Type="http://schemas.openxmlformats.org/officeDocument/2006/relationships/hyperlink" Target="https://www.google.co.kr/url?sa=i&amp;rct=j&amp;q=&amp;esrc=s&amp;source=images&amp;cd=&amp;cad=rja&amp;uact=8&amp;ved=0ahUKEwiX7bnPiYzQAhUMXLwKHWb_A48QjRwIBw&amp;url=https://pixabay.com/en/pin-location-map-icon-navigation-308802/&amp;bvm=bv.137901846,d.dGc&amp;psig=AFQjCNFiVyi2xYlKIufqwmtTHXG7fXj7jA&amp;ust=1478244899730000" TargetMode="External"/><Relationship Id="rId4" Type="http://schemas.openxmlformats.org/officeDocument/2006/relationships/image" Target="../media/image4.png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solidFill>
          <a:schemeClr val="bg1">
            <a:alpha val="5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3" name="직사각형 2"/>
          <p:cNvSpPr/>
          <p:nvPr userDrawn="1"/>
        </p:nvSpPr>
        <p:spPr>
          <a:xfrm>
            <a:off x="0" y="0"/>
            <a:ext cx="9144000" cy="1075925"/>
          </a:xfrm>
          <a:prstGeom prst="rect">
            <a:avLst/>
          </a:prstGeom>
          <a:solidFill>
            <a:srgbClr val="C4D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0" y="1075925"/>
            <a:ext cx="9144000" cy="0"/>
          </a:xfrm>
          <a:prstGeom prst="line">
            <a:avLst/>
          </a:prstGeom>
          <a:ln w="38100" cap="flat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 userDrawn="1"/>
        </p:nvCxnSpPr>
        <p:spPr>
          <a:xfrm>
            <a:off x="8177449" y="1216637"/>
            <a:ext cx="275996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 userDrawn="1"/>
        </p:nvCxnSpPr>
        <p:spPr>
          <a:xfrm>
            <a:off x="6892724" y="1075925"/>
            <a:ext cx="787452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 userDrawn="1"/>
        </p:nvCxnSpPr>
        <p:spPr>
          <a:xfrm>
            <a:off x="7390008" y="979254"/>
            <a:ext cx="787442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그룹 7"/>
          <p:cNvGrpSpPr/>
          <p:nvPr userDrawn="1"/>
        </p:nvGrpSpPr>
        <p:grpSpPr>
          <a:xfrm>
            <a:off x="8348972" y="246573"/>
            <a:ext cx="507899" cy="958646"/>
            <a:chOff x="9336360" y="294724"/>
            <a:chExt cx="558689" cy="1054511"/>
          </a:xfrm>
        </p:grpSpPr>
        <p:sp>
          <p:nvSpPr>
            <p:cNvPr id="9" name="타원 8"/>
            <p:cNvSpPr/>
            <p:nvPr userDrawn="1"/>
          </p:nvSpPr>
          <p:spPr>
            <a:xfrm>
              <a:off x="9428194" y="882380"/>
              <a:ext cx="376206" cy="376206"/>
            </a:xfrm>
            <a:prstGeom prst="ellipse">
              <a:avLst/>
            </a:prstGeom>
            <a:solidFill>
              <a:srgbClr val="C4D21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1" name="그룹 17"/>
            <p:cNvGrpSpPr/>
            <p:nvPr userDrawn="1"/>
          </p:nvGrpSpPr>
          <p:grpSpPr>
            <a:xfrm rot="5400000" flipV="1">
              <a:off x="9088454" y="542639"/>
              <a:ext cx="1054514" cy="558689"/>
              <a:chOff x="1038349" y="4530080"/>
              <a:chExt cx="1411288" cy="747713"/>
            </a:xfrm>
          </p:grpSpPr>
          <p:sp>
            <p:nvSpPr>
              <p:cNvPr id="12" name="Rectangle 29"/>
              <p:cNvSpPr>
                <a:spLocks noChangeArrowheads="1"/>
              </p:cNvSpPr>
              <p:nvPr/>
            </p:nvSpPr>
            <p:spPr bwMode="auto">
              <a:xfrm>
                <a:off x="1605087" y="4865043"/>
                <a:ext cx="123825" cy="77788"/>
              </a:xfrm>
              <a:prstGeom prst="rect">
                <a:avLst/>
              </a:pr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" name="Freeform 30"/>
              <p:cNvSpPr>
                <a:spLocks noEditPoints="1"/>
              </p:cNvSpPr>
              <p:nvPr/>
            </p:nvSpPr>
            <p:spPr bwMode="auto">
              <a:xfrm>
                <a:off x="1728912" y="4557068"/>
                <a:ext cx="695325" cy="695325"/>
              </a:xfrm>
              <a:custGeom>
                <a:avLst/>
                <a:gdLst>
                  <a:gd name="T0" fmla="*/ 484 w 876"/>
                  <a:gd name="T1" fmla="*/ 874 h 876"/>
                  <a:gd name="T2" fmla="*/ 569 w 876"/>
                  <a:gd name="T3" fmla="*/ 857 h 876"/>
                  <a:gd name="T4" fmla="*/ 647 w 876"/>
                  <a:gd name="T5" fmla="*/ 823 h 876"/>
                  <a:gd name="T6" fmla="*/ 718 w 876"/>
                  <a:gd name="T7" fmla="*/ 777 h 876"/>
                  <a:gd name="T8" fmla="*/ 777 w 876"/>
                  <a:gd name="T9" fmla="*/ 716 h 876"/>
                  <a:gd name="T10" fmla="*/ 824 w 876"/>
                  <a:gd name="T11" fmla="*/ 647 h 876"/>
                  <a:gd name="T12" fmla="*/ 857 w 876"/>
                  <a:gd name="T13" fmla="*/ 568 h 876"/>
                  <a:gd name="T14" fmla="*/ 874 w 876"/>
                  <a:gd name="T15" fmla="*/ 484 h 876"/>
                  <a:gd name="T16" fmla="*/ 876 w 876"/>
                  <a:gd name="T17" fmla="*/ 415 h 876"/>
                  <a:gd name="T18" fmla="*/ 862 w 876"/>
                  <a:gd name="T19" fmla="*/ 328 h 876"/>
                  <a:gd name="T20" fmla="*/ 833 w 876"/>
                  <a:gd name="T21" fmla="*/ 248 h 876"/>
                  <a:gd name="T22" fmla="*/ 789 w 876"/>
                  <a:gd name="T23" fmla="*/ 176 h 876"/>
                  <a:gd name="T24" fmla="*/ 733 w 876"/>
                  <a:gd name="T25" fmla="*/ 114 h 876"/>
                  <a:gd name="T26" fmla="*/ 665 w 876"/>
                  <a:gd name="T27" fmla="*/ 64 h 876"/>
                  <a:gd name="T28" fmla="*/ 589 w 876"/>
                  <a:gd name="T29" fmla="*/ 27 h 876"/>
                  <a:gd name="T30" fmla="*/ 506 w 876"/>
                  <a:gd name="T31" fmla="*/ 5 h 876"/>
                  <a:gd name="T32" fmla="*/ 438 w 876"/>
                  <a:gd name="T33" fmla="*/ 0 h 876"/>
                  <a:gd name="T34" fmla="*/ 350 w 876"/>
                  <a:gd name="T35" fmla="*/ 10 h 876"/>
                  <a:gd name="T36" fmla="*/ 268 w 876"/>
                  <a:gd name="T37" fmla="*/ 35 h 876"/>
                  <a:gd name="T38" fmla="*/ 194 w 876"/>
                  <a:gd name="T39" fmla="*/ 75 h 876"/>
                  <a:gd name="T40" fmla="*/ 129 w 876"/>
                  <a:gd name="T41" fmla="*/ 129 h 876"/>
                  <a:gd name="T42" fmla="*/ 76 w 876"/>
                  <a:gd name="T43" fmla="*/ 194 h 876"/>
                  <a:gd name="T44" fmla="*/ 35 w 876"/>
                  <a:gd name="T45" fmla="*/ 268 h 876"/>
                  <a:gd name="T46" fmla="*/ 10 w 876"/>
                  <a:gd name="T47" fmla="*/ 350 h 876"/>
                  <a:gd name="T48" fmla="*/ 0 w 876"/>
                  <a:gd name="T49" fmla="*/ 438 h 876"/>
                  <a:gd name="T50" fmla="*/ 5 w 876"/>
                  <a:gd name="T51" fmla="*/ 506 h 876"/>
                  <a:gd name="T52" fmla="*/ 27 w 876"/>
                  <a:gd name="T53" fmla="*/ 589 h 876"/>
                  <a:gd name="T54" fmla="*/ 64 w 876"/>
                  <a:gd name="T55" fmla="*/ 665 h 876"/>
                  <a:gd name="T56" fmla="*/ 114 w 876"/>
                  <a:gd name="T57" fmla="*/ 733 h 876"/>
                  <a:gd name="T58" fmla="*/ 177 w 876"/>
                  <a:gd name="T59" fmla="*/ 789 h 876"/>
                  <a:gd name="T60" fmla="*/ 248 w 876"/>
                  <a:gd name="T61" fmla="*/ 833 h 876"/>
                  <a:gd name="T62" fmla="*/ 329 w 876"/>
                  <a:gd name="T63" fmla="*/ 862 h 876"/>
                  <a:gd name="T64" fmla="*/ 416 w 876"/>
                  <a:gd name="T65" fmla="*/ 876 h 876"/>
                  <a:gd name="T66" fmla="*/ 438 w 876"/>
                  <a:gd name="T67" fmla="*/ 182 h 876"/>
                  <a:gd name="T68" fmla="*/ 538 w 876"/>
                  <a:gd name="T69" fmla="*/ 203 h 876"/>
                  <a:gd name="T70" fmla="*/ 619 w 876"/>
                  <a:gd name="T71" fmla="*/ 258 h 876"/>
                  <a:gd name="T72" fmla="*/ 675 w 876"/>
                  <a:gd name="T73" fmla="*/ 339 h 876"/>
                  <a:gd name="T74" fmla="*/ 694 w 876"/>
                  <a:gd name="T75" fmla="*/ 438 h 876"/>
                  <a:gd name="T76" fmla="*/ 683 w 876"/>
                  <a:gd name="T77" fmla="*/ 515 h 876"/>
                  <a:gd name="T78" fmla="*/ 635 w 876"/>
                  <a:gd name="T79" fmla="*/ 601 h 876"/>
                  <a:gd name="T80" fmla="*/ 560 w 876"/>
                  <a:gd name="T81" fmla="*/ 663 h 876"/>
                  <a:gd name="T82" fmla="*/ 465 w 876"/>
                  <a:gd name="T83" fmla="*/ 692 h 876"/>
                  <a:gd name="T84" fmla="*/ 387 w 876"/>
                  <a:gd name="T85" fmla="*/ 689 h 876"/>
                  <a:gd name="T86" fmla="*/ 296 w 876"/>
                  <a:gd name="T87" fmla="*/ 650 h 876"/>
                  <a:gd name="T88" fmla="*/ 226 w 876"/>
                  <a:gd name="T89" fmla="*/ 581 h 876"/>
                  <a:gd name="T90" fmla="*/ 188 w 876"/>
                  <a:gd name="T91" fmla="*/ 489 h 876"/>
                  <a:gd name="T92" fmla="*/ 185 w 876"/>
                  <a:gd name="T93" fmla="*/ 412 h 876"/>
                  <a:gd name="T94" fmla="*/ 214 w 876"/>
                  <a:gd name="T95" fmla="*/ 317 h 876"/>
                  <a:gd name="T96" fmla="*/ 276 w 876"/>
                  <a:gd name="T97" fmla="*/ 241 h 876"/>
                  <a:gd name="T98" fmla="*/ 363 w 876"/>
                  <a:gd name="T99" fmla="*/ 194 h 876"/>
                  <a:gd name="T100" fmla="*/ 438 w 876"/>
                  <a:gd name="T101" fmla="*/ 182 h 8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76" h="876">
                    <a:moveTo>
                      <a:pt x="438" y="876"/>
                    </a:moveTo>
                    <a:lnTo>
                      <a:pt x="438" y="876"/>
                    </a:lnTo>
                    <a:lnTo>
                      <a:pt x="462" y="876"/>
                    </a:lnTo>
                    <a:lnTo>
                      <a:pt x="484" y="874"/>
                    </a:lnTo>
                    <a:lnTo>
                      <a:pt x="506" y="872"/>
                    </a:lnTo>
                    <a:lnTo>
                      <a:pt x="526" y="867"/>
                    </a:lnTo>
                    <a:lnTo>
                      <a:pt x="548" y="862"/>
                    </a:lnTo>
                    <a:lnTo>
                      <a:pt x="569" y="857"/>
                    </a:lnTo>
                    <a:lnTo>
                      <a:pt x="589" y="850"/>
                    </a:lnTo>
                    <a:lnTo>
                      <a:pt x="609" y="842"/>
                    </a:lnTo>
                    <a:lnTo>
                      <a:pt x="628" y="833"/>
                    </a:lnTo>
                    <a:lnTo>
                      <a:pt x="647" y="823"/>
                    </a:lnTo>
                    <a:lnTo>
                      <a:pt x="665" y="813"/>
                    </a:lnTo>
                    <a:lnTo>
                      <a:pt x="684" y="802"/>
                    </a:lnTo>
                    <a:lnTo>
                      <a:pt x="700" y="789"/>
                    </a:lnTo>
                    <a:lnTo>
                      <a:pt x="718" y="777"/>
                    </a:lnTo>
                    <a:lnTo>
                      <a:pt x="733" y="763"/>
                    </a:lnTo>
                    <a:lnTo>
                      <a:pt x="749" y="748"/>
                    </a:lnTo>
                    <a:lnTo>
                      <a:pt x="763" y="733"/>
                    </a:lnTo>
                    <a:lnTo>
                      <a:pt x="777" y="716"/>
                    </a:lnTo>
                    <a:lnTo>
                      <a:pt x="789" y="700"/>
                    </a:lnTo>
                    <a:lnTo>
                      <a:pt x="802" y="683"/>
                    </a:lnTo>
                    <a:lnTo>
                      <a:pt x="814" y="665"/>
                    </a:lnTo>
                    <a:lnTo>
                      <a:pt x="824" y="647"/>
                    </a:lnTo>
                    <a:lnTo>
                      <a:pt x="833" y="628"/>
                    </a:lnTo>
                    <a:lnTo>
                      <a:pt x="843" y="609"/>
                    </a:lnTo>
                    <a:lnTo>
                      <a:pt x="850" y="589"/>
                    </a:lnTo>
                    <a:lnTo>
                      <a:pt x="857" y="568"/>
                    </a:lnTo>
                    <a:lnTo>
                      <a:pt x="862" y="547"/>
                    </a:lnTo>
                    <a:lnTo>
                      <a:pt x="868" y="526"/>
                    </a:lnTo>
                    <a:lnTo>
                      <a:pt x="872" y="506"/>
                    </a:lnTo>
                    <a:lnTo>
                      <a:pt x="874" y="484"/>
                    </a:lnTo>
                    <a:lnTo>
                      <a:pt x="876" y="460"/>
                    </a:lnTo>
                    <a:lnTo>
                      <a:pt x="876" y="438"/>
                    </a:lnTo>
                    <a:lnTo>
                      <a:pt x="876" y="438"/>
                    </a:lnTo>
                    <a:lnTo>
                      <a:pt x="876" y="415"/>
                    </a:lnTo>
                    <a:lnTo>
                      <a:pt x="874" y="393"/>
                    </a:lnTo>
                    <a:lnTo>
                      <a:pt x="872" y="371"/>
                    </a:lnTo>
                    <a:lnTo>
                      <a:pt x="868" y="350"/>
                    </a:lnTo>
                    <a:lnTo>
                      <a:pt x="862" y="328"/>
                    </a:lnTo>
                    <a:lnTo>
                      <a:pt x="857" y="307"/>
                    </a:lnTo>
                    <a:lnTo>
                      <a:pt x="850" y="288"/>
                    </a:lnTo>
                    <a:lnTo>
                      <a:pt x="843" y="268"/>
                    </a:lnTo>
                    <a:lnTo>
                      <a:pt x="833" y="248"/>
                    </a:lnTo>
                    <a:lnTo>
                      <a:pt x="824" y="230"/>
                    </a:lnTo>
                    <a:lnTo>
                      <a:pt x="814" y="211"/>
                    </a:lnTo>
                    <a:lnTo>
                      <a:pt x="802" y="194"/>
                    </a:lnTo>
                    <a:lnTo>
                      <a:pt x="789" y="176"/>
                    </a:lnTo>
                    <a:lnTo>
                      <a:pt x="777" y="159"/>
                    </a:lnTo>
                    <a:lnTo>
                      <a:pt x="763" y="144"/>
                    </a:lnTo>
                    <a:lnTo>
                      <a:pt x="749" y="129"/>
                    </a:lnTo>
                    <a:lnTo>
                      <a:pt x="733" y="114"/>
                    </a:lnTo>
                    <a:lnTo>
                      <a:pt x="718" y="100"/>
                    </a:lnTo>
                    <a:lnTo>
                      <a:pt x="700" y="87"/>
                    </a:lnTo>
                    <a:lnTo>
                      <a:pt x="684" y="75"/>
                    </a:lnTo>
                    <a:lnTo>
                      <a:pt x="665" y="64"/>
                    </a:lnTo>
                    <a:lnTo>
                      <a:pt x="647" y="53"/>
                    </a:lnTo>
                    <a:lnTo>
                      <a:pt x="628" y="43"/>
                    </a:lnTo>
                    <a:lnTo>
                      <a:pt x="609" y="35"/>
                    </a:lnTo>
                    <a:lnTo>
                      <a:pt x="589" y="27"/>
                    </a:lnTo>
                    <a:lnTo>
                      <a:pt x="569" y="20"/>
                    </a:lnTo>
                    <a:lnTo>
                      <a:pt x="548" y="14"/>
                    </a:lnTo>
                    <a:lnTo>
                      <a:pt x="526" y="10"/>
                    </a:lnTo>
                    <a:lnTo>
                      <a:pt x="506" y="5"/>
                    </a:lnTo>
                    <a:lnTo>
                      <a:pt x="484" y="3"/>
                    </a:lnTo>
                    <a:lnTo>
                      <a:pt x="462" y="0"/>
                    </a:lnTo>
                    <a:lnTo>
                      <a:pt x="438" y="0"/>
                    </a:lnTo>
                    <a:lnTo>
                      <a:pt x="438" y="0"/>
                    </a:lnTo>
                    <a:lnTo>
                      <a:pt x="416" y="0"/>
                    </a:lnTo>
                    <a:lnTo>
                      <a:pt x="393" y="3"/>
                    </a:lnTo>
                    <a:lnTo>
                      <a:pt x="372" y="5"/>
                    </a:lnTo>
                    <a:lnTo>
                      <a:pt x="350" y="10"/>
                    </a:lnTo>
                    <a:lnTo>
                      <a:pt x="329" y="14"/>
                    </a:lnTo>
                    <a:lnTo>
                      <a:pt x="309" y="20"/>
                    </a:lnTo>
                    <a:lnTo>
                      <a:pt x="288" y="27"/>
                    </a:lnTo>
                    <a:lnTo>
                      <a:pt x="268" y="35"/>
                    </a:lnTo>
                    <a:lnTo>
                      <a:pt x="248" y="43"/>
                    </a:lnTo>
                    <a:lnTo>
                      <a:pt x="230" y="53"/>
                    </a:lnTo>
                    <a:lnTo>
                      <a:pt x="211" y="64"/>
                    </a:lnTo>
                    <a:lnTo>
                      <a:pt x="194" y="75"/>
                    </a:lnTo>
                    <a:lnTo>
                      <a:pt x="177" y="87"/>
                    </a:lnTo>
                    <a:lnTo>
                      <a:pt x="160" y="100"/>
                    </a:lnTo>
                    <a:lnTo>
                      <a:pt x="144" y="114"/>
                    </a:lnTo>
                    <a:lnTo>
                      <a:pt x="129" y="129"/>
                    </a:lnTo>
                    <a:lnTo>
                      <a:pt x="114" y="144"/>
                    </a:lnTo>
                    <a:lnTo>
                      <a:pt x="100" y="159"/>
                    </a:lnTo>
                    <a:lnTo>
                      <a:pt x="87" y="176"/>
                    </a:lnTo>
                    <a:lnTo>
                      <a:pt x="76" y="194"/>
                    </a:lnTo>
                    <a:lnTo>
                      <a:pt x="64" y="211"/>
                    </a:lnTo>
                    <a:lnTo>
                      <a:pt x="54" y="230"/>
                    </a:lnTo>
                    <a:lnTo>
                      <a:pt x="43" y="248"/>
                    </a:lnTo>
                    <a:lnTo>
                      <a:pt x="35" y="268"/>
                    </a:lnTo>
                    <a:lnTo>
                      <a:pt x="27" y="288"/>
                    </a:lnTo>
                    <a:lnTo>
                      <a:pt x="20" y="307"/>
                    </a:lnTo>
                    <a:lnTo>
                      <a:pt x="14" y="328"/>
                    </a:lnTo>
                    <a:lnTo>
                      <a:pt x="10" y="350"/>
                    </a:lnTo>
                    <a:lnTo>
                      <a:pt x="5" y="371"/>
                    </a:lnTo>
                    <a:lnTo>
                      <a:pt x="3" y="393"/>
                    </a:lnTo>
                    <a:lnTo>
                      <a:pt x="2" y="415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2" y="460"/>
                    </a:lnTo>
                    <a:lnTo>
                      <a:pt x="3" y="484"/>
                    </a:lnTo>
                    <a:lnTo>
                      <a:pt x="5" y="506"/>
                    </a:lnTo>
                    <a:lnTo>
                      <a:pt x="10" y="526"/>
                    </a:lnTo>
                    <a:lnTo>
                      <a:pt x="14" y="547"/>
                    </a:lnTo>
                    <a:lnTo>
                      <a:pt x="20" y="568"/>
                    </a:lnTo>
                    <a:lnTo>
                      <a:pt x="27" y="589"/>
                    </a:lnTo>
                    <a:lnTo>
                      <a:pt x="35" y="609"/>
                    </a:lnTo>
                    <a:lnTo>
                      <a:pt x="43" y="628"/>
                    </a:lnTo>
                    <a:lnTo>
                      <a:pt x="54" y="647"/>
                    </a:lnTo>
                    <a:lnTo>
                      <a:pt x="64" y="665"/>
                    </a:lnTo>
                    <a:lnTo>
                      <a:pt x="76" y="683"/>
                    </a:lnTo>
                    <a:lnTo>
                      <a:pt x="87" y="700"/>
                    </a:lnTo>
                    <a:lnTo>
                      <a:pt x="100" y="716"/>
                    </a:lnTo>
                    <a:lnTo>
                      <a:pt x="114" y="733"/>
                    </a:lnTo>
                    <a:lnTo>
                      <a:pt x="129" y="748"/>
                    </a:lnTo>
                    <a:lnTo>
                      <a:pt x="144" y="763"/>
                    </a:lnTo>
                    <a:lnTo>
                      <a:pt x="160" y="777"/>
                    </a:lnTo>
                    <a:lnTo>
                      <a:pt x="177" y="789"/>
                    </a:lnTo>
                    <a:lnTo>
                      <a:pt x="194" y="802"/>
                    </a:lnTo>
                    <a:lnTo>
                      <a:pt x="211" y="813"/>
                    </a:lnTo>
                    <a:lnTo>
                      <a:pt x="230" y="823"/>
                    </a:lnTo>
                    <a:lnTo>
                      <a:pt x="248" y="833"/>
                    </a:lnTo>
                    <a:lnTo>
                      <a:pt x="268" y="842"/>
                    </a:lnTo>
                    <a:lnTo>
                      <a:pt x="288" y="850"/>
                    </a:lnTo>
                    <a:lnTo>
                      <a:pt x="309" y="857"/>
                    </a:lnTo>
                    <a:lnTo>
                      <a:pt x="329" y="862"/>
                    </a:lnTo>
                    <a:lnTo>
                      <a:pt x="350" y="867"/>
                    </a:lnTo>
                    <a:lnTo>
                      <a:pt x="372" y="872"/>
                    </a:lnTo>
                    <a:lnTo>
                      <a:pt x="393" y="874"/>
                    </a:lnTo>
                    <a:lnTo>
                      <a:pt x="416" y="876"/>
                    </a:lnTo>
                    <a:lnTo>
                      <a:pt x="438" y="876"/>
                    </a:lnTo>
                    <a:lnTo>
                      <a:pt x="438" y="876"/>
                    </a:lnTo>
                    <a:close/>
                    <a:moveTo>
                      <a:pt x="438" y="182"/>
                    </a:moveTo>
                    <a:lnTo>
                      <a:pt x="438" y="182"/>
                    </a:lnTo>
                    <a:lnTo>
                      <a:pt x="465" y="183"/>
                    </a:lnTo>
                    <a:lnTo>
                      <a:pt x="490" y="188"/>
                    </a:lnTo>
                    <a:lnTo>
                      <a:pt x="515" y="194"/>
                    </a:lnTo>
                    <a:lnTo>
                      <a:pt x="538" y="203"/>
                    </a:lnTo>
                    <a:lnTo>
                      <a:pt x="560" y="214"/>
                    </a:lnTo>
                    <a:lnTo>
                      <a:pt x="582" y="226"/>
                    </a:lnTo>
                    <a:lnTo>
                      <a:pt x="602" y="241"/>
                    </a:lnTo>
                    <a:lnTo>
                      <a:pt x="619" y="258"/>
                    </a:lnTo>
                    <a:lnTo>
                      <a:pt x="635" y="276"/>
                    </a:lnTo>
                    <a:lnTo>
                      <a:pt x="650" y="296"/>
                    </a:lnTo>
                    <a:lnTo>
                      <a:pt x="663" y="317"/>
                    </a:lnTo>
                    <a:lnTo>
                      <a:pt x="675" y="339"/>
                    </a:lnTo>
                    <a:lnTo>
                      <a:pt x="683" y="362"/>
                    </a:lnTo>
                    <a:lnTo>
                      <a:pt x="689" y="386"/>
                    </a:lnTo>
                    <a:lnTo>
                      <a:pt x="693" y="412"/>
                    </a:lnTo>
                    <a:lnTo>
                      <a:pt x="694" y="438"/>
                    </a:lnTo>
                    <a:lnTo>
                      <a:pt x="694" y="438"/>
                    </a:lnTo>
                    <a:lnTo>
                      <a:pt x="693" y="464"/>
                    </a:lnTo>
                    <a:lnTo>
                      <a:pt x="689" y="489"/>
                    </a:lnTo>
                    <a:lnTo>
                      <a:pt x="683" y="515"/>
                    </a:lnTo>
                    <a:lnTo>
                      <a:pt x="675" y="538"/>
                    </a:lnTo>
                    <a:lnTo>
                      <a:pt x="663" y="560"/>
                    </a:lnTo>
                    <a:lnTo>
                      <a:pt x="650" y="581"/>
                    </a:lnTo>
                    <a:lnTo>
                      <a:pt x="635" y="601"/>
                    </a:lnTo>
                    <a:lnTo>
                      <a:pt x="619" y="619"/>
                    </a:lnTo>
                    <a:lnTo>
                      <a:pt x="602" y="635"/>
                    </a:lnTo>
                    <a:lnTo>
                      <a:pt x="582" y="650"/>
                    </a:lnTo>
                    <a:lnTo>
                      <a:pt x="560" y="663"/>
                    </a:lnTo>
                    <a:lnTo>
                      <a:pt x="538" y="674"/>
                    </a:lnTo>
                    <a:lnTo>
                      <a:pt x="515" y="683"/>
                    </a:lnTo>
                    <a:lnTo>
                      <a:pt x="490" y="689"/>
                    </a:lnTo>
                    <a:lnTo>
                      <a:pt x="465" y="692"/>
                    </a:lnTo>
                    <a:lnTo>
                      <a:pt x="438" y="694"/>
                    </a:lnTo>
                    <a:lnTo>
                      <a:pt x="438" y="694"/>
                    </a:lnTo>
                    <a:lnTo>
                      <a:pt x="413" y="692"/>
                    </a:lnTo>
                    <a:lnTo>
                      <a:pt x="387" y="689"/>
                    </a:lnTo>
                    <a:lnTo>
                      <a:pt x="363" y="683"/>
                    </a:lnTo>
                    <a:lnTo>
                      <a:pt x="339" y="674"/>
                    </a:lnTo>
                    <a:lnTo>
                      <a:pt x="317" y="663"/>
                    </a:lnTo>
                    <a:lnTo>
                      <a:pt x="296" y="650"/>
                    </a:lnTo>
                    <a:lnTo>
                      <a:pt x="276" y="635"/>
                    </a:lnTo>
                    <a:lnTo>
                      <a:pt x="258" y="619"/>
                    </a:lnTo>
                    <a:lnTo>
                      <a:pt x="241" y="601"/>
                    </a:lnTo>
                    <a:lnTo>
                      <a:pt x="226" y="581"/>
                    </a:lnTo>
                    <a:lnTo>
                      <a:pt x="214" y="560"/>
                    </a:lnTo>
                    <a:lnTo>
                      <a:pt x="203" y="538"/>
                    </a:lnTo>
                    <a:lnTo>
                      <a:pt x="194" y="515"/>
                    </a:lnTo>
                    <a:lnTo>
                      <a:pt x="188" y="489"/>
                    </a:lnTo>
                    <a:lnTo>
                      <a:pt x="185" y="464"/>
                    </a:lnTo>
                    <a:lnTo>
                      <a:pt x="182" y="438"/>
                    </a:lnTo>
                    <a:lnTo>
                      <a:pt x="182" y="438"/>
                    </a:lnTo>
                    <a:lnTo>
                      <a:pt x="185" y="412"/>
                    </a:lnTo>
                    <a:lnTo>
                      <a:pt x="188" y="386"/>
                    </a:lnTo>
                    <a:lnTo>
                      <a:pt x="194" y="362"/>
                    </a:lnTo>
                    <a:lnTo>
                      <a:pt x="203" y="339"/>
                    </a:lnTo>
                    <a:lnTo>
                      <a:pt x="214" y="317"/>
                    </a:lnTo>
                    <a:lnTo>
                      <a:pt x="226" y="296"/>
                    </a:lnTo>
                    <a:lnTo>
                      <a:pt x="241" y="276"/>
                    </a:lnTo>
                    <a:lnTo>
                      <a:pt x="258" y="258"/>
                    </a:lnTo>
                    <a:lnTo>
                      <a:pt x="276" y="241"/>
                    </a:lnTo>
                    <a:lnTo>
                      <a:pt x="296" y="226"/>
                    </a:lnTo>
                    <a:lnTo>
                      <a:pt x="317" y="214"/>
                    </a:lnTo>
                    <a:lnTo>
                      <a:pt x="339" y="203"/>
                    </a:lnTo>
                    <a:lnTo>
                      <a:pt x="363" y="194"/>
                    </a:lnTo>
                    <a:lnTo>
                      <a:pt x="387" y="188"/>
                    </a:lnTo>
                    <a:lnTo>
                      <a:pt x="413" y="183"/>
                    </a:lnTo>
                    <a:lnTo>
                      <a:pt x="438" y="182"/>
                    </a:lnTo>
                    <a:lnTo>
                      <a:pt x="438" y="1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" name="Freeform 31"/>
              <p:cNvSpPr>
                <a:spLocks noEditPoints="1"/>
              </p:cNvSpPr>
              <p:nvPr/>
            </p:nvSpPr>
            <p:spPr bwMode="auto">
              <a:xfrm>
                <a:off x="1703512" y="4530080"/>
                <a:ext cx="746125" cy="747713"/>
              </a:xfrm>
              <a:custGeom>
                <a:avLst/>
                <a:gdLst>
                  <a:gd name="T0" fmla="*/ 353 w 941"/>
                  <a:gd name="T1" fmla="*/ 926 h 941"/>
                  <a:gd name="T2" fmla="*/ 207 w 941"/>
                  <a:gd name="T3" fmla="*/ 860 h 941"/>
                  <a:gd name="T4" fmla="*/ 94 w 941"/>
                  <a:gd name="T5" fmla="*/ 752 h 941"/>
                  <a:gd name="T6" fmla="*/ 21 w 941"/>
                  <a:gd name="T7" fmla="*/ 611 h 941"/>
                  <a:gd name="T8" fmla="*/ 0 w 941"/>
                  <a:gd name="T9" fmla="*/ 470 h 941"/>
                  <a:gd name="T10" fmla="*/ 29 w 941"/>
                  <a:gd name="T11" fmla="*/ 308 h 941"/>
                  <a:gd name="T12" fmla="*/ 108 w 941"/>
                  <a:gd name="T13" fmla="*/ 171 h 941"/>
                  <a:gd name="T14" fmla="*/ 227 w 941"/>
                  <a:gd name="T15" fmla="*/ 68 h 941"/>
                  <a:gd name="T16" fmla="*/ 375 w 941"/>
                  <a:gd name="T17" fmla="*/ 9 h 941"/>
                  <a:gd name="T18" fmla="*/ 519 w 941"/>
                  <a:gd name="T19" fmla="*/ 2 h 941"/>
                  <a:gd name="T20" fmla="*/ 674 w 941"/>
                  <a:gd name="T21" fmla="*/ 46 h 941"/>
                  <a:gd name="T22" fmla="*/ 803 w 941"/>
                  <a:gd name="T23" fmla="*/ 138 h 941"/>
                  <a:gd name="T24" fmla="*/ 894 w 941"/>
                  <a:gd name="T25" fmla="*/ 266 h 941"/>
                  <a:gd name="T26" fmla="*/ 938 w 941"/>
                  <a:gd name="T27" fmla="*/ 422 h 941"/>
                  <a:gd name="T28" fmla="*/ 931 w 941"/>
                  <a:gd name="T29" fmla="*/ 565 h 941"/>
                  <a:gd name="T30" fmla="*/ 872 w 941"/>
                  <a:gd name="T31" fmla="*/ 714 h 941"/>
                  <a:gd name="T32" fmla="*/ 769 w 941"/>
                  <a:gd name="T33" fmla="*/ 833 h 941"/>
                  <a:gd name="T34" fmla="*/ 633 w 941"/>
                  <a:gd name="T35" fmla="*/ 912 h 941"/>
                  <a:gd name="T36" fmla="*/ 470 w 941"/>
                  <a:gd name="T37" fmla="*/ 941 h 941"/>
                  <a:gd name="T38" fmla="*/ 389 w 941"/>
                  <a:gd name="T39" fmla="*/ 73 h 941"/>
                  <a:gd name="T40" fmla="*/ 261 w 941"/>
                  <a:gd name="T41" fmla="*/ 123 h 941"/>
                  <a:gd name="T42" fmla="*/ 158 w 941"/>
                  <a:gd name="T43" fmla="*/ 212 h 941"/>
                  <a:gd name="T44" fmla="*/ 89 w 941"/>
                  <a:gd name="T45" fmla="*/ 331 h 941"/>
                  <a:gd name="T46" fmla="*/ 65 w 941"/>
                  <a:gd name="T47" fmla="*/ 470 h 941"/>
                  <a:gd name="T48" fmla="*/ 83 w 941"/>
                  <a:gd name="T49" fmla="*/ 591 h 941"/>
                  <a:gd name="T50" fmla="*/ 146 w 941"/>
                  <a:gd name="T51" fmla="*/ 713 h 941"/>
                  <a:gd name="T52" fmla="*/ 243 w 941"/>
                  <a:gd name="T53" fmla="*/ 806 h 941"/>
                  <a:gd name="T54" fmla="*/ 370 w 941"/>
                  <a:gd name="T55" fmla="*/ 863 h 941"/>
                  <a:gd name="T56" fmla="*/ 491 w 941"/>
                  <a:gd name="T57" fmla="*/ 876 h 941"/>
                  <a:gd name="T58" fmla="*/ 628 w 941"/>
                  <a:gd name="T59" fmla="*/ 845 h 941"/>
                  <a:gd name="T60" fmla="*/ 744 w 941"/>
                  <a:gd name="T61" fmla="*/ 770 h 941"/>
                  <a:gd name="T62" fmla="*/ 827 w 941"/>
                  <a:gd name="T63" fmla="*/ 664 h 941"/>
                  <a:gd name="T64" fmla="*/ 871 w 941"/>
                  <a:gd name="T65" fmla="*/ 532 h 941"/>
                  <a:gd name="T66" fmla="*/ 871 w 941"/>
                  <a:gd name="T67" fmla="*/ 409 h 941"/>
                  <a:gd name="T68" fmla="*/ 827 w 941"/>
                  <a:gd name="T69" fmla="*/ 277 h 941"/>
                  <a:gd name="T70" fmla="*/ 744 w 941"/>
                  <a:gd name="T71" fmla="*/ 170 h 941"/>
                  <a:gd name="T72" fmla="*/ 628 w 941"/>
                  <a:gd name="T73" fmla="*/ 96 h 941"/>
                  <a:gd name="T74" fmla="*/ 491 w 941"/>
                  <a:gd name="T75" fmla="*/ 65 h 941"/>
                  <a:gd name="T76" fmla="*/ 426 w 941"/>
                  <a:gd name="T77" fmla="*/ 755 h 941"/>
                  <a:gd name="T78" fmla="*/ 309 w 941"/>
                  <a:gd name="T79" fmla="*/ 709 h 941"/>
                  <a:gd name="T80" fmla="*/ 200 w 941"/>
                  <a:gd name="T81" fmla="*/ 569 h 941"/>
                  <a:gd name="T82" fmla="*/ 183 w 941"/>
                  <a:gd name="T83" fmla="*/ 470 h 941"/>
                  <a:gd name="T84" fmla="*/ 196 w 941"/>
                  <a:gd name="T85" fmla="*/ 385 h 941"/>
                  <a:gd name="T86" fmla="*/ 287 w 941"/>
                  <a:gd name="T87" fmla="*/ 248 h 941"/>
                  <a:gd name="T88" fmla="*/ 412 w 941"/>
                  <a:gd name="T89" fmla="*/ 188 h 941"/>
                  <a:gd name="T90" fmla="*/ 500 w 941"/>
                  <a:gd name="T91" fmla="*/ 184 h 941"/>
                  <a:gd name="T92" fmla="*/ 608 w 941"/>
                  <a:gd name="T93" fmla="*/ 217 h 941"/>
                  <a:gd name="T94" fmla="*/ 736 w 941"/>
                  <a:gd name="T95" fmla="*/ 358 h 941"/>
                  <a:gd name="T96" fmla="*/ 758 w 941"/>
                  <a:gd name="T97" fmla="*/ 455 h 941"/>
                  <a:gd name="T98" fmla="*/ 750 w 941"/>
                  <a:gd name="T99" fmla="*/ 542 h 941"/>
                  <a:gd name="T100" fmla="*/ 674 w 941"/>
                  <a:gd name="T101" fmla="*/ 674 h 941"/>
                  <a:gd name="T102" fmla="*/ 542 w 941"/>
                  <a:gd name="T103" fmla="*/ 750 h 941"/>
                  <a:gd name="T104" fmla="*/ 470 w 941"/>
                  <a:gd name="T105" fmla="*/ 247 h 941"/>
                  <a:gd name="T106" fmla="*/ 345 w 941"/>
                  <a:gd name="T107" fmla="*/ 285 h 941"/>
                  <a:gd name="T108" fmla="*/ 257 w 941"/>
                  <a:gd name="T109" fmla="*/ 404 h 941"/>
                  <a:gd name="T110" fmla="*/ 257 w 941"/>
                  <a:gd name="T111" fmla="*/ 536 h 941"/>
                  <a:gd name="T112" fmla="*/ 345 w 941"/>
                  <a:gd name="T113" fmla="*/ 656 h 941"/>
                  <a:gd name="T114" fmla="*/ 470 w 941"/>
                  <a:gd name="T115" fmla="*/ 694 h 941"/>
                  <a:gd name="T116" fmla="*/ 613 w 941"/>
                  <a:gd name="T117" fmla="*/ 643 h 941"/>
                  <a:gd name="T118" fmla="*/ 689 w 941"/>
                  <a:gd name="T119" fmla="*/ 516 h 941"/>
                  <a:gd name="T120" fmla="*/ 677 w 941"/>
                  <a:gd name="T121" fmla="*/ 383 h 941"/>
                  <a:gd name="T122" fmla="*/ 577 w 941"/>
                  <a:gd name="T123" fmla="*/ 273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41" h="941">
                    <a:moveTo>
                      <a:pt x="470" y="941"/>
                    </a:moveTo>
                    <a:lnTo>
                      <a:pt x="470" y="941"/>
                    </a:lnTo>
                    <a:lnTo>
                      <a:pt x="446" y="940"/>
                    </a:lnTo>
                    <a:lnTo>
                      <a:pt x="423" y="938"/>
                    </a:lnTo>
                    <a:lnTo>
                      <a:pt x="399" y="935"/>
                    </a:lnTo>
                    <a:lnTo>
                      <a:pt x="375" y="931"/>
                    </a:lnTo>
                    <a:lnTo>
                      <a:pt x="353" y="926"/>
                    </a:lnTo>
                    <a:lnTo>
                      <a:pt x="331" y="920"/>
                    </a:lnTo>
                    <a:lnTo>
                      <a:pt x="309" y="912"/>
                    </a:lnTo>
                    <a:lnTo>
                      <a:pt x="287" y="904"/>
                    </a:lnTo>
                    <a:lnTo>
                      <a:pt x="266" y="894"/>
                    </a:lnTo>
                    <a:lnTo>
                      <a:pt x="247" y="884"/>
                    </a:lnTo>
                    <a:lnTo>
                      <a:pt x="227" y="872"/>
                    </a:lnTo>
                    <a:lnTo>
                      <a:pt x="207" y="860"/>
                    </a:lnTo>
                    <a:lnTo>
                      <a:pt x="189" y="847"/>
                    </a:lnTo>
                    <a:lnTo>
                      <a:pt x="171" y="833"/>
                    </a:lnTo>
                    <a:lnTo>
                      <a:pt x="154" y="818"/>
                    </a:lnTo>
                    <a:lnTo>
                      <a:pt x="138" y="803"/>
                    </a:lnTo>
                    <a:lnTo>
                      <a:pt x="123" y="787"/>
                    </a:lnTo>
                    <a:lnTo>
                      <a:pt x="108" y="769"/>
                    </a:lnTo>
                    <a:lnTo>
                      <a:pt x="94" y="752"/>
                    </a:lnTo>
                    <a:lnTo>
                      <a:pt x="81" y="733"/>
                    </a:lnTo>
                    <a:lnTo>
                      <a:pt x="68" y="714"/>
                    </a:lnTo>
                    <a:lnTo>
                      <a:pt x="57" y="694"/>
                    </a:lnTo>
                    <a:lnTo>
                      <a:pt x="46" y="674"/>
                    </a:lnTo>
                    <a:lnTo>
                      <a:pt x="37" y="653"/>
                    </a:lnTo>
                    <a:lnTo>
                      <a:pt x="29" y="631"/>
                    </a:lnTo>
                    <a:lnTo>
                      <a:pt x="21" y="611"/>
                    </a:lnTo>
                    <a:lnTo>
                      <a:pt x="15" y="587"/>
                    </a:lnTo>
                    <a:lnTo>
                      <a:pt x="9" y="565"/>
                    </a:lnTo>
                    <a:lnTo>
                      <a:pt x="6" y="542"/>
                    </a:lnTo>
                    <a:lnTo>
                      <a:pt x="2" y="518"/>
                    </a:lnTo>
                    <a:lnTo>
                      <a:pt x="1" y="495"/>
                    </a:lnTo>
                    <a:lnTo>
                      <a:pt x="0" y="470"/>
                    </a:lnTo>
                    <a:lnTo>
                      <a:pt x="0" y="470"/>
                    </a:lnTo>
                    <a:lnTo>
                      <a:pt x="1" y="446"/>
                    </a:lnTo>
                    <a:lnTo>
                      <a:pt x="2" y="422"/>
                    </a:lnTo>
                    <a:lnTo>
                      <a:pt x="6" y="399"/>
                    </a:lnTo>
                    <a:lnTo>
                      <a:pt x="9" y="375"/>
                    </a:lnTo>
                    <a:lnTo>
                      <a:pt x="15" y="353"/>
                    </a:lnTo>
                    <a:lnTo>
                      <a:pt x="21" y="330"/>
                    </a:lnTo>
                    <a:lnTo>
                      <a:pt x="29" y="308"/>
                    </a:lnTo>
                    <a:lnTo>
                      <a:pt x="37" y="287"/>
                    </a:lnTo>
                    <a:lnTo>
                      <a:pt x="46" y="266"/>
                    </a:lnTo>
                    <a:lnTo>
                      <a:pt x="57" y="247"/>
                    </a:lnTo>
                    <a:lnTo>
                      <a:pt x="68" y="227"/>
                    </a:lnTo>
                    <a:lnTo>
                      <a:pt x="81" y="207"/>
                    </a:lnTo>
                    <a:lnTo>
                      <a:pt x="94" y="189"/>
                    </a:lnTo>
                    <a:lnTo>
                      <a:pt x="108" y="171"/>
                    </a:lnTo>
                    <a:lnTo>
                      <a:pt x="123" y="154"/>
                    </a:lnTo>
                    <a:lnTo>
                      <a:pt x="138" y="138"/>
                    </a:lnTo>
                    <a:lnTo>
                      <a:pt x="154" y="123"/>
                    </a:lnTo>
                    <a:lnTo>
                      <a:pt x="171" y="108"/>
                    </a:lnTo>
                    <a:lnTo>
                      <a:pt x="189" y="94"/>
                    </a:lnTo>
                    <a:lnTo>
                      <a:pt x="207" y="80"/>
                    </a:lnTo>
                    <a:lnTo>
                      <a:pt x="227" y="68"/>
                    </a:lnTo>
                    <a:lnTo>
                      <a:pt x="247" y="57"/>
                    </a:lnTo>
                    <a:lnTo>
                      <a:pt x="266" y="46"/>
                    </a:lnTo>
                    <a:lnTo>
                      <a:pt x="287" y="37"/>
                    </a:lnTo>
                    <a:lnTo>
                      <a:pt x="309" y="29"/>
                    </a:lnTo>
                    <a:lnTo>
                      <a:pt x="331" y="21"/>
                    </a:lnTo>
                    <a:lnTo>
                      <a:pt x="353" y="15"/>
                    </a:lnTo>
                    <a:lnTo>
                      <a:pt x="375" y="9"/>
                    </a:lnTo>
                    <a:lnTo>
                      <a:pt x="399" y="6"/>
                    </a:lnTo>
                    <a:lnTo>
                      <a:pt x="423" y="2"/>
                    </a:lnTo>
                    <a:lnTo>
                      <a:pt x="446" y="0"/>
                    </a:lnTo>
                    <a:lnTo>
                      <a:pt x="470" y="0"/>
                    </a:lnTo>
                    <a:lnTo>
                      <a:pt x="470" y="0"/>
                    </a:lnTo>
                    <a:lnTo>
                      <a:pt x="495" y="0"/>
                    </a:lnTo>
                    <a:lnTo>
                      <a:pt x="519" y="2"/>
                    </a:lnTo>
                    <a:lnTo>
                      <a:pt x="542" y="6"/>
                    </a:lnTo>
                    <a:lnTo>
                      <a:pt x="565" y="9"/>
                    </a:lnTo>
                    <a:lnTo>
                      <a:pt x="587" y="15"/>
                    </a:lnTo>
                    <a:lnTo>
                      <a:pt x="610" y="21"/>
                    </a:lnTo>
                    <a:lnTo>
                      <a:pt x="633" y="29"/>
                    </a:lnTo>
                    <a:lnTo>
                      <a:pt x="653" y="37"/>
                    </a:lnTo>
                    <a:lnTo>
                      <a:pt x="674" y="46"/>
                    </a:lnTo>
                    <a:lnTo>
                      <a:pt x="694" y="57"/>
                    </a:lnTo>
                    <a:lnTo>
                      <a:pt x="714" y="68"/>
                    </a:lnTo>
                    <a:lnTo>
                      <a:pt x="733" y="80"/>
                    </a:lnTo>
                    <a:lnTo>
                      <a:pt x="752" y="94"/>
                    </a:lnTo>
                    <a:lnTo>
                      <a:pt x="769" y="108"/>
                    </a:lnTo>
                    <a:lnTo>
                      <a:pt x="787" y="123"/>
                    </a:lnTo>
                    <a:lnTo>
                      <a:pt x="803" y="138"/>
                    </a:lnTo>
                    <a:lnTo>
                      <a:pt x="819" y="154"/>
                    </a:lnTo>
                    <a:lnTo>
                      <a:pt x="833" y="171"/>
                    </a:lnTo>
                    <a:lnTo>
                      <a:pt x="847" y="189"/>
                    </a:lnTo>
                    <a:lnTo>
                      <a:pt x="861" y="207"/>
                    </a:lnTo>
                    <a:lnTo>
                      <a:pt x="872" y="227"/>
                    </a:lnTo>
                    <a:lnTo>
                      <a:pt x="884" y="247"/>
                    </a:lnTo>
                    <a:lnTo>
                      <a:pt x="894" y="266"/>
                    </a:lnTo>
                    <a:lnTo>
                      <a:pt x="904" y="287"/>
                    </a:lnTo>
                    <a:lnTo>
                      <a:pt x="912" y="308"/>
                    </a:lnTo>
                    <a:lnTo>
                      <a:pt x="920" y="330"/>
                    </a:lnTo>
                    <a:lnTo>
                      <a:pt x="926" y="353"/>
                    </a:lnTo>
                    <a:lnTo>
                      <a:pt x="931" y="375"/>
                    </a:lnTo>
                    <a:lnTo>
                      <a:pt x="935" y="399"/>
                    </a:lnTo>
                    <a:lnTo>
                      <a:pt x="938" y="422"/>
                    </a:lnTo>
                    <a:lnTo>
                      <a:pt x="941" y="446"/>
                    </a:lnTo>
                    <a:lnTo>
                      <a:pt x="941" y="470"/>
                    </a:lnTo>
                    <a:lnTo>
                      <a:pt x="941" y="470"/>
                    </a:lnTo>
                    <a:lnTo>
                      <a:pt x="941" y="495"/>
                    </a:lnTo>
                    <a:lnTo>
                      <a:pt x="938" y="518"/>
                    </a:lnTo>
                    <a:lnTo>
                      <a:pt x="935" y="542"/>
                    </a:lnTo>
                    <a:lnTo>
                      <a:pt x="931" y="565"/>
                    </a:lnTo>
                    <a:lnTo>
                      <a:pt x="926" y="587"/>
                    </a:lnTo>
                    <a:lnTo>
                      <a:pt x="920" y="611"/>
                    </a:lnTo>
                    <a:lnTo>
                      <a:pt x="912" y="631"/>
                    </a:lnTo>
                    <a:lnTo>
                      <a:pt x="904" y="653"/>
                    </a:lnTo>
                    <a:lnTo>
                      <a:pt x="894" y="674"/>
                    </a:lnTo>
                    <a:lnTo>
                      <a:pt x="884" y="694"/>
                    </a:lnTo>
                    <a:lnTo>
                      <a:pt x="872" y="714"/>
                    </a:lnTo>
                    <a:lnTo>
                      <a:pt x="861" y="733"/>
                    </a:lnTo>
                    <a:lnTo>
                      <a:pt x="847" y="752"/>
                    </a:lnTo>
                    <a:lnTo>
                      <a:pt x="833" y="769"/>
                    </a:lnTo>
                    <a:lnTo>
                      <a:pt x="819" y="787"/>
                    </a:lnTo>
                    <a:lnTo>
                      <a:pt x="803" y="803"/>
                    </a:lnTo>
                    <a:lnTo>
                      <a:pt x="787" y="818"/>
                    </a:lnTo>
                    <a:lnTo>
                      <a:pt x="769" y="833"/>
                    </a:lnTo>
                    <a:lnTo>
                      <a:pt x="752" y="847"/>
                    </a:lnTo>
                    <a:lnTo>
                      <a:pt x="733" y="860"/>
                    </a:lnTo>
                    <a:lnTo>
                      <a:pt x="714" y="872"/>
                    </a:lnTo>
                    <a:lnTo>
                      <a:pt x="694" y="884"/>
                    </a:lnTo>
                    <a:lnTo>
                      <a:pt x="674" y="894"/>
                    </a:lnTo>
                    <a:lnTo>
                      <a:pt x="653" y="904"/>
                    </a:lnTo>
                    <a:lnTo>
                      <a:pt x="633" y="912"/>
                    </a:lnTo>
                    <a:lnTo>
                      <a:pt x="610" y="920"/>
                    </a:lnTo>
                    <a:lnTo>
                      <a:pt x="587" y="926"/>
                    </a:lnTo>
                    <a:lnTo>
                      <a:pt x="565" y="931"/>
                    </a:lnTo>
                    <a:lnTo>
                      <a:pt x="542" y="935"/>
                    </a:lnTo>
                    <a:lnTo>
                      <a:pt x="519" y="938"/>
                    </a:lnTo>
                    <a:lnTo>
                      <a:pt x="495" y="940"/>
                    </a:lnTo>
                    <a:lnTo>
                      <a:pt x="470" y="941"/>
                    </a:lnTo>
                    <a:lnTo>
                      <a:pt x="470" y="941"/>
                    </a:lnTo>
                    <a:close/>
                    <a:moveTo>
                      <a:pt x="470" y="65"/>
                    </a:moveTo>
                    <a:lnTo>
                      <a:pt x="470" y="65"/>
                    </a:lnTo>
                    <a:lnTo>
                      <a:pt x="449" y="65"/>
                    </a:lnTo>
                    <a:lnTo>
                      <a:pt x="429" y="66"/>
                    </a:lnTo>
                    <a:lnTo>
                      <a:pt x="409" y="69"/>
                    </a:lnTo>
                    <a:lnTo>
                      <a:pt x="389" y="73"/>
                    </a:lnTo>
                    <a:lnTo>
                      <a:pt x="370" y="78"/>
                    </a:lnTo>
                    <a:lnTo>
                      <a:pt x="350" y="82"/>
                    </a:lnTo>
                    <a:lnTo>
                      <a:pt x="331" y="89"/>
                    </a:lnTo>
                    <a:lnTo>
                      <a:pt x="313" y="96"/>
                    </a:lnTo>
                    <a:lnTo>
                      <a:pt x="294" y="104"/>
                    </a:lnTo>
                    <a:lnTo>
                      <a:pt x="277" y="113"/>
                    </a:lnTo>
                    <a:lnTo>
                      <a:pt x="261" y="123"/>
                    </a:lnTo>
                    <a:lnTo>
                      <a:pt x="243" y="134"/>
                    </a:lnTo>
                    <a:lnTo>
                      <a:pt x="228" y="145"/>
                    </a:lnTo>
                    <a:lnTo>
                      <a:pt x="212" y="158"/>
                    </a:lnTo>
                    <a:lnTo>
                      <a:pt x="198" y="170"/>
                    </a:lnTo>
                    <a:lnTo>
                      <a:pt x="184" y="183"/>
                    </a:lnTo>
                    <a:lnTo>
                      <a:pt x="170" y="198"/>
                    </a:lnTo>
                    <a:lnTo>
                      <a:pt x="158" y="212"/>
                    </a:lnTo>
                    <a:lnTo>
                      <a:pt x="146" y="227"/>
                    </a:lnTo>
                    <a:lnTo>
                      <a:pt x="134" y="243"/>
                    </a:lnTo>
                    <a:lnTo>
                      <a:pt x="124" y="259"/>
                    </a:lnTo>
                    <a:lnTo>
                      <a:pt x="114" y="277"/>
                    </a:lnTo>
                    <a:lnTo>
                      <a:pt x="104" y="294"/>
                    </a:lnTo>
                    <a:lnTo>
                      <a:pt x="96" y="313"/>
                    </a:lnTo>
                    <a:lnTo>
                      <a:pt x="89" y="331"/>
                    </a:lnTo>
                    <a:lnTo>
                      <a:pt x="83" y="350"/>
                    </a:lnTo>
                    <a:lnTo>
                      <a:pt x="78" y="368"/>
                    </a:lnTo>
                    <a:lnTo>
                      <a:pt x="73" y="388"/>
                    </a:lnTo>
                    <a:lnTo>
                      <a:pt x="70" y="409"/>
                    </a:lnTo>
                    <a:lnTo>
                      <a:pt x="67" y="429"/>
                    </a:lnTo>
                    <a:lnTo>
                      <a:pt x="65" y="449"/>
                    </a:lnTo>
                    <a:lnTo>
                      <a:pt x="65" y="470"/>
                    </a:lnTo>
                    <a:lnTo>
                      <a:pt x="65" y="470"/>
                    </a:lnTo>
                    <a:lnTo>
                      <a:pt x="65" y="491"/>
                    </a:lnTo>
                    <a:lnTo>
                      <a:pt x="67" y="512"/>
                    </a:lnTo>
                    <a:lnTo>
                      <a:pt x="70" y="532"/>
                    </a:lnTo>
                    <a:lnTo>
                      <a:pt x="73" y="551"/>
                    </a:lnTo>
                    <a:lnTo>
                      <a:pt x="78" y="571"/>
                    </a:lnTo>
                    <a:lnTo>
                      <a:pt x="83" y="591"/>
                    </a:lnTo>
                    <a:lnTo>
                      <a:pt x="89" y="609"/>
                    </a:lnTo>
                    <a:lnTo>
                      <a:pt x="96" y="628"/>
                    </a:lnTo>
                    <a:lnTo>
                      <a:pt x="104" y="646"/>
                    </a:lnTo>
                    <a:lnTo>
                      <a:pt x="114" y="664"/>
                    </a:lnTo>
                    <a:lnTo>
                      <a:pt x="124" y="680"/>
                    </a:lnTo>
                    <a:lnTo>
                      <a:pt x="134" y="697"/>
                    </a:lnTo>
                    <a:lnTo>
                      <a:pt x="146" y="713"/>
                    </a:lnTo>
                    <a:lnTo>
                      <a:pt x="158" y="729"/>
                    </a:lnTo>
                    <a:lnTo>
                      <a:pt x="170" y="743"/>
                    </a:lnTo>
                    <a:lnTo>
                      <a:pt x="184" y="758"/>
                    </a:lnTo>
                    <a:lnTo>
                      <a:pt x="198" y="770"/>
                    </a:lnTo>
                    <a:lnTo>
                      <a:pt x="212" y="783"/>
                    </a:lnTo>
                    <a:lnTo>
                      <a:pt x="228" y="796"/>
                    </a:lnTo>
                    <a:lnTo>
                      <a:pt x="243" y="806"/>
                    </a:lnTo>
                    <a:lnTo>
                      <a:pt x="261" y="817"/>
                    </a:lnTo>
                    <a:lnTo>
                      <a:pt x="277" y="827"/>
                    </a:lnTo>
                    <a:lnTo>
                      <a:pt x="294" y="836"/>
                    </a:lnTo>
                    <a:lnTo>
                      <a:pt x="313" y="845"/>
                    </a:lnTo>
                    <a:lnTo>
                      <a:pt x="331" y="852"/>
                    </a:lnTo>
                    <a:lnTo>
                      <a:pt x="350" y="857"/>
                    </a:lnTo>
                    <a:lnTo>
                      <a:pt x="370" y="863"/>
                    </a:lnTo>
                    <a:lnTo>
                      <a:pt x="389" y="868"/>
                    </a:lnTo>
                    <a:lnTo>
                      <a:pt x="409" y="871"/>
                    </a:lnTo>
                    <a:lnTo>
                      <a:pt x="429" y="874"/>
                    </a:lnTo>
                    <a:lnTo>
                      <a:pt x="449" y="876"/>
                    </a:lnTo>
                    <a:lnTo>
                      <a:pt x="470" y="876"/>
                    </a:lnTo>
                    <a:lnTo>
                      <a:pt x="470" y="876"/>
                    </a:lnTo>
                    <a:lnTo>
                      <a:pt x="491" y="876"/>
                    </a:lnTo>
                    <a:lnTo>
                      <a:pt x="512" y="874"/>
                    </a:lnTo>
                    <a:lnTo>
                      <a:pt x="532" y="871"/>
                    </a:lnTo>
                    <a:lnTo>
                      <a:pt x="553" y="868"/>
                    </a:lnTo>
                    <a:lnTo>
                      <a:pt x="572" y="863"/>
                    </a:lnTo>
                    <a:lnTo>
                      <a:pt x="591" y="857"/>
                    </a:lnTo>
                    <a:lnTo>
                      <a:pt x="609" y="852"/>
                    </a:lnTo>
                    <a:lnTo>
                      <a:pt x="628" y="845"/>
                    </a:lnTo>
                    <a:lnTo>
                      <a:pt x="646" y="836"/>
                    </a:lnTo>
                    <a:lnTo>
                      <a:pt x="664" y="827"/>
                    </a:lnTo>
                    <a:lnTo>
                      <a:pt x="681" y="817"/>
                    </a:lnTo>
                    <a:lnTo>
                      <a:pt x="697" y="806"/>
                    </a:lnTo>
                    <a:lnTo>
                      <a:pt x="714" y="796"/>
                    </a:lnTo>
                    <a:lnTo>
                      <a:pt x="729" y="783"/>
                    </a:lnTo>
                    <a:lnTo>
                      <a:pt x="744" y="770"/>
                    </a:lnTo>
                    <a:lnTo>
                      <a:pt x="758" y="758"/>
                    </a:lnTo>
                    <a:lnTo>
                      <a:pt x="770" y="743"/>
                    </a:lnTo>
                    <a:lnTo>
                      <a:pt x="783" y="729"/>
                    </a:lnTo>
                    <a:lnTo>
                      <a:pt x="796" y="713"/>
                    </a:lnTo>
                    <a:lnTo>
                      <a:pt x="807" y="697"/>
                    </a:lnTo>
                    <a:lnTo>
                      <a:pt x="818" y="680"/>
                    </a:lnTo>
                    <a:lnTo>
                      <a:pt x="827" y="664"/>
                    </a:lnTo>
                    <a:lnTo>
                      <a:pt x="836" y="646"/>
                    </a:lnTo>
                    <a:lnTo>
                      <a:pt x="844" y="628"/>
                    </a:lnTo>
                    <a:lnTo>
                      <a:pt x="851" y="609"/>
                    </a:lnTo>
                    <a:lnTo>
                      <a:pt x="858" y="591"/>
                    </a:lnTo>
                    <a:lnTo>
                      <a:pt x="863" y="571"/>
                    </a:lnTo>
                    <a:lnTo>
                      <a:pt x="868" y="551"/>
                    </a:lnTo>
                    <a:lnTo>
                      <a:pt x="871" y="532"/>
                    </a:lnTo>
                    <a:lnTo>
                      <a:pt x="875" y="512"/>
                    </a:lnTo>
                    <a:lnTo>
                      <a:pt x="876" y="491"/>
                    </a:lnTo>
                    <a:lnTo>
                      <a:pt x="876" y="470"/>
                    </a:lnTo>
                    <a:lnTo>
                      <a:pt x="876" y="470"/>
                    </a:lnTo>
                    <a:lnTo>
                      <a:pt x="876" y="449"/>
                    </a:lnTo>
                    <a:lnTo>
                      <a:pt x="875" y="429"/>
                    </a:lnTo>
                    <a:lnTo>
                      <a:pt x="871" y="409"/>
                    </a:lnTo>
                    <a:lnTo>
                      <a:pt x="868" y="388"/>
                    </a:lnTo>
                    <a:lnTo>
                      <a:pt x="863" y="368"/>
                    </a:lnTo>
                    <a:lnTo>
                      <a:pt x="858" y="350"/>
                    </a:lnTo>
                    <a:lnTo>
                      <a:pt x="851" y="331"/>
                    </a:lnTo>
                    <a:lnTo>
                      <a:pt x="844" y="313"/>
                    </a:lnTo>
                    <a:lnTo>
                      <a:pt x="836" y="294"/>
                    </a:lnTo>
                    <a:lnTo>
                      <a:pt x="827" y="277"/>
                    </a:lnTo>
                    <a:lnTo>
                      <a:pt x="818" y="259"/>
                    </a:lnTo>
                    <a:lnTo>
                      <a:pt x="807" y="243"/>
                    </a:lnTo>
                    <a:lnTo>
                      <a:pt x="796" y="227"/>
                    </a:lnTo>
                    <a:lnTo>
                      <a:pt x="783" y="212"/>
                    </a:lnTo>
                    <a:lnTo>
                      <a:pt x="770" y="198"/>
                    </a:lnTo>
                    <a:lnTo>
                      <a:pt x="758" y="183"/>
                    </a:lnTo>
                    <a:lnTo>
                      <a:pt x="744" y="170"/>
                    </a:lnTo>
                    <a:lnTo>
                      <a:pt x="729" y="158"/>
                    </a:lnTo>
                    <a:lnTo>
                      <a:pt x="714" y="145"/>
                    </a:lnTo>
                    <a:lnTo>
                      <a:pt x="697" y="134"/>
                    </a:lnTo>
                    <a:lnTo>
                      <a:pt x="681" y="123"/>
                    </a:lnTo>
                    <a:lnTo>
                      <a:pt x="664" y="113"/>
                    </a:lnTo>
                    <a:lnTo>
                      <a:pt x="646" y="104"/>
                    </a:lnTo>
                    <a:lnTo>
                      <a:pt x="628" y="96"/>
                    </a:lnTo>
                    <a:lnTo>
                      <a:pt x="609" y="89"/>
                    </a:lnTo>
                    <a:lnTo>
                      <a:pt x="591" y="82"/>
                    </a:lnTo>
                    <a:lnTo>
                      <a:pt x="572" y="78"/>
                    </a:lnTo>
                    <a:lnTo>
                      <a:pt x="553" y="73"/>
                    </a:lnTo>
                    <a:lnTo>
                      <a:pt x="532" y="69"/>
                    </a:lnTo>
                    <a:lnTo>
                      <a:pt x="512" y="66"/>
                    </a:lnTo>
                    <a:lnTo>
                      <a:pt x="491" y="65"/>
                    </a:lnTo>
                    <a:lnTo>
                      <a:pt x="470" y="65"/>
                    </a:lnTo>
                    <a:lnTo>
                      <a:pt x="470" y="65"/>
                    </a:lnTo>
                    <a:close/>
                    <a:moveTo>
                      <a:pt x="470" y="758"/>
                    </a:moveTo>
                    <a:lnTo>
                      <a:pt x="470" y="758"/>
                    </a:lnTo>
                    <a:lnTo>
                      <a:pt x="455" y="758"/>
                    </a:lnTo>
                    <a:lnTo>
                      <a:pt x="441" y="757"/>
                    </a:lnTo>
                    <a:lnTo>
                      <a:pt x="426" y="755"/>
                    </a:lnTo>
                    <a:lnTo>
                      <a:pt x="412" y="752"/>
                    </a:lnTo>
                    <a:lnTo>
                      <a:pt x="399" y="750"/>
                    </a:lnTo>
                    <a:lnTo>
                      <a:pt x="385" y="745"/>
                    </a:lnTo>
                    <a:lnTo>
                      <a:pt x="372" y="740"/>
                    </a:lnTo>
                    <a:lnTo>
                      <a:pt x="358" y="736"/>
                    </a:lnTo>
                    <a:lnTo>
                      <a:pt x="334" y="723"/>
                    </a:lnTo>
                    <a:lnTo>
                      <a:pt x="309" y="709"/>
                    </a:lnTo>
                    <a:lnTo>
                      <a:pt x="287" y="693"/>
                    </a:lnTo>
                    <a:lnTo>
                      <a:pt x="266" y="674"/>
                    </a:lnTo>
                    <a:lnTo>
                      <a:pt x="248" y="653"/>
                    </a:lnTo>
                    <a:lnTo>
                      <a:pt x="232" y="631"/>
                    </a:lnTo>
                    <a:lnTo>
                      <a:pt x="218" y="607"/>
                    </a:lnTo>
                    <a:lnTo>
                      <a:pt x="205" y="583"/>
                    </a:lnTo>
                    <a:lnTo>
                      <a:pt x="200" y="569"/>
                    </a:lnTo>
                    <a:lnTo>
                      <a:pt x="196" y="556"/>
                    </a:lnTo>
                    <a:lnTo>
                      <a:pt x="191" y="542"/>
                    </a:lnTo>
                    <a:lnTo>
                      <a:pt x="189" y="528"/>
                    </a:lnTo>
                    <a:lnTo>
                      <a:pt x="185" y="514"/>
                    </a:lnTo>
                    <a:lnTo>
                      <a:pt x="184" y="499"/>
                    </a:lnTo>
                    <a:lnTo>
                      <a:pt x="183" y="485"/>
                    </a:lnTo>
                    <a:lnTo>
                      <a:pt x="183" y="470"/>
                    </a:lnTo>
                    <a:lnTo>
                      <a:pt x="183" y="470"/>
                    </a:lnTo>
                    <a:lnTo>
                      <a:pt x="183" y="455"/>
                    </a:lnTo>
                    <a:lnTo>
                      <a:pt x="184" y="441"/>
                    </a:lnTo>
                    <a:lnTo>
                      <a:pt x="185" y="426"/>
                    </a:lnTo>
                    <a:lnTo>
                      <a:pt x="189" y="412"/>
                    </a:lnTo>
                    <a:lnTo>
                      <a:pt x="191" y="399"/>
                    </a:lnTo>
                    <a:lnTo>
                      <a:pt x="196" y="385"/>
                    </a:lnTo>
                    <a:lnTo>
                      <a:pt x="200" y="372"/>
                    </a:lnTo>
                    <a:lnTo>
                      <a:pt x="205" y="358"/>
                    </a:lnTo>
                    <a:lnTo>
                      <a:pt x="218" y="334"/>
                    </a:lnTo>
                    <a:lnTo>
                      <a:pt x="232" y="309"/>
                    </a:lnTo>
                    <a:lnTo>
                      <a:pt x="248" y="287"/>
                    </a:lnTo>
                    <a:lnTo>
                      <a:pt x="266" y="266"/>
                    </a:lnTo>
                    <a:lnTo>
                      <a:pt x="287" y="248"/>
                    </a:lnTo>
                    <a:lnTo>
                      <a:pt x="309" y="232"/>
                    </a:lnTo>
                    <a:lnTo>
                      <a:pt x="334" y="217"/>
                    </a:lnTo>
                    <a:lnTo>
                      <a:pt x="358" y="205"/>
                    </a:lnTo>
                    <a:lnTo>
                      <a:pt x="372" y="199"/>
                    </a:lnTo>
                    <a:lnTo>
                      <a:pt x="385" y="196"/>
                    </a:lnTo>
                    <a:lnTo>
                      <a:pt x="399" y="191"/>
                    </a:lnTo>
                    <a:lnTo>
                      <a:pt x="412" y="188"/>
                    </a:lnTo>
                    <a:lnTo>
                      <a:pt x="426" y="185"/>
                    </a:lnTo>
                    <a:lnTo>
                      <a:pt x="441" y="184"/>
                    </a:lnTo>
                    <a:lnTo>
                      <a:pt x="455" y="183"/>
                    </a:lnTo>
                    <a:lnTo>
                      <a:pt x="470" y="182"/>
                    </a:lnTo>
                    <a:lnTo>
                      <a:pt x="470" y="182"/>
                    </a:lnTo>
                    <a:lnTo>
                      <a:pt x="485" y="183"/>
                    </a:lnTo>
                    <a:lnTo>
                      <a:pt x="500" y="184"/>
                    </a:lnTo>
                    <a:lnTo>
                      <a:pt x="514" y="185"/>
                    </a:lnTo>
                    <a:lnTo>
                      <a:pt x="528" y="188"/>
                    </a:lnTo>
                    <a:lnTo>
                      <a:pt x="542" y="191"/>
                    </a:lnTo>
                    <a:lnTo>
                      <a:pt x="556" y="196"/>
                    </a:lnTo>
                    <a:lnTo>
                      <a:pt x="570" y="199"/>
                    </a:lnTo>
                    <a:lnTo>
                      <a:pt x="583" y="205"/>
                    </a:lnTo>
                    <a:lnTo>
                      <a:pt x="608" y="217"/>
                    </a:lnTo>
                    <a:lnTo>
                      <a:pt x="631" y="232"/>
                    </a:lnTo>
                    <a:lnTo>
                      <a:pt x="653" y="248"/>
                    </a:lnTo>
                    <a:lnTo>
                      <a:pt x="674" y="266"/>
                    </a:lnTo>
                    <a:lnTo>
                      <a:pt x="693" y="287"/>
                    </a:lnTo>
                    <a:lnTo>
                      <a:pt x="709" y="309"/>
                    </a:lnTo>
                    <a:lnTo>
                      <a:pt x="724" y="334"/>
                    </a:lnTo>
                    <a:lnTo>
                      <a:pt x="736" y="358"/>
                    </a:lnTo>
                    <a:lnTo>
                      <a:pt x="741" y="372"/>
                    </a:lnTo>
                    <a:lnTo>
                      <a:pt x="746" y="385"/>
                    </a:lnTo>
                    <a:lnTo>
                      <a:pt x="750" y="399"/>
                    </a:lnTo>
                    <a:lnTo>
                      <a:pt x="753" y="412"/>
                    </a:lnTo>
                    <a:lnTo>
                      <a:pt x="755" y="426"/>
                    </a:lnTo>
                    <a:lnTo>
                      <a:pt x="756" y="441"/>
                    </a:lnTo>
                    <a:lnTo>
                      <a:pt x="758" y="455"/>
                    </a:lnTo>
                    <a:lnTo>
                      <a:pt x="759" y="470"/>
                    </a:lnTo>
                    <a:lnTo>
                      <a:pt x="759" y="470"/>
                    </a:lnTo>
                    <a:lnTo>
                      <a:pt x="758" y="485"/>
                    </a:lnTo>
                    <a:lnTo>
                      <a:pt x="756" y="499"/>
                    </a:lnTo>
                    <a:lnTo>
                      <a:pt x="755" y="514"/>
                    </a:lnTo>
                    <a:lnTo>
                      <a:pt x="753" y="528"/>
                    </a:lnTo>
                    <a:lnTo>
                      <a:pt x="750" y="542"/>
                    </a:lnTo>
                    <a:lnTo>
                      <a:pt x="746" y="556"/>
                    </a:lnTo>
                    <a:lnTo>
                      <a:pt x="741" y="569"/>
                    </a:lnTo>
                    <a:lnTo>
                      <a:pt x="736" y="583"/>
                    </a:lnTo>
                    <a:lnTo>
                      <a:pt x="724" y="607"/>
                    </a:lnTo>
                    <a:lnTo>
                      <a:pt x="709" y="631"/>
                    </a:lnTo>
                    <a:lnTo>
                      <a:pt x="693" y="653"/>
                    </a:lnTo>
                    <a:lnTo>
                      <a:pt x="674" y="674"/>
                    </a:lnTo>
                    <a:lnTo>
                      <a:pt x="653" y="693"/>
                    </a:lnTo>
                    <a:lnTo>
                      <a:pt x="631" y="709"/>
                    </a:lnTo>
                    <a:lnTo>
                      <a:pt x="608" y="723"/>
                    </a:lnTo>
                    <a:lnTo>
                      <a:pt x="583" y="736"/>
                    </a:lnTo>
                    <a:lnTo>
                      <a:pt x="570" y="740"/>
                    </a:lnTo>
                    <a:lnTo>
                      <a:pt x="556" y="745"/>
                    </a:lnTo>
                    <a:lnTo>
                      <a:pt x="542" y="750"/>
                    </a:lnTo>
                    <a:lnTo>
                      <a:pt x="528" y="752"/>
                    </a:lnTo>
                    <a:lnTo>
                      <a:pt x="514" y="755"/>
                    </a:lnTo>
                    <a:lnTo>
                      <a:pt x="500" y="757"/>
                    </a:lnTo>
                    <a:lnTo>
                      <a:pt x="485" y="758"/>
                    </a:lnTo>
                    <a:lnTo>
                      <a:pt x="470" y="758"/>
                    </a:lnTo>
                    <a:lnTo>
                      <a:pt x="470" y="758"/>
                    </a:lnTo>
                    <a:close/>
                    <a:moveTo>
                      <a:pt x="470" y="247"/>
                    </a:moveTo>
                    <a:lnTo>
                      <a:pt x="470" y="247"/>
                    </a:lnTo>
                    <a:lnTo>
                      <a:pt x="447" y="248"/>
                    </a:lnTo>
                    <a:lnTo>
                      <a:pt x="425" y="251"/>
                    </a:lnTo>
                    <a:lnTo>
                      <a:pt x="404" y="257"/>
                    </a:lnTo>
                    <a:lnTo>
                      <a:pt x="383" y="264"/>
                    </a:lnTo>
                    <a:lnTo>
                      <a:pt x="364" y="273"/>
                    </a:lnTo>
                    <a:lnTo>
                      <a:pt x="345" y="285"/>
                    </a:lnTo>
                    <a:lnTo>
                      <a:pt x="329" y="298"/>
                    </a:lnTo>
                    <a:lnTo>
                      <a:pt x="313" y="313"/>
                    </a:lnTo>
                    <a:lnTo>
                      <a:pt x="298" y="328"/>
                    </a:lnTo>
                    <a:lnTo>
                      <a:pt x="285" y="345"/>
                    </a:lnTo>
                    <a:lnTo>
                      <a:pt x="275" y="364"/>
                    </a:lnTo>
                    <a:lnTo>
                      <a:pt x="264" y="383"/>
                    </a:lnTo>
                    <a:lnTo>
                      <a:pt x="257" y="404"/>
                    </a:lnTo>
                    <a:lnTo>
                      <a:pt x="251" y="425"/>
                    </a:lnTo>
                    <a:lnTo>
                      <a:pt x="248" y="447"/>
                    </a:lnTo>
                    <a:lnTo>
                      <a:pt x="247" y="470"/>
                    </a:lnTo>
                    <a:lnTo>
                      <a:pt x="247" y="470"/>
                    </a:lnTo>
                    <a:lnTo>
                      <a:pt x="248" y="494"/>
                    </a:lnTo>
                    <a:lnTo>
                      <a:pt x="251" y="516"/>
                    </a:lnTo>
                    <a:lnTo>
                      <a:pt x="257" y="536"/>
                    </a:lnTo>
                    <a:lnTo>
                      <a:pt x="264" y="557"/>
                    </a:lnTo>
                    <a:lnTo>
                      <a:pt x="275" y="577"/>
                    </a:lnTo>
                    <a:lnTo>
                      <a:pt x="285" y="595"/>
                    </a:lnTo>
                    <a:lnTo>
                      <a:pt x="298" y="612"/>
                    </a:lnTo>
                    <a:lnTo>
                      <a:pt x="313" y="628"/>
                    </a:lnTo>
                    <a:lnTo>
                      <a:pt x="329" y="643"/>
                    </a:lnTo>
                    <a:lnTo>
                      <a:pt x="345" y="656"/>
                    </a:lnTo>
                    <a:lnTo>
                      <a:pt x="364" y="666"/>
                    </a:lnTo>
                    <a:lnTo>
                      <a:pt x="383" y="677"/>
                    </a:lnTo>
                    <a:lnTo>
                      <a:pt x="404" y="684"/>
                    </a:lnTo>
                    <a:lnTo>
                      <a:pt x="425" y="689"/>
                    </a:lnTo>
                    <a:lnTo>
                      <a:pt x="447" y="693"/>
                    </a:lnTo>
                    <a:lnTo>
                      <a:pt x="470" y="694"/>
                    </a:lnTo>
                    <a:lnTo>
                      <a:pt x="470" y="694"/>
                    </a:lnTo>
                    <a:lnTo>
                      <a:pt x="494" y="693"/>
                    </a:lnTo>
                    <a:lnTo>
                      <a:pt x="516" y="689"/>
                    </a:lnTo>
                    <a:lnTo>
                      <a:pt x="536" y="684"/>
                    </a:lnTo>
                    <a:lnTo>
                      <a:pt x="557" y="677"/>
                    </a:lnTo>
                    <a:lnTo>
                      <a:pt x="577" y="666"/>
                    </a:lnTo>
                    <a:lnTo>
                      <a:pt x="595" y="656"/>
                    </a:lnTo>
                    <a:lnTo>
                      <a:pt x="613" y="643"/>
                    </a:lnTo>
                    <a:lnTo>
                      <a:pt x="628" y="628"/>
                    </a:lnTo>
                    <a:lnTo>
                      <a:pt x="643" y="612"/>
                    </a:lnTo>
                    <a:lnTo>
                      <a:pt x="656" y="595"/>
                    </a:lnTo>
                    <a:lnTo>
                      <a:pt x="667" y="577"/>
                    </a:lnTo>
                    <a:lnTo>
                      <a:pt x="677" y="557"/>
                    </a:lnTo>
                    <a:lnTo>
                      <a:pt x="683" y="536"/>
                    </a:lnTo>
                    <a:lnTo>
                      <a:pt x="689" y="516"/>
                    </a:lnTo>
                    <a:lnTo>
                      <a:pt x="693" y="494"/>
                    </a:lnTo>
                    <a:lnTo>
                      <a:pt x="694" y="470"/>
                    </a:lnTo>
                    <a:lnTo>
                      <a:pt x="694" y="470"/>
                    </a:lnTo>
                    <a:lnTo>
                      <a:pt x="693" y="447"/>
                    </a:lnTo>
                    <a:lnTo>
                      <a:pt x="689" y="425"/>
                    </a:lnTo>
                    <a:lnTo>
                      <a:pt x="683" y="404"/>
                    </a:lnTo>
                    <a:lnTo>
                      <a:pt x="677" y="383"/>
                    </a:lnTo>
                    <a:lnTo>
                      <a:pt x="667" y="364"/>
                    </a:lnTo>
                    <a:lnTo>
                      <a:pt x="656" y="345"/>
                    </a:lnTo>
                    <a:lnTo>
                      <a:pt x="643" y="328"/>
                    </a:lnTo>
                    <a:lnTo>
                      <a:pt x="628" y="313"/>
                    </a:lnTo>
                    <a:lnTo>
                      <a:pt x="613" y="298"/>
                    </a:lnTo>
                    <a:lnTo>
                      <a:pt x="595" y="285"/>
                    </a:lnTo>
                    <a:lnTo>
                      <a:pt x="577" y="273"/>
                    </a:lnTo>
                    <a:lnTo>
                      <a:pt x="557" y="264"/>
                    </a:lnTo>
                    <a:lnTo>
                      <a:pt x="536" y="257"/>
                    </a:lnTo>
                    <a:lnTo>
                      <a:pt x="516" y="251"/>
                    </a:lnTo>
                    <a:lnTo>
                      <a:pt x="494" y="248"/>
                    </a:lnTo>
                    <a:lnTo>
                      <a:pt x="470" y="247"/>
                    </a:lnTo>
                    <a:lnTo>
                      <a:pt x="470" y="247"/>
                    </a:ln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" name="Freeform 32"/>
              <p:cNvSpPr>
                <a:spLocks/>
              </p:cNvSpPr>
              <p:nvPr/>
            </p:nvSpPr>
            <p:spPr bwMode="auto">
              <a:xfrm>
                <a:off x="1065337" y="4790430"/>
                <a:ext cx="539750" cy="227013"/>
              </a:xfrm>
              <a:custGeom>
                <a:avLst/>
                <a:gdLst>
                  <a:gd name="T0" fmla="*/ 681 w 681"/>
                  <a:gd name="T1" fmla="*/ 73 h 285"/>
                  <a:gd name="T2" fmla="*/ 680 w 681"/>
                  <a:gd name="T3" fmla="*/ 58 h 285"/>
                  <a:gd name="T4" fmla="*/ 675 w 681"/>
                  <a:gd name="T5" fmla="*/ 44 h 285"/>
                  <a:gd name="T6" fmla="*/ 660 w 681"/>
                  <a:gd name="T7" fmla="*/ 21 h 285"/>
                  <a:gd name="T8" fmla="*/ 637 w 681"/>
                  <a:gd name="T9" fmla="*/ 6 h 285"/>
                  <a:gd name="T10" fmla="*/ 623 w 681"/>
                  <a:gd name="T11" fmla="*/ 1 h 285"/>
                  <a:gd name="T12" fmla="*/ 608 w 681"/>
                  <a:gd name="T13" fmla="*/ 0 h 285"/>
                  <a:gd name="T14" fmla="*/ 143 w 681"/>
                  <a:gd name="T15" fmla="*/ 0 h 285"/>
                  <a:gd name="T16" fmla="*/ 114 w 681"/>
                  <a:gd name="T17" fmla="*/ 2 h 285"/>
                  <a:gd name="T18" fmla="*/ 87 w 681"/>
                  <a:gd name="T19" fmla="*/ 10 h 285"/>
                  <a:gd name="T20" fmla="*/ 63 w 681"/>
                  <a:gd name="T21" fmla="*/ 24 h 285"/>
                  <a:gd name="T22" fmla="*/ 42 w 681"/>
                  <a:gd name="T23" fmla="*/ 42 h 285"/>
                  <a:gd name="T24" fmla="*/ 24 w 681"/>
                  <a:gd name="T25" fmla="*/ 62 h 285"/>
                  <a:gd name="T26" fmla="*/ 12 w 681"/>
                  <a:gd name="T27" fmla="*/ 87 h 285"/>
                  <a:gd name="T28" fmla="*/ 4 w 681"/>
                  <a:gd name="T29" fmla="*/ 113 h 285"/>
                  <a:gd name="T30" fmla="*/ 0 w 681"/>
                  <a:gd name="T31" fmla="*/ 142 h 285"/>
                  <a:gd name="T32" fmla="*/ 1 w 681"/>
                  <a:gd name="T33" fmla="*/ 157 h 285"/>
                  <a:gd name="T34" fmla="*/ 7 w 681"/>
                  <a:gd name="T35" fmla="*/ 185 h 285"/>
                  <a:gd name="T36" fmla="*/ 18 w 681"/>
                  <a:gd name="T37" fmla="*/ 211 h 285"/>
                  <a:gd name="T38" fmla="*/ 33 w 681"/>
                  <a:gd name="T39" fmla="*/ 233 h 285"/>
                  <a:gd name="T40" fmla="*/ 52 w 681"/>
                  <a:gd name="T41" fmla="*/ 252 h 285"/>
                  <a:gd name="T42" fmla="*/ 75 w 681"/>
                  <a:gd name="T43" fmla="*/ 267 h 285"/>
                  <a:gd name="T44" fmla="*/ 101 w 681"/>
                  <a:gd name="T45" fmla="*/ 279 h 285"/>
                  <a:gd name="T46" fmla="*/ 129 w 681"/>
                  <a:gd name="T47" fmla="*/ 284 h 285"/>
                  <a:gd name="T48" fmla="*/ 608 w 681"/>
                  <a:gd name="T49" fmla="*/ 285 h 285"/>
                  <a:gd name="T50" fmla="*/ 616 w 681"/>
                  <a:gd name="T51" fmla="*/ 285 h 285"/>
                  <a:gd name="T52" fmla="*/ 630 w 681"/>
                  <a:gd name="T53" fmla="*/ 281 h 285"/>
                  <a:gd name="T54" fmla="*/ 649 w 681"/>
                  <a:gd name="T55" fmla="*/ 272 h 285"/>
                  <a:gd name="T56" fmla="*/ 669 w 681"/>
                  <a:gd name="T57" fmla="*/ 252 h 285"/>
                  <a:gd name="T58" fmla="*/ 678 w 681"/>
                  <a:gd name="T59" fmla="*/ 234 h 285"/>
                  <a:gd name="T60" fmla="*/ 681 w 681"/>
                  <a:gd name="T61" fmla="*/ 220 h 285"/>
                  <a:gd name="T62" fmla="*/ 681 w 681"/>
                  <a:gd name="T63" fmla="*/ 73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681" h="285">
                    <a:moveTo>
                      <a:pt x="681" y="73"/>
                    </a:moveTo>
                    <a:lnTo>
                      <a:pt x="681" y="73"/>
                    </a:lnTo>
                    <a:lnTo>
                      <a:pt x="681" y="65"/>
                    </a:lnTo>
                    <a:lnTo>
                      <a:pt x="680" y="58"/>
                    </a:lnTo>
                    <a:lnTo>
                      <a:pt x="678" y="51"/>
                    </a:lnTo>
                    <a:lnTo>
                      <a:pt x="675" y="44"/>
                    </a:lnTo>
                    <a:lnTo>
                      <a:pt x="669" y="31"/>
                    </a:lnTo>
                    <a:lnTo>
                      <a:pt x="660" y="21"/>
                    </a:lnTo>
                    <a:lnTo>
                      <a:pt x="649" y="13"/>
                    </a:lnTo>
                    <a:lnTo>
                      <a:pt x="637" y="6"/>
                    </a:lnTo>
                    <a:lnTo>
                      <a:pt x="630" y="3"/>
                    </a:lnTo>
                    <a:lnTo>
                      <a:pt x="623" y="1"/>
                    </a:lnTo>
                    <a:lnTo>
                      <a:pt x="616" y="0"/>
                    </a:lnTo>
                    <a:lnTo>
                      <a:pt x="608" y="0"/>
                    </a:lnTo>
                    <a:lnTo>
                      <a:pt x="143" y="0"/>
                    </a:lnTo>
                    <a:lnTo>
                      <a:pt x="143" y="0"/>
                    </a:lnTo>
                    <a:lnTo>
                      <a:pt x="129" y="0"/>
                    </a:lnTo>
                    <a:lnTo>
                      <a:pt x="114" y="2"/>
                    </a:lnTo>
                    <a:lnTo>
                      <a:pt x="101" y="6"/>
                    </a:lnTo>
                    <a:lnTo>
                      <a:pt x="87" y="10"/>
                    </a:lnTo>
                    <a:lnTo>
                      <a:pt x="75" y="17"/>
                    </a:lnTo>
                    <a:lnTo>
                      <a:pt x="63" y="24"/>
                    </a:lnTo>
                    <a:lnTo>
                      <a:pt x="52" y="32"/>
                    </a:lnTo>
                    <a:lnTo>
                      <a:pt x="42" y="42"/>
                    </a:lnTo>
                    <a:lnTo>
                      <a:pt x="33" y="52"/>
                    </a:lnTo>
                    <a:lnTo>
                      <a:pt x="24" y="62"/>
                    </a:lnTo>
                    <a:lnTo>
                      <a:pt x="18" y="74"/>
                    </a:lnTo>
                    <a:lnTo>
                      <a:pt x="12" y="87"/>
                    </a:lnTo>
                    <a:lnTo>
                      <a:pt x="7" y="99"/>
                    </a:lnTo>
                    <a:lnTo>
                      <a:pt x="4" y="113"/>
                    </a:lnTo>
                    <a:lnTo>
                      <a:pt x="1" y="127"/>
                    </a:lnTo>
                    <a:lnTo>
                      <a:pt x="0" y="142"/>
                    </a:lnTo>
                    <a:lnTo>
                      <a:pt x="0" y="142"/>
                    </a:lnTo>
                    <a:lnTo>
                      <a:pt x="1" y="157"/>
                    </a:lnTo>
                    <a:lnTo>
                      <a:pt x="4" y="171"/>
                    </a:lnTo>
                    <a:lnTo>
                      <a:pt x="7" y="185"/>
                    </a:lnTo>
                    <a:lnTo>
                      <a:pt x="12" y="198"/>
                    </a:lnTo>
                    <a:lnTo>
                      <a:pt x="18" y="211"/>
                    </a:lnTo>
                    <a:lnTo>
                      <a:pt x="24" y="222"/>
                    </a:lnTo>
                    <a:lnTo>
                      <a:pt x="33" y="233"/>
                    </a:lnTo>
                    <a:lnTo>
                      <a:pt x="42" y="243"/>
                    </a:lnTo>
                    <a:lnTo>
                      <a:pt x="52" y="252"/>
                    </a:lnTo>
                    <a:lnTo>
                      <a:pt x="63" y="261"/>
                    </a:lnTo>
                    <a:lnTo>
                      <a:pt x="75" y="267"/>
                    </a:lnTo>
                    <a:lnTo>
                      <a:pt x="87" y="273"/>
                    </a:lnTo>
                    <a:lnTo>
                      <a:pt x="101" y="279"/>
                    </a:lnTo>
                    <a:lnTo>
                      <a:pt x="114" y="283"/>
                    </a:lnTo>
                    <a:lnTo>
                      <a:pt x="129" y="284"/>
                    </a:lnTo>
                    <a:lnTo>
                      <a:pt x="143" y="285"/>
                    </a:lnTo>
                    <a:lnTo>
                      <a:pt x="608" y="285"/>
                    </a:lnTo>
                    <a:lnTo>
                      <a:pt x="608" y="285"/>
                    </a:lnTo>
                    <a:lnTo>
                      <a:pt x="616" y="285"/>
                    </a:lnTo>
                    <a:lnTo>
                      <a:pt x="623" y="284"/>
                    </a:lnTo>
                    <a:lnTo>
                      <a:pt x="630" y="281"/>
                    </a:lnTo>
                    <a:lnTo>
                      <a:pt x="637" y="279"/>
                    </a:lnTo>
                    <a:lnTo>
                      <a:pt x="649" y="272"/>
                    </a:lnTo>
                    <a:lnTo>
                      <a:pt x="660" y="264"/>
                    </a:lnTo>
                    <a:lnTo>
                      <a:pt x="669" y="252"/>
                    </a:lnTo>
                    <a:lnTo>
                      <a:pt x="675" y="241"/>
                    </a:lnTo>
                    <a:lnTo>
                      <a:pt x="678" y="234"/>
                    </a:lnTo>
                    <a:lnTo>
                      <a:pt x="680" y="227"/>
                    </a:lnTo>
                    <a:lnTo>
                      <a:pt x="681" y="220"/>
                    </a:lnTo>
                    <a:lnTo>
                      <a:pt x="681" y="212"/>
                    </a:lnTo>
                    <a:lnTo>
                      <a:pt x="681" y="73"/>
                    </a:lnTo>
                    <a:close/>
                  </a:path>
                </a:pathLst>
              </a:custGeom>
              <a:solidFill>
                <a:srgbClr val="06A1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" name="Freeform 33"/>
              <p:cNvSpPr>
                <a:spLocks noEditPoints="1"/>
              </p:cNvSpPr>
              <p:nvPr/>
            </p:nvSpPr>
            <p:spPr bwMode="auto">
              <a:xfrm>
                <a:off x="1038349" y="4765030"/>
                <a:ext cx="592138" cy="277813"/>
              </a:xfrm>
              <a:custGeom>
                <a:avLst/>
                <a:gdLst>
                  <a:gd name="T0" fmla="*/ 175 w 746"/>
                  <a:gd name="T1" fmla="*/ 350 h 350"/>
                  <a:gd name="T2" fmla="*/ 123 w 746"/>
                  <a:gd name="T3" fmla="*/ 342 h 350"/>
                  <a:gd name="T4" fmla="*/ 77 w 746"/>
                  <a:gd name="T5" fmla="*/ 320 h 350"/>
                  <a:gd name="T6" fmla="*/ 40 w 746"/>
                  <a:gd name="T7" fmla="*/ 287 h 350"/>
                  <a:gd name="T8" fmla="*/ 14 w 746"/>
                  <a:gd name="T9" fmla="*/ 244 h 350"/>
                  <a:gd name="T10" fmla="*/ 1 w 746"/>
                  <a:gd name="T11" fmla="*/ 193 h 350"/>
                  <a:gd name="T12" fmla="*/ 1 w 746"/>
                  <a:gd name="T13" fmla="*/ 158 h 350"/>
                  <a:gd name="T14" fmla="*/ 14 w 746"/>
                  <a:gd name="T15" fmla="*/ 107 h 350"/>
                  <a:gd name="T16" fmla="*/ 40 w 746"/>
                  <a:gd name="T17" fmla="*/ 64 h 350"/>
                  <a:gd name="T18" fmla="*/ 77 w 746"/>
                  <a:gd name="T19" fmla="*/ 31 h 350"/>
                  <a:gd name="T20" fmla="*/ 123 w 746"/>
                  <a:gd name="T21" fmla="*/ 9 h 350"/>
                  <a:gd name="T22" fmla="*/ 175 w 746"/>
                  <a:gd name="T23" fmla="*/ 0 h 350"/>
                  <a:gd name="T24" fmla="*/ 652 w 746"/>
                  <a:gd name="T25" fmla="*/ 0 h 350"/>
                  <a:gd name="T26" fmla="*/ 681 w 746"/>
                  <a:gd name="T27" fmla="*/ 9 h 350"/>
                  <a:gd name="T28" fmla="*/ 707 w 746"/>
                  <a:gd name="T29" fmla="*/ 25 h 350"/>
                  <a:gd name="T30" fmla="*/ 727 w 746"/>
                  <a:gd name="T31" fmla="*/ 47 h 350"/>
                  <a:gd name="T32" fmla="*/ 741 w 746"/>
                  <a:gd name="T33" fmla="*/ 75 h 350"/>
                  <a:gd name="T34" fmla="*/ 746 w 746"/>
                  <a:gd name="T35" fmla="*/ 106 h 350"/>
                  <a:gd name="T36" fmla="*/ 745 w 746"/>
                  <a:gd name="T37" fmla="*/ 256 h 350"/>
                  <a:gd name="T38" fmla="*/ 738 w 746"/>
                  <a:gd name="T39" fmla="*/ 287 h 350"/>
                  <a:gd name="T40" fmla="*/ 721 w 746"/>
                  <a:gd name="T41" fmla="*/ 312 h 350"/>
                  <a:gd name="T42" fmla="*/ 699 w 746"/>
                  <a:gd name="T43" fmla="*/ 332 h 350"/>
                  <a:gd name="T44" fmla="*/ 672 w 746"/>
                  <a:gd name="T45" fmla="*/ 346 h 350"/>
                  <a:gd name="T46" fmla="*/ 640 w 746"/>
                  <a:gd name="T47" fmla="*/ 350 h 350"/>
                  <a:gd name="T48" fmla="*/ 175 w 746"/>
                  <a:gd name="T49" fmla="*/ 65 h 350"/>
                  <a:gd name="T50" fmla="*/ 142 w 746"/>
                  <a:gd name="T51" fmla="*/ 70 h 350"/>
                  <a:gd name="T52" fmla="*/ 113 w 746"/>
                  <a:gd name="T53" fmla="*/ 84 h 350"/>
                  <a:gd name="T54" fmla="*/ 90 w 746"/>
                  <a:gd name="T55" fmla="*/ 105 h 350"/>
                  <a:gd name="T56" fmla="*/ 74 w 746"/>
                  <a:gd name="T57" fmla="*/ 132 h 350"/>
                  <a:gd name="T58" fmla="*/ 65 w 746"/>
                  <a:gd name="T59" fmla="*/ 164 h 350"/>
                  <a:gd name="T60" fmla="*/ 65 w 746"/>
                  <a:gd name="T61" fmla="*/ 187 h 350"/>
                  <a:gd name="T62" fmla="*/ 74 w 746"/>
                  <a:gd name="T63" fmla="*/ 218 h 350"/>
                  <a:gd name="T64" fmla="*/ 90 w 746"/>
                  <a:gd name="T65" fmla="*/ 246 h 350"/>
                  <a:gd name="T66" fmla="*/ 113 w 746"/>
                  <a:gd name="T67" fmla="*/ 267 h 350"/>
                  <a:gd name="T68" fmla="*/ 142 w 746"/>
                  <a:gd name="T69" fmla="*/ 281 h 350"/>
                  <a:gd name="T70" fmla="*/ 175 w 746"/>
                  <a:gd name="T71" fmla="*/ 285 h 350"/>
                  <a:gd name="T72" fmla="*/ 648 w 746"/>
                  <a:gd name="T73" fmla="*/ 285 h 350"/>
                  <a:gd name="T74" fmla="*/ 669 w 746"/>
                  <a:gd name="T75" fmla="*/ 274 h 350"/>
                  <a:gd name="T76" fmla="*/ 680 w 746"/>
                  <a:gd name="T77" fmla="*/ 253 h 350"/>
                  <a:gd name="T78" fmla="*/ 681 w 746"/>
                  <a:gd name="T79" fmla="*/ 106 h 350"/>
                  <a:gd name="T80" fmla="*/ 674 w 746"/>
                  <a:gd name="T81" fmla="*/ 83 h 350"/>
                  <a:gd name="T82" fmla="*/ 657 w 746"/>
                  <a:gd name="T83" fmla="*/ 68 h 350"/>
                  <a:gd name="T84" fmla="*/ 175 w 746"/>
                  <a:gd name="T85" fmla="*/ 65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746" h="350">
                    <a:moveTo>
                      <a:pt x="640" y="350"/>
                    </a:moveTo>
                    <a:lnTo>
                      <a:pt x="175" y="350"/>
                    </a:lnTo>
                    <a:lnTo>
                      <a:pt x="175" y="350"/>
                    </a:lnTo>
                    <a:lnTo>
                      <a:pt x="157" y="349"/>
                    </a:lnTo>
                    <a:lnTo>
                      <a:pt x="140" y="347"/>
                    </a:lnTo>
                    <a:lnTo>
                      <a:pt x="123" y="342"/>
                    </a:lnTo>
                    <a:lnTo>
                      <a:pt x="107" y="336"/>
                    </a:lnTo>
                    <a:lnTo>
                      <a:pt x="91" y="329"/>
                    </a:lnTo>
                    <a:lnTo>
                      <a:pt x="77" y="320"/>
                    </a:lnTo>
                    <a:lnTo>
                      <a:pt x="63" y="310"/>
                    </a:lnTo>
                    <a:lnTo>
                      <a:pt x="52" y="299"/>
                    </a:lnTo>
                    <a:lnTo>
                      <a:pt x="40" y="287"/>
                    </a:lnTo>
                    <a:lnTo>
                      <a:pt x="30" y="273"/>
                    </a:lnTo>
                    <a:lnTo>
                      <a:pt x="22" y="259"/>
                    </a:lnTo>
                    <a:lnTo>
                      <a:pt x="14" y="244"/>
                    </a:lnTo>
                    <a:lnTo>
                      <a:pt x="8" y="227"/>
                    </a:lnTo>
                    <a:lnTo>
                      <a:pt x="3" y="210"/>
                    </a:lnTo>
                    <a:lnTo>
                      <a:pt x="1" y="193"/>
                    </a:lnTo>
                    <a:lnTo>
                      <a:pt x="0" y="175"/>
                    </a:lnTo>
                    <a:lnTo>
                      <a:pt x="0" y="175"/>
                    </a:lnTo>
                    <a:lnTo>
                      <a:pt x="1" y="158"/>
                    </a:lnTo>
                    <a:lnTo>
                      <a:pt x="3" y="141"/>
                    </a:lnTo>
                    <a:lnTo>
                      <a:pt x="8" y="123"/>
                    </a:lnTo>
                    <a:lnTo>
                      <a:pt x="14" y="107"/>
                    </a:lnTo>
                    <a:lnTo>
                      <a:pt x="22" y="92"/>
                    </a:lnTo>
                    <a:lnTo>
                      <a:pt x="30" y="78"/>
                    </a:lnTo>
                    <a:lnTo>
                      <a:pt x="40" y="64"/>
                    </a:lnTo>
                    <a:lnTo>
                      <a:pt x="52" y="51"/>
                    </a:lnTo>
                    <a:lnTo>
                      <a:pt x="63" y="40"/>
                    </a:lnTo>
                    <a:lnTo>
                      <a:pt x="77" y="31"/>
                    </a:lnTo>
                    <a:lnTo>
                      <a:pt x="91" y="21"/>
                    </a:lnTo>
                    <a:lnTo>
                      <a:pt x="107" y="14"/>
                    </a:lnTo>
                    <a:lnTo>
                      <a:pt x="123" y="9"/>
                    </a:lnTo>
                    <a:lnTo>
                      <a:pt x="140" y="4"/>
                    </a:lnTo>
                    <a:lnTo>
                      <a:pt x="157" y="2"/>
                    </a:lnTo>
                    <a:lnTo>
                      <a:pt x="175" y="0"/>
                    </a:lnTo>
                    <a:lnTo>
                      <a:pt x="640" y="0"/>
                    </a:lnTo>
                    <a:lnTo>
                      <a:pt x="640" y="0"/>
                    </a:lnTo>
                    <a:lnTo>
                      <a:pt x="652" y="0"/>
                    </a:lnTo>
                    <a:lnTo>
                      <a:pt x="662" y="3"/>
                    </a:lnTo>
                    <a:lnTo>
                      <a:pt x="672" y="5"/>
                    </a:lnTo>
                    <a:lnTo>
                      <a:pt x="681" y="9"/>
                    </a:lnTo>
                    <a:lnTo>
                      <a:pt x="690" y="13"/>
                    </a:lnTo>
                    <a:lnTo>
                      <a:pt x="699" y="18"/>
                    </a:lnTo>
                    <a:lnTo>
                      <a:pt x="707" y="25"/>
                    </a:lnTo>
                    <a:lnTo>
                      <a:pt x="714" y="32"/>
                    </a:lnTo>
                    <a:lnTo>
                      <a:pt x="721" y="39"/>
                    </a:lnTo>
                    <a:lnTo>
                      <a:pt x="727" y="47"/>
                    </a:lnTo>
                    <a:lnTo>
                      <a:pt x="733" y="55"/>
                    </a:lnTo>
                    <a:lnTo>
                      <a:pt x="738" y="64"/>
                    </a:lnTo>
                    <a:lnTo>
                      <a:pt x="741" y="75"/>
                    </a:lnTo>
                    <a:lnTo>
                      <a:pt x="743" y="84"/>
                    </a:lnTo>
                    <a:lnTo>
                      <a:pt x="745" y="94"/>
                    </a:lnTo>
                    <a:lnTo>
                      <a:pt x="746" y="106"/>
                    </a:lnTo>
                    <a:lnTo>
                      <a:pt x="746" y="245"/>
                    </a:lnTo>
                    <a:lnTo>
                      <a:pt x="746" y="245"/>
                    </a:lnTo>
                    <a:lnTo>
                      <a:pt x="745" y="256"/>
                    </a:lnTo>
                    <a:lnTo>
                      <a:pt x="743" y="267"/>
                    </a:lnTo>
                    <a:lnTo>
                      <a:pt x="741" y="276"/>
                    </a:lnTo>
                    <a:lnTo>
                      <a:pt x="738" y="287"/>
                    </a:lnTo>
                    <a:lnTo>
                      <a:pt x="733" y="296"/>
                    </a:lnTo>
                    <a:lnTo>
                      <a:pt x="727" y="304"/>
                    </a:lnTo>
                    <a:lnTo>
                      <a:pt x="721" y="312"/>
                    </a:lnTo>
                    <a:lnTo>
                      <a:pt x="714" y="319"/>
                    </a:lnTo>
                    <a:lnTo>
                      <a:pt x="707" y="326"/>
                    </a:lnTo>
                    <a:lnTo>
                      <a:pt x="699" y="332"/>
                    </a:lnTo>
                    <a:lnTo>
                      <a:pt x="690" y="338"/>
                    </a:lnTo>
                    <a:lnTo>
                      <a:pt x="681" y="342"/>
                    </a:lnTo>
                    <a:lnTo>
                      <a:pt x="672" y="346"/>
                    </a:lnTo>
                    <a:lnTo>
                      <a:pt x="662" y="348"/>
                    </a:lnTo>
                    <a:lnTo>
                      <a:pt x="652" y="350"/>
                    </a:lnTo>
                    <a:lnTo>
                      <a:pt x="640" y="350"/>
                    </a:lnTo>
                    <a:lnTo>
                      <a:pt x="640" y="350"/>
                    </a:lnTo>
                    <a:close/>
                    <a:moveTo>
                      <a:pt x="175" y="65"/>
                    </a:moveTo>
                    <a:lnTo>
                      <a:pt x="175" y="65"/>
                    </a:lnTo>
                    <a:lnTo>
                      <a:pt x="164" y="65"/>
                    </a:lnTo>
                    <a:lnTo>
                      <a:pt x="153" y="68"/>
                    </a:lnTo>
                    <a:lnTo>
                      <a:pt x="142" y="70"/>
                    </a:lnTo>
                    <a:lnTo>
                      <a:pt x="132" y="73"/>
                    </a:lnTo>
                    <a:lnTo>
                      <a:pt x="123" y="78"/>
                    </a:lnTo>
                    <a:lnTo>
                      <a:pt x="113" y="84"/>
                    </a:lnTo>
                    <a:lnTo>
                      <a:pt x="105" y="90"/>
                    </a:lnTo>
                    <a:lnTo>
                      <a:pt x="97" y="98"/>
                    </a:lnTo>
                    <a:lnTo>
                      <a:pt x="90" y="105"/>
                    </a:lnTo>
                    <a:lnTo>
                      <a:pt x="83" y="114"/>
                    </a:lnTo>
                    <a:lnTo>
                      <a:pt x="79" y="123"/>
                    </a:lnTo>
                    <a:lnTo>
                      <a:pt x="74" y="132"/>
                    </a:lnTo>
                    <a:lnTo>
                      <a:pt x="69" y="143"/>
                    </a:lnTo>
                    <a:lnTo>
                      <a:pt x="67" y="153"/>
                    </a:lnTo>
                    <a:lnTo>
                      <a:pt x="65" y="164"/>
                    </a:lnTo>
                    <a:lnTo>
                      <a:pt x="65" y="175"/>
                    </a:lnTo>
                    <a:lnTo>
                      <a:pt x="65" y="175"/>
                    </a:lnTo>
                    <a:lnTo>
                      <a:pt x="65" y="187"/>
                    </a:lnTo>
                    <a:lnTo>
                      <a:pt x="67" y="197"/>
                    </a:lnTo>
                    <a:lnTo>
                      <a:pt x="69" y="208"/>
                    </a:lnTo>
                    <a:lnTo>
                      <a:pt x="74" y="218"/>
                    </a:lnTo>
                    <a:lnTo>
                      <a:pt x="79" y="227"/>
                    </a:lnTo>
                    <a:lnTo>
                      <a:pt x="83" y="237"/>
                    </a:lnTo>
                    <a:lnTo>
                      <a:pt x="90" y="246"/>
                    </a:lnTo>
                    <a:lnTo>
                      <a:pt x="97" y="253"/>
                    </a:lnTo>
                    <a:lnTo>
                      <a:pt x="105" y="260"/>
                    </a:lnTo>
                    <a:lnTo>
                      <a:pt x="113" y="267"/>
                    </a:lnTo>
                    <a:lnTo>
                      <a:pt x="123" y="273"/>
                    </a:lnTo>
                    <a:lnTo>
                      <a:pt x="132" y="277"/>
                    </a:lnTo>
                    <a:lnTo>
                      <a:pt x="142" y="281"/>
                    </a:lnTo>
                    <a:lnTo>
                      <a:pt x="153" y="283"/>
                    </a:lnTo>
                    <a:lnTo>
                      <a:pt x="164" y="285"/>
                    </a:lnTo>
                    <a:lnTo>
                      <a:pt x="175" y="285"/>
                    </a:lnTo>
                    <a:lnTo>
                      <a:pt x="640" y="285"/>
                    </a:lnTo>
                    <a:lnTo>
                      <a:pt x="640" y="285"/>
                    </a:lnTo>
                    <a:lnTo>
                      <a:pt x="648" y="285"/>
                    </a:lnTo>
                    <a:lnTo>
                      <a:pt x="657" y="283"/>
                    </a:lnTo>
                    <a:lnTo>
                      <a:pt x="663" y="278"/>
                    </a:lnTo>
                    <a:lnTo>
                      <a:pt x="669" y="274"/>
                    </a:lnTo>
                    <a:lnTo>
                      <a:pt x="674" y="268"/>
                    </a:lnTo>
                    <a:lnTo>
                      <a:pt x="677" y="261"/>
                    </a:lnTo>
                    <a:lnTo>
                      <a:pt x="680" y="253"/>
                    </a:lnTo>
                    <a:lnTo>
                      <a:pt x="681" y="245"/>
                    </a:lnTo>
                    <a:lnTo>
                      <a:pt x="681" y="106"/>
                    </a:lnTo>
                    <a:lnTo>
                      <a:pt x="681" y="106"/>
                    </a:lnTo>
                    <a:lnTo>
                      <a:pt x="680" y="98"/>
                    </a:lnTo>
                    <a:lnTo>
                      <a:pt x="677" y="90"/>
                    </a:lnTo>
                    <a:lnTo>
                      <a:pt x="674" y="83"/>
                    </a:lnTo>
                    <a:lnTo>
                      <a:pt x="669" y="77"/>
                    </a:lnTo>
                    <a:lnTo>
                      <a:pt x="663" y="72"/>
                    </a:lnTo>
                    <a:lnTo>
                      <a:pt x="657" y="68"/>
                    </a:lnTo>
                    <a:lnTo>
                      <a:pt x="648" y="65"/>
                    </a:lnTo>
                    <a:lnTo>
                      <a:pt x="640" y="65"/>
                    </a:lnTo>
                    <a:lnTo>
                      <a:pt x="175" y="65"/>
                    </a:ln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</p:grpSp>
      </p:grpSp>
      <p:cxnSp>
        <p:nvCxnSpPr>
          <p:cNvPr id="17" name="직선 연결선 16"/>
          <p:cNvCxnSpPr/>
          <p:nvPr userDrawn="1"/>
        </p:nvCxnSpPr>
        <p:spPr>
          <a:xfrm>
            <a:off x="8924498" y="1216637"/>
            <a:ext cx="141629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7604" y="874715"/>
            <a:ext cx="470634" cy="184666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ctr">
              <a:defRPr sz="1200">
                <a:solidFill>
                  <a:schemeClr val="tx1"/>
                </a:solidFill>
                <a:effectLst/>
                <a:latin typeface="Calibri" pitchFamily="34" charset="0"/>
                <a:cs typeface="Tahoma" pitchFamily="34" charset="0"/>
              </a:defRPr>
            </a:lvl1pPr>
          </a:lstStyle>
          <a:p>
            <a:fld id="{75D8F74E-B4A5-4AC5-9208-5754DED0CF49}" type="slidenum">
              <a:rPr lang="ko-KR" altLang="en-US" sz="1000" smtClean="0"/>
              <a:pPr/>
              <a:t>‹#›</a:t>
            </a:fld>
            <a:endParaRPr lang="ko-KR" altLang="en-US" sz="1000" dirty="0"/>
          </a:p>
        </p:txBody>
      </p:sp>
    </p:spTree>
    <p:extLst>
      <p:ext uri="{BB962C8B-B14F-4D97-AF65-F5344CB8AC3E}">
        <p14:creationId xmlns="" xmlns:p14="http://schemas.microsoft.com/office/powerpoint/2010/main" val="207419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타원 8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rgbClr val="A665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모서리가 둥근 직사각형 14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1" y="935338"/>
            <a:ext cx="7886700" cy="35551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pic>
        <p:nvPicPr>
          <p:cNvPr id="16" name="그림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672" y="663390"/>
            <a:ext cx="831272" cy="467591"/>
          </a:xfrm>
          <a:prstGeom prst="rect">
            <a:avLst/>
          </a:prstGeom>
        </p:spPr>
      </p:pic>
      <p:grpSp>
        <p:nvGrpSpPr>
          <p:cNvPr id="18" name="그룹 87"/>
          <p:cNvGrpSpPr/>
          <p:nvPr userDrawn="1"/>
        </p:nvGrpSpPr>
        <p:grpSpPr>
          <a:xfrm>
            <a:off x="1499265" y="931282"/>
            <a:ext cx="466445" cy="265424"/>
            <a:chOff x="5403068" y="607795"/>
            <a:chExt cx="458380" cy="463727"/>
          </a:xfrm>
        </p:grpSpPr>
        <p:sp>
          <p:nvSpPr>
            <p:cNvPr id="19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676202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 userDrawn="1"/>
        </p:nvSpPr>
        <p:spPr>
          <a:xfrm>
            <a:off x="1214414" y="714356"/>
            <a:ext cx="7286676" cy="311329"/>
          </a:xfrm>
          <a:prstGeom prst="roundRect">
            <a:avLst>
              <a:gd name="adj" fmla="val 50000"/>
            </a:avLst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그룹 15"/>
          <p:cNvGrpSpPr/>
          <p:nvPr userDrawn="1"/>
        </p:nvGrpSpPr>
        <p:grpSpPr>
          <a:xfrm>
            <a:off x="256529" y="105174"/>
            <a:ext cx="1427703" cy="1035160"/>
            <a:chOff x="215339" y="303973"/>
            <a:chExt cx="2354619" cy="1086956"/>
          </a:xfrm>
        </p:grpSpPr>
        <p:sp>
          <p:nvSpPr>
            <p:cNvPr id="9" name="타원 8"/>
            <p:cNvSpPr/>
            <p:nvPr userDrawn="1"/>
          </p:nvSpPr>
          <p:spPr>
            <a:xfrm>
              <a:off x="630696" y="325401"/>
              <a:ext cx="165596" cy="9314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 userDrawn="1"/>
          </p:nvSpPr>
          <p:spPr>
            <a:xfrm>
              <a:off x="489503" y="401478"/>
              <a:ext cx="139148" cy="7827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 userDrawn="1"/>
          </p:nvSpPr>
          <p:spPr>
            <a:xfrm>
              <a:off x="215339" y="492455"/>
              <a:ext cx="826624" cy="464976"/>
            </a:xfrm>
            <a:prstGeom prst="ellipse">
              <a:avLst/>
            </a:prstGeom>
            <a:solidFill>
              <a:srgbClr val="ED1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 userDrawn="1"/>
          </p:nvSpPr>
          <p:spPr>
            <a:xfrm>
              <a:off x="1096295" y="303973"/>
              <a:ext cx="246079" cy="138419"/>
            </a:xfrm>
            <a:prstGeom prst="ellipse">
              <a:avLst/>
            </a:prstGeom>
            <a:solidFill>
              <a:srgbClr val="A822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타원 12"/>
            <p:cNvSpPr/>
            <p:nvPr userDrawn="1"/>
          </p:nvSpPr>
          <p:spPr>
            <a:xfrm>
              <a:off x="1618062" y="322261"/>
              <a:ext cx="636839" cy="358222"/>
            </a:xfrm>
            <a:prstGeom prst="ellipse">
              <a:avLst/>
            </a:prstGeom>
            <a:solidFill>
              <a:srgbClr val="A665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 userDrawn="1"/>
          </p:nvSpPr>
          <p:spPr>
            <a:xfrm>
              <a:off x="2389394" y="434898"/>
              <a:ext cx="180564" cy="101567"/>
            </a:xfrm>
            <a:prstGeom prst="ellipse">
              <a:avLst/>
            </a:prstGeom>
            <a:solidFill>
              <a:srgbClr val="ED1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타원 6"/>
            <p:cNvSpPr/>
            <p:nvPr userDrawn="1"/>
          </p:nvSpPr>
          <p:spPr>
            <a:xfrm>
              <a:off x="628651" y="458670"/>
              <a:ext cx="1657349" cy="932259"/>
            </a:xfrm>
            <a:prstGeom prst="ellipse">
              <a:avLst/>
            </a:prstGeom>
            <a:solidFill>
              <a:srgbClr val="A822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/>
            <p:cNvSpPr/>
            <p:nvPr userDrawn="1"/>
          </p:nvSpPr>
          <p:spPr>
            <a:xfrm>
              <a:off x="796291" y="552968"/>
              <a:ext cx="1322069" cy="743664"/>
            </a:xfrm>
            <a:prstGeom prst="ellipse">
              <a:avLst/>
            </a:prstGeom>
            <a:solidFill>
              <a:srgbClr val="ED1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676202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4418" y="1709737"/>
            <a:ext cx="7886700" cy="285273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4418" y="4589860"/>
            <a:ext cx="7886700" cy="15001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62983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1" y="1825229"/>
            <a:ext cx="3841749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73601" y="1825229"/>
            <a:ext cx="3841751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552837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365523"/>
            <a:ext cx="7886700" cy="132516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767" y="1681162"/>
            <a:ext cx="3867151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767" y="2505075"/>
            <a:ext cx="3867151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1" y="1681162"/>
            <a:ext cx="3888316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8316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575201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431034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682533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0808363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510124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08628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9" name="직사각형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C4D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itchFamily="34" charset="0"/>
            </a:endParaRPr>
          </a:p>
        </p:txBody>
      </p:sp>
      <p:sp>
        <p:nvSpPr>
          <p:cNvPr id="10" name="모서리가 둥근 직사각형 4"/>
          <p:cNvSpPr/>
          <p:nvPr userDrawn="1"/>
        </p:nvSpPr>
        <p:spPr>
          <a:xfrm>
            <a:off x="2979407" y="3740793"/>
            <a:ext cx="6164593" cy="50400"/>
          </a:xfrm>
          <a:custGeom>
            <a:avLst/>
            <a:gdLst/>
            <a:ahLst/>
            <a:cxnLst/>
            <a:rect l="l" t="t" r="r" b="b"/>
            <a:pathLst>
              <a:path w="7680176" h="50400">
                <a:moveTo>
                  <a:pt x="25200" y="0"/>
                </a:moveTo>
                <a:lnTo>
                  <a:pt x="7680176" y="0"/>
                </a:lnTo>
                <a:lnTo>
                  <a:pt x="7680176" y="50400"/>
                </a:lnTo>
                <a:lnTo>
                  <a:pt x="25200" y="50400"/>
                </a:lnTo>
                <a:cubicBezTo>
                  <a:pt x="11282" y="50400"/>
                  <a:pt x="0" y="39118"/>
                  <a:pt x="0" y="25200"/>
                </a:cubicBezTo>
                <a:cubicBezTo>
                  <a:pt x="0" y="11282"/>
                  <a:pt x="11282" y="0"/>
                  <a:pt x="2520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itchFamily="34" charset="0"/>
            </a:endParaRPr>
          </a:p>
        </p:txBody>
      </p:sp>
      <p:grpSp>
        <p:nvGrpSpPr>
          <p:cNvPr id="11" name="그룹 10"/>
          <p:cNvGrpSpPr/>
          <p:nvPr userDrawn="1"/>
        </p:nvGrpSpPr>
        <p:grpSpPr>
          <a:xfrm>
            <a:off x="390617" y="1713959"/>
            <a:ext cx="3281110" cy="2526179"/>
            <a:chOff x="1992313" y="3695700"/>
            <a:chExt cx="3208337" cy="2470150"/>
          </a:xfrm>
        </p:grpSpPr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2732088" y="3986213"/>
              <a:ext cx="263525" cy="263525"/>
            </a:xfrm>
            <a:custGeom>
              <a:avLst/>
              <a:gdLst>
                <a:gd name="T0" fmla="*/ 332 w 332"/>
                <a:gd name="T1" fmla="*/ 159 h 332"/>
                <a:gd name="T2" fmla="*/ 317 w 332"/>
                <a:gd name="T3" fmla="*/ 155 h 332"/>
                <a:gd name="T4" fmla="*/ 289 w 332"/>
                <a:gd name="T5" fmla="*/ 143 h 332"/>
                <a:gd name="T6" fmla="*/ 265 w 332"/>
                <a:gd name="T7" fmla="*/ 128 h 332"/>
                <a:gd name="T8" fmla="*/ 242 w 332"/>
                <a:gd name="T9" fmla="*/ 111 h 332"/>
                <a:gd name="T10" fmla="*/ 221 w 332"/>
                <a:gd name="T11" fmla="*/ 90 h 332"/>
                <a:gd name="T12" fmla="*/ 203 w 332"/>
                <a:gd name="T13" fmla="*/ 67 h 332"/>
                <a:gd name="T14" fmla="*/ 188 w 332"/>
                <a:gd name="T15" fmla="*/ 41 h 332"/>
                <a:gd name="T16" fmla="*/ 177 w 332"/>
                <a:gd name="T17" fmla="*/ 15 h 332"/>
                <a:gd name="T18" fmla="*/ 159 w 332"/>
                <a:gd name="T19" fmla="*/ 0 h 332"/>
                <a:gd name="T20" fmla="*/ 154 w 332"/>
                <a:gd name="T21" fmla="*/ 15 h 332"/>
                <a:gd name="T22" fmla="*/ 143 w 332"/>
                <a:gd name="T23" fmla="*/ 41 h 332"/>
                <a:gd name="T24" fmla="*/ 128 w 332"/>
                <a:gd name="T25" fmla="*/ 67 h 332"/>
                <a:gd name="T26" fmla="*/ 111 w 332"/>
                <a:gd name="T27" fmla="*/ 90 h 332"/>
                <a:gd name="T28" fmla="*/ 91 w 332"/>
                <a:gd name="T29" fmla="*/ 111 h 332"/>
                <a:gd name="T30" fmla="*/ 68 w 332"/>
                <a:gd name="T31" fmla="*/ 128 h 332"/>
                <a:gd name="T32" fmla="*/ 42 w 332"/>
                <a:gd name="T33" fmla="*/ 143 h 332"/>
                <a:gd name="T34" fmla="*/ 15 w 332"/>
                <a:gd name="T35" fmla="*/ 155 h 332"/>
                <a:gd name="T36" fmla="*/ 0 w 332"/>
                <a:gd name="T37" fmla="*/ 173 h 332"/>
                <a:gd name="T38" fmla="*/ 15 w 332"/>
                <a:gd name="T39" fmla="*/ 177 h 332"/>
                <a:gd name="T40" fmla="*/ 42 w 332"/>
                <a:gd name="T41" fmla="*/ 189 h 332"/>
                <a:gd name="T42" fmla="*/ 68 w 332"/>
                <a:gd name="T43" fmla="*/ 202 h 332"/>
                <a:gd name="T44" fmla="*/ 91 w 332"/>
                <a:gd name="T45" fmla="*/ 221 h 332"/>
                <a:gd name="T46" fmla="*/ 111 w 332"/>
                <a:gd name="T47" fmla="*/ 242 h 332"/>
                <a:gd name="T48" fmla="*/ 128 w 332"/>
                <a:gd name="T49" fmla="*/ 265 h 332"/>
                <a:gd name="T50" fmla="*/ 143 w 332"/>
                <a:gd name="T51" fmla="*/ 290 h 332"/>
                <a:gd name="T52" fmla="*/ 154 w 332"/>
                <a:gd name="T53" fmla="*/ 317 h 332"/>
                <a:gd name="T54" fmla="*/ 174 w 332"/>
                <a:gd name="T55" fmla="*/ 332 h 332"/>
                <a:gd name="T56" fmla="*/ 177 w 332"/>
                <a:gd name="T57" fmla="*/ 317 h 332"/>
                <a:gd name="T58" fmla="*/ 188 w 332"/>
                <a:gd name="T59" fmla="*/ 290 h 332"/>
                <a:gd name="T60" fmla="*/ 203 w 332"/>
                <a:gd name="T61" fmla="*/ 265 h 332"/>
                <a:gd name="T62" fmla="*/ 221 w 332"/>
                <a:gd name="T63" fmla="*/ 242 h 332"/>
                <a:gd name="T64" fmla="*/ 242 w 332"/>
                <a:gd name="T65" fmla="*/ 221 h 332"/>
                <a:gd name="T66" fmla="*/ 265 w 332"/>
                <a:gd name="T67" fmla="*/ 202 h 332"/>
                <a:gd name="T68" fmla="*/ 289 w 332"/>
                <a:gd name="T69" fmla="*/ 189 h 332"/>
                <a:gd name="T70" fmla="*/ 317 w 332"/>
                <a:gd name="T71" fmla="*/ 177 h 332"/>
                <a:gd name="T72" fmla="*/ 332 w 332"/>
                <a:gd name="T73" fmla="*/ 173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32" h="332">
                  <a:moveTo>
                    <a:pt x="332" y="173"/>
                  </a:moveTo>
                  <a:lnTo>
                    <a:pt x="332" y="159"/>
                  </a:lnTo>
                  <a:lnTo>
                    <a:pt x="332" y="159"/>
                  </a:lnTo>
                  <a:lnTo>
                    <a:pt x="317" y="155"/>
                  </a:lnTo>
                  <a:lnTo>
                    <a:pt x="303" y="149"/>
                  </a:lnTo>
                  <a:lnTo>
                    <a:pt x="289" y="143"/>
                  </a:lnTo>
                  <a:lnTo>
                    <a:pt x="277" y="137"/>
                  </a:lnTo>
                  <a:lnTo>
                    <a:pt x="265" y="128"/>
                  </a:lnTo>
                  <a:lnTo>
                    <a:pt x="253" y="120"/>
                  </a:lnTo>
                  <a:lnTo>
                    <a:pt x="242" y="111"/>
                  </a:lnTo>
                  <a:lnTo>
                    <a:pt x="231" y="101"/>
                  </a:lnTo>
                  <a:lnTo>
                    <a:pt x="221" y="90"/>
                  </a:lnTo>
                  <a:lnTo>
                    <a:pt x="211" y="79"/>
                  </a:lnTo>
                  <a:lnTo>
                    <a:pt x="203" y="67"/>
                  </a:lnTo>
                  <a:lnTo>
                    <a:pt x="196" y="55"/>
                  </a:lnTo>
                  <a:lnTo>
                    <a:pt x="188" y="41"/>
                  </a:lnTo>
                  <a:lnTo>
                    <a:pt x="182" y="28"/>
                  </a:lnTo>
                  <a:lnTo>
                    <a:pt x="177" y="15"/>
                  </a:lnTo>
                  <a:lnTo>
                    <a:pt x="174" y="0"/>
                  </a:lnTo>
                  <a:lnTo>
                    <a:pt x="159" y="0"/>
                  </a:lnTo>
                  <a:lnTo>
                    <a:pt x="159" y="0"/>
                  </a:lnTo>
                  <a:lnTo>
                    <a:pt x="154" y="15"/>
                  </a:lnTo>
                  <a:lnTo>
                    <a:pt x="149" y="28"/>
                  </a:lnTo>
                  <a:lnTo>
                    <a:pt x="143" y="41"/>
                  </a:lnTo>
                  <a:lnTo>
                    <a:pt x="137" y="55"/>
                  </a:lnTo>
                  <a:lnTo>
                    <a:pt x="128" y="67"/>
                  </a:lnTo>
                  <a:lnTo>
                    <a:pt x="120" y="79"/>
                  </a:lnTo>
                  <a:lnTo>
                    <a:pt x="111" y="90"/>
                  </a:lnTo>
                  <a:lnTo>
                    <a:pt x="102" y="101"/>
                  </a:lnTo>
                  <a:lnTo>
                    <a:pt x="91" y="111"/>
                  </a:lnTo>
                  <a:lnTo>
                    <a:pt x="80" y="120"/>
                  </a:lnTo>
                  <a:lnTo>
                    <a:pt x="68" y="128"/>
                  </a:lnTo>
                  <a:lnTo>
                    <a:pt x="55" y="137"/>
                  </a:lnTo>
                  <a:lnTo>
                    <a:pt x="42" y="143"/>
                  </a:lnTo>
                  <a:lnTo>
                    <a:pt x="29" y="149"/>
                  </a:lnTo>
                  <a:lnTo>
                    <a:pt x="15" y="155"/>
                  </a:lnTo>
                  <a:lnTo>
                    <a:pt x="0" y="159"/>
                  </a:lnTo>
                  <a:lnTo>
                    <a:pt x="0" y="173"/>
                  </a:lnTo>
                  <a:lnTo>
                    <a:pt x="0" y="173"/>
                  </a:lnTo>
                  <a:lnTo>
                    <a:pt x="15" y="177"/>
                  </a:lnTo>
                  <a:lnTo>
                    <a:pt x="29" y="183"/>
                  </a:lnTo>
                  <a:lnTo>
                    <a:pt x="42" y="189"/>
                  </a:lnTo>
                  <a:lnTo>
                    <a:pt x="55" y="195"/>
                  </a:lnTo>
                  <a:lnTo>
                    <a:pt x="68" y="202"/>
                  </a:lnTo>
                  <a:lnTo>
                    <a:pt x="80" y="211"/>
                  </a:lnTo>
                  <a:lnTo>
                    <a:pt x="91" y="221"/>
                  </a:lnTo>
                  <a:lnTo>
                    <a:pt x="102" y="231"/>
                  </a:lnTo>
                  <a:lnTo>
                    <a:pt x="111" y="242"/>
                  </a:lnTo>
                  <a:lnTo>
                    <a:pt x="120" y="252"/>
                  </a:lnTo>
                  <a:lnTo>
                    <a:pt x="128" y="265"/>
                  </a:lnTo>
                  <a:lnTo>
                    <a:pt x="137" y="277"/>
                  </a:lnTo>
                  <a:lnTo>
                    <a:pt x="143" y="290"/>
                  </a:lnTo>
                  <a:lnTo>
                    <a:pt x="149" y="304"/>
                  </a:lnTo>
                  <a:lnTo>
                    <a:pt x="154" y="317"/>
                  </a:lnTo>
                  <a:lnTo>
                    <a:pt x="159" y="332"/>
                  </a:lnTo>
                  <a:lnTo>
                    <a:pt x="174" y="332"/>
                  </a:lnTo>
                  <a:lnTo>
                    <a:pt x="174" y="332"/>
                  </a:lnTo>
                  <a:lnTo>
                    <a:pt x="177" y="317"/>
                  </a:lnTo>
                  <a:lnTo>
                    <a:pt x="182" y="304"/>
                  </a:lnTo>
                  <a:lnTo>
                    <a:pt x="188" y="290"/>
                  </a:lnTo>
                  <a:lnTo>
                    <a:pt x="196" y="277"/>
                  </a:lnTo>
                  <a:lnTo>
                    <a:pt x="203" y="265"/>
                  </a:lnTo>
                  <a:lnTo>
                    <a:pt x="211" y="252"/>
                  </a:lnTo>
                  <a:lnTo>
                    <a:pt x="221" y="242"/>
                  </a:lnTo>
                  <a:lnTo>
                    <a:pt x="231" y="231"/>
                  </a:lnTo>
                  <a:lnTo>
                    <a:pt x="242" y="221"/>
                  </a:lnTo>
                  <a:lnTo>
                    <a:pt x="253" y="211"/>
                  </a:lnTo>
                  <a:lnTo>
                    <a:pt x="265" y="202"/>
                  </a:lnTo>
                  <a:lnTo>
                    <a:pt x="277" y="195"/>
                  </a:lnTo>
                  <a:lnTo>
                    <a:pt x="289" y="189"/>
                  </a:lnTo>
                  <a:lnTo>
                    <a:pt x="303" y="183"/>
                  </a:lnTo>
                  <a:lnTo>
                    <a:pt x="317" y="177"/>
                  </a:lnTo>
                  <a:lnTo>
                    <a:pt x="332" y="173"/>
                  </a:lnTo>
                  <a:lnTo>
                    <a:pt x="332" y="173"/>
                  </a:lnTo>
                  <a:close/>
                </a:path>
              </a:pathLst>
            </a:custGeom>
            <a:solidFill>
              <a:srgbClr val="EE3C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3" name="Freeform 7"/>
            <p:cNvSpPr>
              <a:spLocks noEditPoints="1"/>
            </p:cNvSpPr>
            <p:nvPr userDrawn="1"/>
          </p:nvSpPr>
          <p:spPr bwMode="auto">
            <a:xfrm>
              <a:off x="2709863" y="3962400"/>
              <a:ext cx="309562" cy="311150"/>
            </a:xfrm>
            <a:custGeom>
              <a:avLst/>
              <a:gdLst>
                <a:gd name="T0" fmla="*/ 188 w 390"/>
                <a:gd name="T1" fmla="*/ 390 h 390"/>
                <a:gd name="T2" fmla="*/ 173 w 390"/>
                <a:gd name="T3" fmla="*/ 386 h 390"/>
                <a:gd name="T4" fmla="*/ 164 w 390"/>
                <a:gd name="T5" fmla="*/ 377 h 390"/>
                <a:gd name="T6" fmla="*/ 160 w 390"/>
                <a:gd name="T7" fmla="*/ 368 h 390"/>
                <a:gd name="T8" fmla="*/ 147 w 390"/>
                <a:gd name="T9" fmla="*/ 332 h 390"/>
                <a:gd name="T10" fmla="*/ 126 w 390"/>
                <a:gd name="T11" fmla="*/ 300 h 390"/>
                <a:gd name="T12" fmla="*/ 100 w 390"/>
                <a:gd name="T13" fmla="*/ 272 h 390"/>
                <a:gd name="T14" fmla="*/ 70 w 390"/>
                <a:gd name="T15" fmla="*/ 250 h 390"/>
                <a:gd name="T16" fmla="*/ 34 w 390"/>
                <a:gd name="T17" fmla="*/ 234 h 390"/>
                <a:gd name="T18" fmla="*/ 17 w 390"/>
                <a:gd name="T19" fmla="*/ 229 h 390"/>
                <a:gd name="T20" fmla="*/ 6 w 390"/>
                <a:gd name="T21" fmla="*/ 221 h 390"/>
                <a:gd name="T22" fmla="*/ 0 w 390"/>
                <a:gd name="T23" fmla="*/ 207 h 390"/>
                <a:gd name="T24" fmla="*/ 0 w 390"/>
                <a:gd name="T25" fmla="*/ 188 h 390"/>
                <a:gd name="T26" fmla="*/ 4 w 390"/>
                <a:gd name="T27" fmla="*/ 174 h 390"/>
                <a:gd name="T28" fmla="*/ 14 w 390"/>
                <a:gd name="T29" fmla="*/ 163 h 390"/>
                <a:gd name="T30" fmla="*/ 22 w 390"/>
                <a:gd name="T31" fmla="*/ 160 h 390"/>
                <a:gd name="T32" fmla="*/ 59 w 390"/>
                <a:gd name="T33" fmla="*/ 146 h 390"/>
                <a:gd name="T34" fmla="*/ 90 w 390"/>
                <a:gd name="T35" fmla="*/ 125 h 390"/>
                <a:gd name="T36" fmla="*/ 118 w 390"/>
                <a:gd name="T37" fmla="*/ 100 h 390"/>
                <a:gd name="T38" fmla="*/ 140 w 390"/>
                <a:gd name="T39" fmla="*/ 69 h 390"/>
                <a:gd name="T40" fmla="*/ 156 w 390"/>
                <a:gd name="T41" fmla="*/ 34 h 390"/>
                <a:gd name="T42" fmla="*/ 161 w 390"/>
                <a:gd name="T43" fmla="*/ 17 h 390"/>
                <a:gd name="T44" fmla="*/ 170 w 390"/>
                <a:gd name="T45" fmla="*/ 6 h 390"/>
                <a:gd name="T46" fmla="*/ 183 w 390"/>
                <a:gd name="T47" fmla="*/ 0 h 390"/>
                <a:gd name="T48" fmla="*/ 203 w 390"/>
                <a:gd name="T49" fmla="*/ 0 h 390"/>
                <a:gd name="T50" fmla="*/ 216 w 390"/>
                <a:gd name="T51" fmla="*/ 3 h 390"/>
                <a:gd name="T52" fmla="*/ 227 w 390"/>
                <a:gd name="T53" fmla="*/ 13 h 390"/>
                <a:gd name="T54" fmla="*/ 231 w 390"/>
                <a:gd name="T55" fmla="*/ 22 h 390"/>
                <a:gd name="T56" fmla="*/ 244 w 390"/>
                <a:gd name="T57" fmla="*/ 58 h 390"/>
                <a:gd name="T58" fmla="*/ 264 w 390"/>
                <a:gd name="T59" fmla="*/ 90 h 390"/>
                <a:gd name="T60" fmla="*/ 289 w 390"/>
                <a:gd name="T61" fmla="*/ 118 h 390"/>
                <a:gd name="T62" fmla="*/ 321 w 390"/>
                <a:gd name="T63" fmla="*/ 140 h 390"/>
                <a:gd name="T64" fmla="*/ 355 w 390"/>
                <a:gd name="T65" fmla="*/ 156 h 390"/>
                <a:gd name="T66" fmla="*/ 372 w 390"/>
                <a:gd name="T67" fmla="*/ 161 h 390"/>
                <a:gd name="T68" fmla="*/ 384 w 390"/>
                <a:gd name="T69" fmla="*/ 169 h 390"/>
                <a:gd name="T70" fmla="*/ 389 w 390"/>
                <a:gd name="T71" fmla="*/ 183 h 390"/>
                <a:gd name="T72" fmla="*/ 390 w 390"/>
                <a:gd name="T73" fmla="*/ 202 h 390"/>
                <a:gd name="T74" fmla="*/ 387 w 390"/>
                <a:gd name="T75" fmla="*/ 216 h 390"/>
                <a:gd name="T76" fmla="*/ 377 w 390"/>
                <a:gd name="T77" fmla="*/ 227 h 390"/>
                <a:gd name="T78" fmla="*/ 368 w 390"/>
                <a:gd name="T79" fmla="*/ 230 h 390"/>
                <a:gd name="T80" fmla="*/ 332 w 390"/>
                <a:gd name="T81" fmla="*/ 244 h 390"/>
                <a:gd name="T82" fmla="*/ 299 w 390"/>
                <a:gd name="T83" fmla="*/ 263 h 390"/>
                <a:gd name="T84" fmla="*/ 272 w 390"/>
                <a:gd name="T85" fmla="*/ 290 h 390"/>
                <a:gd name="T86" fmla="*/ 250 w 390"/>
                <a:gd name="T87" fmla="*/ 321 h 390"/>
                <a:gd name="T88" fmla="*/ 234 w 390"/>
                <a:gd name="T89" fmla="*/ 356 h 390"/>
                <a:gd name="T90" fmla="*/ 229 w 390"/>
                <a:gd name="T91" fmla="*/ 373 h 390"/>
                <a:gd name="T92" fmla="*/ 220 w 390"/>
                <a:gd name="T93" fmla="*/ 384 h 390"/>
                <a:gd name="T94" fmla="*/ 207 w 390"/>
                <a:gd name="T95" fmla="*/ 389 h 390"/>
                <a:gd name="T96" fmla="*/ 92 w 390"/>
                <a:gd name="T97" fmla="*/ 195 h 390"/>
                <a:gd name="T98" fmla="*/ 123 w 390"/>
                <a:gd name="T99" fmla="*/ 214 h 390"/>
                <a:gd name="T100" fmla="*/ 164 w 390"/>
                <a:gd name="T101" fmla="*/ 252 h 390"/>
                <a:gd name="T102" fmla="*/ 195 w 390"/>
                <a:gd name="T103" fmla="*/ 299 h 390"/>
                <a:gd name="T104" fmla="*/ 215 w 390"/>
                <a:gd name="T105" fmla="*/ 267 h 390"/>
                <a:gd name="T106" fmla="*/ 253 w 390"/>
                <a:gd name="T107" fmla="*/ 227 h 390"/>
                <a:gd name="T108" fmla="*/ 299 w 390"/>
                <a:gd name="T109" fmla="*/ 195 h 390"/>
                <a:gd name="T110" fmla="*/ 267 w 390"/>
                <a:gd name="T111" fmla="*/ 175 h 390"/>
                <a:gd name="T112" fmla="*/ 227 w 390"/>
                <a:gd name="T113" fmla="*/ 138 h 390"/>
                <a:gd name="T114" fmla="*/ 195 w 390"/>
                <a:gd name="T115" fmla="*/ 91 h 390"/>
                <a:gd name="T116" fmla="*/ 175 w 390"/>
                <a:gd name="T117" fmla="*/ 123 h 390"/>
                <a:gd name="T118" fmla="*/ 137 w 390"/>
                <a:gd name="T119" fmla="*/ 163 h 390"/>
                <a:gd name="T120" fmla="*/ 92 w 390"/>
                <a:gd name="T121" fmla="*/ 19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90" h="390">
                  <a:moveTo>
                    <a:pt x="203" y="390"/>
                  </a:moveTo>
                  <a:lnTo>
                    <a:pt x="188" y="390"/>
                  </a:lnTo>
                  <a:lnTo>
                    <a:pt x="188" y="390"/>
                  </a:lnTo>
                  <a:lnTo>
                    <a:pt x="183" y="389"/>
                  </a:lnTo>
                  <a:lnTo>
                    <a:pt x="178" y="388"/>
                  </a:lnTo>
                  <a:lnTo>
                    <a:pt x="173" y="386"/>
                  </a:lnTo>
                  <a:lnTo>
                    <a:pt x="170" y="384"/>
                  </a:lnTo>
                  <a:lnTo>
                    <a:pt x="166" y="380"/>
                  </a:lnTo>
                  <a:lnTo>
                    <a:pt x="164" y="377"/>
                  </a:lnTo>
                  <a:lnTo>
                    <a:pt x="161" y="373"/>
                  </a:lnTo>
                  <a:lnTo>
                    <a:pt x="160" y="368"/>
                  </a:lnTo>
                  <a:lnTo>
                    <a:pt x="160" y="368"/>
                  </a:lnTo>
                  <a:lnTo>
                    <a:pt x="156" y="356"/>
                  </a:lnTo>
                  <a:lnTo>
                    <a:pt x="151" y="344"/>
                  </a:lnTo>
                  <a:lnTo>
                    <a:pt x="147" y="332"/>
                  </a:lnTo>
                  <a:lnTo>
                    <a:pt x="140" y="321"/>
                  </a:lnTo>
                  <a:lnTo>
                    <a:pt x="133" y="310"/>
                  </a:lnTo>
                  <a:lnTo>
                    <a:pt x="126" y="300"/>
                  </a:lnTo>
                  <a:lnTo>
                    <a:pt x="118" y="290"/>
                  </a:lnTo>
                  <a:lnTo>
                    <a:pt x="110" y="280"/>
                  </a:lnTo>
                  <a:lnTo>
                    <a:pt x="100" y="272"/>
                  </a:lnTo>
                  <a:lnTo>
                    <a:pt x="90" y="263"/>
                  </a:lnTo>
                  <a:lnTo>
                    <a:pt x="81" y="256"/>
                  </a:lnTo>
                  <a:lnTo>
                    <a:pt x="70" y="250"/>
                  </a:lnTo>
                  <a:lnTo>
                    <a:pt x="59" y="244"/>
                  </a:lnTo>
                  <a:lnTo>
                    <a:pt x="47" y="239"/>
                  </a:lnTo>
                  <a:lnTo>
                    <a:pt x="34" y="234"/>
                  </a:lnTo>
                  <a:lnTo>
                    <a:pt x="22" y="230"/>
                  </a:lnTo>
                  <a:lnTo>
                    <a:pt x="22" y="230"/>
                  </a:lnTo>
                  <a:lnTo>
                    <a:pt x="17" y="229"/>
                  </a:lnTo>
                  <a:lnTo>
                    <a:pt x="14" y="227"/>
                  </a:lnTo>
                  <a:lnTo>
                    <a:pt x="10" y="223"/>
                  </a:lnTo>
                  <a:lnTo>
                    <a:pt x="6" y="221"/>
                  </a:lnTo>
                  <a:lnTo>
                    <a:pt x="4" y="216"/>
                  </a:lnTo>
                  <a:lnTo>
                    <a:pt x="1" y="212"/>
                  </a:lnTo>
                  <a:lnTo>
                    <a:pt x="0" y="207"/>
                  </a:lnTo>
                  <a:lnTo>
                    <a:pt x="0" y="202"/>
                  </a:lnTo>
                  <a:lnTo>
                    <a:pt x="0" y="188"/>
                  </a:lnTo>
                  <a:lnTo>
                    <a:pt x="0" y="188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4" y="174"/>
                  </a:lnTo>
                  <a:lnTo>
                    <a:pt x="6" y="169"/>
                  </a:lnTo>
                  <a:lnTo>
                    <a:pt x="10" y="166"/>
                  </a:lnTo>
                  <a:lnTo>
                    <a:pt x="14" y="163"/>
                  </a:lnTo>
                  <a:lnTo>
                    <a:pt x="17" y="161"/>
                  </a:lnTo>
                  <a:lnTo>
                    <a:pt x="22" y="160"/>
                  </a:lnTo>
                  <a:lnTo>
                    <a:pt x="22" y="160"/>
                  </a:lnTo>
                  <a:lnTo>
                    <a:pt x="34" y="156"/>
                  </a:lnTo>
                  <a:lnTo>
                    <a:pt x="47" y="151"/>
                  </a:lnTo>
                  <a:lnTo>
                    <a:pt x="59" y="146"/>
                  </a:lnTo>
                  <a:lnTo>
                    <a:pt x="70" y="140"/>
                  </a:lnTo>
                  <a:lnTo>
                    <a:pt x="81" y="133"/>
                  </a:lnTo>
                  <a:lnTo>
                    <a:pt x="90" y="125"/>
                  </a:lnTo>
                  <a:lnTo>
                    <a:pt x="100" y="118"/>
                  </a:lnTo>
                  <a:lnTo>
                    <a:pt x="110" y="109"/>
                  </a:lnTo>
                  <a:lnTo>
                    <a:pt x="118" y="100"/>
                  </a:lnTo>
                  <a:lnTo>
                    <a:pt x="126" y="90"/>
                  </a:lnTo>
                  <a:lnTo>
                    <a:pt x="133" y="80"/>
                  </a:lnTo>
                  <a:lnTo>
                    <a:pt x="140" y="69"/>
                  </a:lnTo>
                  <a:lnTo>
                    <a:pt x="147" y="58"/>
                  </a:lnTo>
                  <a:lnTo>
                    <a:pt x="151" y="46"/>
                  </a:lnTo>
                  <a:lnTo>
                    <a:pt x="156" y="34"/>
                  </a:lnTo>
                  <a:lnTo>
                    <a:pt x="160" y="22"/>
                  </a:lnTo>
                  <a:lnTo>
                    <a:pt x="160" y="22"/>
                  </a:lnTo>
                  <a:lnTo>
                    <a:pt x="161" y="17"/>
                  </a:lnTo>
                  <a:lnTo>
                    <a:pt x="164" y="13"/>
                  </a:lnTo>
                  <a:lnTo>
                    <a:pt x="166" y="9"/>
                  </a:lnTo>
                  <a:lnTo>
                    <a:pt x="170" y="6"/>
                  </a:lnTo>
                  <a:lnTo>
                    <a:pt x="173" y="3"/>
                  </a:lnTo>
                  <a:lnTo>
                    <a:pt x="178" y="1"/>
                  </a:lnTo>
                  <a:lnTo>
                    <a:pt x="183" y="0"/>
                  </a:lnTo>
                  <a:lnTo>
                    <a:pt x="188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207" y="0"/>
                  </a:lnTo>
                  <a:lnTo>
                    <a:pt x="212" y="1"/>
                  </a:lnTo>
                  <a:lnTo>
                    <a:pt x="216" y="3"/>
                  </a:lnTo>
                  <a:lnTo>
                    <a:pt x="220" y="6"/>
                  </a:lnTo>
                  <a:lnTo>
                    <a:pt x="223" y="9"/>
                  </a:lnTo>
                  <a:lnTo>
                    <a:pt x="227" y="13"/>
                  </a:lnTo>
                  <a:lnTo>
                    <a:pt x="229" y="17"/>
                  </a:lnTo>
                  <a:lnTo>
                    <a:pt x="231" y="22"/>
                  </a:lnTo>
                  <a:lnTo>
                    <a:pt x="231" y="22"/>
                  </a:lnTo>
                  <a:lnTo>
                    <a:pt x="234" y="34"/>
                  </a:lnTo>
                  <a:lnTo>
                    <a:pt x="239" y="46"/>
                  </a:lnTo>
                  <a:lnTo>
                    <a:pt x="244" y="58"/>
                  </a:lnTo>
                  <a:lnTo>
                    <a:pt x="250" y="69"/>
                  </a:lnTo>
                  <a:lnTo>
                    <a:pt x="256" y="80"/>
                  </a:lnTo>
                  <a:lnTo>
                    <a:pt x="264" y="90"/>
                  </a:lnTo>
                  <a:lnTo>
                    <a:pt x="272" y="100"/>
                  </a:lnTo>
                  <a:lnTo>
                    <a:pt x="281" y="109"/>
                  </a:lnTo>
                  <a:lnTo>
                    <a:pt x="289" y="118"/>
                  </a:lnTo>
                  <a:lnTo>
                    <a:pt x="299" y="125"/>
                  </a:lnTo>
                  <a:lnTo>
                    <a:pt x="310" y="133"/>
                  </a:lnTo>
                  <a:lnTo>
                    <a:pt x="321" y="140"/>
                  </a:lnTo>
                  <a:lnTo>
                    <a:pt x="332" y="146"/>
                  </a:lnTo>
                  <a:lnTo>
                    <a:pt x="343" y="151"/>
                  </a:lnTo>
                  <a:lnTo>
                    <a:pt x="355" y="156"/>
                  </a:lnTo>
                  <a:lnTo>
                    <a:pt x="368" y="160"/>
                  </a:lnTo>
                  <a:lnTo>
                    <a:pt x="368" y="160"/>
                  </a:lnTo>
                  <a:lnTo>
                    <a:pt x="372" y="161"/>
                  </a:lnTo>
                  <a:lnTo>
                    <a:pt x="377" y="163"/>
                  </a:lnTo>
                  <a:lnTo>
                    <a:pt x="381" y="166"/>
                  </a:lnTo>
                  <a:lnTo>
                    <a:pt x="384" y="169"/>
                  </a:lnTo>
                  <a:lnTo>
                    <a:pt x="387" y="174"/>
                  </a:lnTo>
                  <a:lnTo>
                    <a:pt x="388" y="178"/>
                  </a:lnTo>
                  <a:lnTo>
                    <a:pt x="389" y="183"/>
                  </a:lnTo>
                  <a:lnTo>
                    <a:pt x="390" y="188"/>
                  </a:lnTo>
                  <a:lnTo>
                    <a:pt x="390" y="202"/>
                  </a:lnTo>
                  <a:lnTo>
                    <a:pt x="390" y="202"/>
                  </a:lnTo>
                  <a:lnTo>
                    <a:pt x="389" y="207"/>
                  </a:lnTo>
                  <a:lnTo>
                    <a:pt x="388" y="212"/>
                  </a:lnTo>
                  <a:lnTo>
                    <a:pt x="387" y="216"/>
                  </a:lnTo>
                  <a:lnTo>
                    <a:pt x="384" y="221"/>
                  </a:lnTo>
                  <a:lnTo>
                    <a:pt x="381" y="223"/>
                  </a:lnTo>
                  <a:lnTo>
                    <a:pt x="377" y="227"/>
                  </a:lnTo>
                  <a:lnTo>
                    <a:pt x="372" y="229"/>
                  </a:lnTo>
                  <a:lnTo>
                    <a:pt x="368" y="230"/>
                  </a:lnTo>
                  <a:lnTo>
                    <a:pt x="368" y="230"/>
                  </a:lnTo>
                  <a:lnTo>
                    <a:pt x="355" y="234"/>
                  </a:lnTo>
                  <a:lnTo>
                    <a:pt x="343" y="239"/>
                  </a:lnTo>
                  <a:lnTo>
                    <a:pt x="332" y="244"/>
                  </a:lnTo>
                  <a:lnTo>
                    <a:pt x="321" y="250"/>
                  </a:lnTo>
                  <a:lnTo>
                    <a:pt x="310" y="256"/>
                  </a:lnTo>
                  <a:lnTo>
                    <a:pt x="299" y="263"/>
                  </a:lnTo>
                  <a:lnTo>
                    <a:pt x="289" y="272"/>
                  </a:lnTo>
                  <a:lnTo>
                    <a:pt x="281" y="280"/>
                  </a:lnTo>
                  <a:lnTo>
                    <a:pt x="272" y="290"/>
                  </a:lnTo>
                  <a:lnTo>
                    <a:pt x="264" y="300"/>
                  </a:lnTo>
                  <a:lnTo>
                    <a:pt x="256" y="310"/>
                  </a:lnTo>
                  <a:lnTo>
                    <a:pt x="250" y="321"/>
                  </a:lnTo>
                  <a:lnTo>
                    <a:pt x="244" y="332"/>
                  </a:lnTo>
                  <a:lnTo>
                    <a:pt x="239" y="344"/>
                  </a:lnTo>
                  <a:lnTo>
                    <a:pt x="234" y="356"/>
                  </a:lnTo>
                  <a:lnTo>
                    <a:pt x="231" y="368"/>
                  </a:lnTo>
                  <a:lnTo>
                    <a:pt x="231" y="368"/>
                  </a:lnTo>
                  <a:lnTo>
                    <a:pt x="229" y="373"/>
                  </a:lnTo>
                  <a:lnTo>
                    <a:pt x="227" y="377"/>
                  </a:lnTo>
                  <a:lnTo>
                    <a:pt x="223" y="380"/>
                  </a:lnTo>
                  <a:lnTo>
                    <a:pt x="220" y="384"/>
                  </a:lnTo>
                  <a:lnTo>
                    <a:pt x="216" y="386"/>
                  </a:lnTo>
                  <a:lnTo>
                    <a:pt x="212" y="388"/>
                  </a:lnTo>
                  <a:lnTo>
                    <a:pt x="207" y="389"/>
                  </a:lnTo>
                  <a:lnTo>
                    <a:pt x="203" y="390"/>
                  </a:lnTo>
                  <a:lnTo>
                    <a:pt x="203" y="390"/>
                  </a:lnTo>
                  <a:close/>
                  <a:moveTo>
                    <a:pt x="92" y="195"/>
                  </a:moveTo>
                  <a:lnTo>
                    <a:pt x="92" y="195"/>
                  </a:lnTo>
                  <a:lnTo>
                    <a:pt x="108" y="205"/>
                  </a:lnTo>
                  <a:lnTo>
                    <a:pt x="123" y="214"/>
                  </a:lnTo>
                  <a:lnTo>
                    <a:pt x="137" y="227"/>
                  </a:lnTo>
                  <a:lnTo>
                    <a:pt x="151" y="239"/>
                  </a:lnTo>
                  <a:lnTo>
                    <a:pt x="164" y="252"/>
                  </a:lnTo>
                  <a:lnTo>
                    <a:pt x="175" y="267"/>
                  </a:lnTo>
                  <a:lnTo>
                    <a:pt x="186" y="283"/>
                  </a:lnTo>
                  <a:lnTo>
                    <a:pt x="195" y="299"/>
                  </a:lnTo>
                  <a:lnTo>
                    <a:pt x="195" y="299"/>
                  </a:lnTo>
                  <a:lnTo>
                    <a:pt x="204" y="283"/>
                  </a:lnTo>
                  <a:lnTo>
                    <a:pt x="215" y="267"/>
                  </a:lnTo>
                  <a:lnTo>
                    <a:pt x="227" y="252"/>
                  </a:lnTo>
                  <a:lnTo>
                    <a:pt x="239" y="239"/>
                  </a:lnTo>
                  <a:lnTo>
                    <a:pt x="253" y="227"/>
                  </a:lnTo>
                  <a:lnTo>
                    <a:pt x="267" y="214"/>
                  </a:lnTo>
                  <a:lnTo>
                    <a:pt x="283" y="205"/>
                  </a:lnTo>
                  <a:lnTo>
                    <a:pt x="299" y="195"/>
                  </a:lnTo>
                  <a:lnTo>
                    <a:pt x="299" y="195"/>
                  </a:lnTo>
                  <a:lnTo>
                    <a:pt x="283" y="185"/>
                  </a:lnTo>
                  <a:lnTo>
                    <a:pt x="267" y="175"/>
                  </a:lnTo>
                  <a:lnTo>
                    <a:pt x="253" y="163"/>
                  </a:lnTo>
                  <a:lnTo>
                    <a:pt x="239" y="151"/>
                  </a:lnTo>
                  <a:lnTo>
                    <a:pt x="227" y="138"/>
                  </a:lnTo>
                  <a:lnTo>
                    <a:pt x="215" y="123"/>
                  </a:lnTo>
                  <a:lnTo>
                    <a:pt x="204" y="107"/>
                  </a:lnTo>
                  <a:lnTo>
                    <a:pt x="195" y="91"/>
                  </a:lnTo>
                  <a:lnTo>
                    <a:pt x="195" y="91"/>
                  </a:lnTo>
                  <a:lnTo>
                    <a:pt x="186" y="107"/>
                  </a:lnTo>
                  <a:lnTo>
                    <a:pt x="175" y="123"/>
                  </a:lnTo>
                  <a:lnTo>
                    <a:pt x="164" y="138"/>
                  </a:lnTo>
                  <a:lnTo>
                    <a:pt x="151" y="151"/>
                  </a:lnTo>
                  <a:lnTo>
                    <a:pt x="137" y="163"/>
                  </a:lnTo>
                  <a:lnTo>
                    <a:pt x="123" y="175"/>
                  </a:lnTo>
                  <a:lnTo>
                    <a:pt x="108" y="185"/>
                  </a:lnTo>
                  <a:lnTo>
                    <a:pt x="92" y="195"/>
                  </a:lnTo>
                  <a:lnTo>
                    <a:pt x="92" y="1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auto">
            <a:xfrm>
              <a:off x="4791075" y="4932363"/>
              <a:ext cx="261937" cy="261938"/>
            </a:xfrm>
            <a:custGeom>
              <a:avLst/>
              <a:gdLst>
                <a:gd name="T0" fmla="*/ 331 w 331"/>
                <a:gd name="T1" fmla="*/ 158 h 330"/>
                <a:gd name="T2" fmla="*/ 317 w 331"/>
                <a:gd name="T3" fmla="*/ 154 h 330"/>
                <a:gd name="T4" fmla="*/ 289 w 331"/>
                <a:gd name="T5" fmla="*/ 143 h 330"/>
                <a:gd name="T6" fmla="*/ 263 w 331"/>
                <a:gd name="T7" fmla="*/ 128 h 330"/>
                <a:gd name="T8" fmla="*/ 240 w 331"/>
                <a:gd name="T9" fmla="*/ 110 h 330"/>
                <a:gd name="T10" fmla="*/ 221 w 331"/>
                <a:gd name="T11" fmla="*/ 90 h 330"/>
                <a:gd name="T12" fmla="*/ 203 w 331"/>
                <a:gd name="T13" fmla="*/ 67 h 330"/>
                <a:gd name="T14" fmla="*/ 188 w 331"/>
                <a:gd name="T15" fmla="*/ 41 h 330"/>
                <a:gd name="T16" fmla="*/ 177 w 331"/>
                <a:gd name="T17" fmla="*/ 13 h 330"/>
                <a:gd name="T18" fmla="*/ 159 w 331"/>
                <a:gd name="T19" fmla="*/ 0 h 330"/>
                <a:gd name="T20" fmla="*/ 154 w 331"/>
                <a:gd name="T21" fmla="*/ 13 h 330"/>
                <a:gd name="T22" fmla="*/ 143 w 331"/>
                <a:gd name="T23" fmla="*/ 41 h 330"/>
                <a:gd name="T24" fmla="*/ 128 w 331"/>
                <a:gd name="T25" fmla="*/ 67 h 330"/>
                <a:gd name="T26" fmla="*/ 111 w 331"/>
                <a:gd name="T27" fmla="*/ 90 h 330"/>
                <a:gd name="T28" fmla="*/ 90 w 331"/>
                <a:gd name="T29" fmla="*/ 110 h 330"/>
                <a:gd name="T30" fmla="*/ 67 w 331"/>
                <a:gd name="T31" fmla="*/ 128 h 330"/>
                <a:gd name="T32" fmla="*/ 42 w 331"/>
                <a:gd name="T33" fmla="*/ 143 h 330"/>
                <a:gd name="T34" fmla="*/ 14 w 331"/>
                <a:gd name="T35" fmla="*/ 154 h 330"/>
                <a:gd name="T36" fmla="*/ 0 w 331"/>
                <a:gd name="T37" fmla="*/ 172 h 330"/>
                <a:gd name="T38" fmla="*/ 14 w 331"/>
                <a:gd name="T39" fmla="*/ 177 h 330"/>
                <a:gd name="T40" fmla="*/ 42 w 331"/>
                <a:gd name="T41" fmla="*/ 188 h 330"/>
                <a:gd name="T42" fmla="*/ 67 w 331"/>
                <a:gd name="T43" fmla="*/ 202 h 330"/>
                <a:gd name="T44" fmla="*/ 90 w 331"/>
                <a:gd name="T45" fmla="*/ 219 h 330"/>
                <a:gd name="T46" fmla="*/ 110 w 331"/>
                <a:gd name="T47" fmla="*/ 240 h 330"/>
                <a:gd name="T48" fmla="*/ 128 w 331"/>
                <a:gd name="T49" fmla="*/ 263 h 330"/>
                <a:gd name="T50" fmla="*/ 143 w 331"/>
                <a:gd name="T51" fmla="*/ 289 h 330"/>
                <a:gd name="T52" fmla="*/ 154 w 331"/>
                <a:gd name="T53" fmla="*/ 317 h 330"/>
                <a:gd name="T54" fmla="*/ 172 w 331"/>
                <a:gd name="T55" fmla="*/ 330 h 330"/>
                <a:gd name="T56" fmla="*/ 177 w 331"/>
                <a:gd name="T57" fmla="*/ 317 h 330"/>
                <a:gd name="T58" fmla="*/ 188 w 331"/>
                <a:gd name="T59" fmla="*/ 289 h 330"/>
                <a:gd name="T60" fmla="*/ 203 w 331"/>
                <a:gd name="T61" fmla="*/ 263 h 330"/>
                <a:gd name="T62" fmla="*/ 221 w 331"/>
                <a:gd name="T63" fmla="*/ 240 h 330"/>
                <a:gd name="T64" fmla="*/ 240 w 331"/>
                <a:gd name="T65" fmla="*/ 219 h 330"/>
                <a:gd name="T66" fmla="*/ 263 w 331"/>
                <a:gd name="T67" fmla="*/ 202 h 330"/>
                <a:gd name="T68" fmla="*/ 289 w 331"/>
                <a:gd name="T69" fmla="*/ 188 h 330"/>
                <a:gd name="T70" fmla="*/ 317 w 331"/>
                <a:gd name="T71" fmla="*/ 177 h 330"/>
                <a:gd name="T72" fmla="*/ 331 w 331"/>
                <a:gd name="T73" fmla="*/ 17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31" h="330">
                  <a:moveTo>
                    <a:pt x="331" y="172"/>
                  </a:moveTo>
                  <a:lnTo>
                    <a:pt x="331" y="158"/>
                  </a:lnTo>
                  <a:lnTo>
                    <a:pt x="331" y="158"/>
                  </a:lnTo>
                  <a:lnTo>
                    <a:pt x="317" y="154"/>
                  </a:lnTo>
                  <a:lnTo>
                    <a:pt x="302" y="149"/>
                  </a:lnTo>
                  <a:lnTo>
                    <a:pt x="289" y="143"/>
                  </a:lnTo>
                  <a:lnTo>
                    <a:pt x="277" y="135"/>
                  </a:lnTo>
                  <a:lnTo>
                    <a:pt x="263" y="128"/>
                  </a:lnTo>
                  <a:lnTo>
                    <a:pt x="252" y="119"/>
                  </a:lnTo>
                  <a:lnTo>
                    <a:pt x="240" y="110"/>
                  </a:lnTo>
                  <a:lnTo>
                    <a:pt x="231" y="100"/>
                  </a:lnTo>
                  <a:lnTo>
                    <a:pt x="221" y="90"/>
                  </a:lnTo>
                  <a:lnTo>
                    <a:pt x="211" y="78"/>
                  </a:lnTo>
                  <a:lnTo>
                    <a:pt x="203" y="67"/>
                  </a:lnTo>
                  <a:lnTo>
                    <a:pt x="195" y="54"/>
                  </a:lnTo>
                  <a:lnTo>
                    <a:pt x="188" y="41"/>
                  </a:lnTo>
                  <a:lnTo>
                    <a:pt x="182" y="28"/>
                  </a:lnTo>
                  <a:lnTo>
                    <a:pt x="177" y="13"/>
                  </a:lnTo>
                  <a:lnTo>
                    <a:pt x="172" y="0"/>
                  </a:lnTo>
                  <a:lnTo>
                    <a:pt x="159" y="0"/>
                  </a:lnTo>
                  <a:lnTo>
                    <a:pt x="159" y="0"/>
                  </a:lnTo>
                  <a:lnTo>
                    <a:pt x="154" y="13"/>
                  </a:lnTo>
                  <a:lnTo>
                    <a:pt x="149" y="28"/>
                  </a:lnTo>
                  <a:lnTo>
                    <a:pt x="143" y="41"/>
                  </a:lnTo>
                  <a:lnTo>
                    <a:pt x="135" y="54"/>
                  </a:lnTo>
                  <a:lnTo>
                    <a:pt x="128" y="67"/>
                  </a:lnTo>
                  <a:lnTo>
                    <a:pt x="120" y="78"/>
                  </a:lnTo>
                  <a:lnTo>
                    <a:pt x="111" y="90"/>
                  </a:lnTo>
                  <a:lnTo>
                    <a:pt x="100" y="100"/>
                  </a:lnTo>
                  <a:lnTo>
                    <a:pt x="90" y="110"/>
                  </a:lnTo>
                  <a:lnTo>
                    <a:pt x="78" y="119"/>
                  </a:lnTo>
                  <a:lnTo>
                    <a:pt x="67" y="128"/>
                  </a:lnTo>
                  <a:lnTo>
                    <a:pt x="55" y="135"/>
                  </a:lnTo>
                  <a:lnTo>
                    <a:pt x="42" y="143"/>
                  </a:lnTo>
                  <a:lnTo>
                    <a:pt x="28" y="149"/>
                  </a:lnTo>
                  <a:lnTo>
                    <a:pt x="14" y="154"/>
                  </a:lnTo>
                  <a:lnTo>
                    <a:pt x="0" y="158"/>
                  </a:lnTo>
                  <a:lnTo>
                    <a:pt x="0" y="172"/>
                  </a:lnTo>
                  <a:lnTo>
                    <a:pt x="0" y="172"/>
                  </a:lnTo>
                  <a:lnTo>
                    <a:pt x="14" y="177"/>
                  </a:lnTo>
                  <a:lnTo>
                    <a:pt x="28" y="182"/>
                  </a:lnTo>
                  <a:lnTo>
                    <a:pt x="42" y="188"/>
                  </a:lnTo>
                  <a:lnTo>
                    <a:pt x="54" y="195"/>
                  </a:lnTo>
                  <a:lnTo>
                    <a:pt x="67" y="202"/>
                  </a:lnTo>
                  <a:lnTo>
                    <a:pt x="78" y="211"/>
                  </a:lnTo>
                  <a:lnTo>
                    <a:pt x="90" y="219"/>
                  </a:lnTo>
                  <a:lnTo>
                    <a:pt x="100" y="230"/>
                  </a:lnTo>
                  <a:lnTo>
                    <a:pt x="110" y="240"/>
                  </a:lnTo>
                  <a:lnTo>
                    <a:pt x="120" y="252"/>
                  </a:lnTo>
                  <a:lnTo>
                    <a:pt x="128" y="263"/>
                  </a:lnTo>
                  <a:lnTo>
                    <a:pt x="135" y="276"/>
                  </a:lnTo>
                  <a:lnTo>
                    <a:pt x="143" y="289"/>
                  </a:lnTo>
                  <a:lnTo>
                    <a:pt x="149" y="302"/>
                  </a:lnTo>
                  <a:lnTo>
                    <a:pt x="154" y="317"/>
                  </a:lnTo>
                  <a:lnTo>
                    <a:pt x="159" y="330"/>
                  </a:lnTo>
                  <a:lnTo>
                    <a:pt x="172" y="330"/>
                  </a:lnTo>
                  <a:lnTo>
                    <a:pt x="172" y="330"/>
                  </a:lnTo>
                  <a:lnTo>
                    <a:pt x="177" y="317"/>
                  </a:lnTo>
                  <a:lnTo>
                    <a:pt x="182" y="302"/>
                  </a:lnTo>
                  <a:lnTo>
                    <a:pt x="188" y="289"/>
                  </a:lnTo>
                  <a:lnTo>
                    <a:pt x="195" y="276"/>
                  </a:lnTo>
                  <a:lnTo>
                    <a:pt x="203" y="263"/>
                  </a:lnTo>
                  <a:lnTo>
                    <a:pt x="211" y="252"/>
                  </a:lnTo>
                  <a:lnTo>
                    <a:pt x="221" y="240"/>
                  </a:lnTo>
                  <a:lnTo>
                    <a:pt x="231" y="230"/>
                  </a:lnTo>
                  <a:lnTo>
                    <a:pt x="240" y="219"/>
                  </a:lnTo>
                  <a:lnTo>
                    <a:pt x="252" y="211"/>
                  </a:lnTo>
                  <a:lnTo>
                    <a:pt x="263" y="202"/>
                  </a:lnTo>
                  <a:lnTo>
                    <a:pt x="277" y="195"/>
                  </a:lnTo>
                  <a:lnTo>
                    <a:pt x="289" y="188"/>
                  </a:lnTo>
                  <a:lnTo>
                    <a:pt x="302" y="182"/>
                  </a:lnTo>
                  <a:lnTo>
                    <a:pt x="317" y="177"/>
                  </a:lnTo>
                  <a:lnTo>
                    <a:pt x="331" y="172"/>
                  </a:lnTo>
                  <a:lnTo>
                    <a:pt x="331" y="172"/>
                  </a:lnTo>
                  <a:close/>
                </a:path>
              </a:pathLst>
            </a:custGeom>
            <a:solidFill>
              <a:srgbClr val="EE3C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5" name="Freeform 9"/>
            <p:cNvSpPr>
              <a:spLocks noEditPoints="1"/>
            </p:cNvSpPr>
            <p:nvPr userDrawn="1"/>
          </p:nvSpPr>
          <p:spPr bwMode="auto">
            <a:xfrm>
              <a:off x="4767263" y="4908550"/>
              <a:ext cx="307975" cy="309563"/>
            </a:xfrm>
            <a:custGeom>
              <a:avLst/>
              <a:gdLst>
                <a:gd name="T0" fmla="*/ 188 w 389"/>
                <a:gd name="T1" fmla="*/ 389 h 389"/>
                <a:gd name="T2" fmla="*/ 173 w 389"/>
                <a:gd name="T3" fmla="*/ 385 h 389"/>
                <a:gd name="T4" fmla="*/ 163 w 389"/>
                <a:gd name="T5" fmla="*/ 377 h 389"/>
                <a:gd name="T6" fmla="*/ 158 w 389"/>
                <a:gd name="T7" fmla="*/ 367 h 389"/>
                <a:gd name="T8" fmla="*/ 145 w 389"/>
                <a:gd name="T9" fmla="*/ 331 h 389"/>
                <a:gd name="T10" fmla="*/ 125 w 389"/>
                <a:gd name="T11" fmla="*/ 298 h 389"/>
                <a:gd name="T12" fmla="*/ 100 w 389"/>
                <a:gd name="T13" fmla="*/ 272 h 389"/>
                <a:gd name="T14" fmla="*/ 69 w 389"/>
                <a:gd name="T15" fmla="*/ 248 h 389"/>
                <a:gd name="T16" fmla="*/ 34 w 389"/>
                <a:gd name="T17" fmla="*/ 234 h 389"/>
                <a:gd name="T18" fmla="*/ 17 w 389"/>
                <a:gd name="T19" fmla="*/ 228 h 389"/>
                <a:gd name="T20" fmla="*/ 6 w 389"/>
                <a:gd name="T21" fmla="*/ 219 h 389"/>
                <a:gd name="T22" fmla="*/ 0 w 389"/>
                <a:gd name="T23" fmla="*/ 206 h 389"/>
                <a:gd name="T24" fmla="*/ 0 w 389"/>
                <a:gd name="T25" fmla="*/ 187 h 389"/>
                <a:gd name="T26" fmla="*/ 4 w 389"/>
                <a:gd name="T27" fmla="*/ 173 h 389"/>
                <a:gd name="T28" fmla="*/ 12 w 389"/>
                <a:gd name="T29" fmla="*/ 162 h 389"/>
                <a:gd name="T30" fmla="*/ 22 w 389"/>
                <a:gd name="T31" fmla="*/ 158 h 389"/>
                <a:gd name="T32" fmla="*/ 57 w 389"/>
                <a:gd name="T33" fmla="*/ 145 h 389"/>
                <a:gd name="T34" fmla="*/ 90 w 389"/>
                <a:gd name="T35" fmla="*/ 125 h 389"/>
                <a:gd name="T36" fmla="*/ 117 w 389"/>
                <a:gd name="T37" fmla="*/ 100 h 389"/>
                <a:gd name="T38" fmla="*/ 140 w 389"/>
                <a:gd name="T39" fmla="*/ 68 h 389"/>
                <a:gd name="T40" fmla="*/ 155 w 389"/>
                <a:gd name="T41" fmla="*/ 34 h 389"/>
                <a:gd name="T42" fmla="*/ 161 w 389"/>
                <a:gd name="T43" fmla="*/ 17 h 389"/>
                <a:gd name="T44" fmla="*/ 169 w 389"/>
                <a:gd name="T45" fmla="*/ 6 h 389"/>
                <a:gd name="T46" fmla="*/ 183 w 389"/>
                <a:gd name="T47" fmla="*/ 0 h 389"/>
                <a:gd name="T48" fmla="*/ 201 w 389"/>
                <a:gd name="T49" fmla="*/ 0 h 389"/>
                <a:gd name="T50" fmla="*/ 216 w 389"/>
                <a:gd name="T51" fmla="*/ 2 h 389"/>
                <a:gd name="T52" fmla="*/ 225 w 389"/>
                <a:gd name="T53" fmla="*/ 12 h 389"/>
                <a:gd name="T54" fmla="*/ 230 w 389"/>
                <a:gd name="T55" fmla="*/ 22 h 389"/>
                <a:gd name="T56" fmla="*/ 244 w 389"/>
                <a:gd name="T57" fmla="*/ 57 h 389"/>
                <a:gd name="T58" fmla="*/ 263 w 389"/>
                <a:gd name="T59" fmla="*/ 90 h 389"/>
                <a:gd name="T60" fmla="*/ 289 w 389"/>
                <a:gd name="T61" fmla="*/ 117 h 389"/>
                <a:gd name="T62" fmla="*/ 319 w 389"/>
                <a:gd name="T63" fmla="*/ 139 h 389"/>
                <a:gd name="T64" fmla="*/ 355 w 389"/>
                <a:gd name="T65" fmla="*/ 154 h 389"/>
                <a:gd name="T66" fmla="*/ 372 w 389"/>
                <a:gd name="T67" fmla="*/ 161 h 389"/>
                <a:gd name="T68" fmla="*/ 383 w 389"/>
                <a:gd name="T69" fmla="*/ 169 h 389"/>
                <a:gd name="T70" fmla="*/ 389 w 389"/>
                <a:gd name="T71" fmla="*/ 181 h 389"/>
                <a:gd name="T72" fmla="*/ 389 w 389"/>
                <a:gd name="T73" fmla="*/ 201 h 389"/>
                <a:gd name="T74" fmla="*/ 385 w 389"/>
                <a:gd name="T75" fmla="*/ 215 h 389"/>
                <a:gd name="T76" fmla="*/ 377 w 389"/>
                <a:gd name="T77" fmla="*/ 225 h 389"/>
                <a:gd name="T78" fmla="*/ 367 w 389"/>
                <a:gd name="T79" fmla="*/ 230 h 389"/>
                <a:gd name="T80" fmla="*/ 331 w 389"/>
                <a:gd name="T81" fmla="*/ 244 h 389"/>
                <a:gd name="T82" fmla="*/ 299 w 389"/>
                <a:gd name="T83" fmla="*/ 263 h 389"/>
                <a:gd name="T84" fmla="*/ 272 w 389"/>
                <a:gd name="T85" fmla="*/ 289 h 389"/>
                <a:gd name="T86" fmla="*/ 250 w 389"/>
                <a:gd name="T87" fmla="*/ 319 h 389"/>
                <a:gd name="T88" fmla="*/ 234 w 389"/>
                <a:gd name="T89" fmla="*/ 355 h 389"/>
                <a:gd name="T90" fmla="*/ 228 w 389"/>
                <a:gd name="T91" fmla="*/ 372 h 389"/>
                <a:gd name="T92" fmla="*/ 219 w 389"/>
                <a:gd name="T93" fmla="*/ 383 h 389"/>
                <a:gd name="T94" fmla="*/ 207 w 389"/>
                <a:gd name="T95" fmla="*/ 389 h 389"/>
                <a:gd name="T96" fmla="*/ 90 w 389"/>
                <a:gd name="T97" fmla="*/ 194 h 389"/>
                <a:gd name="T98" fmla="*/ 122 w 389"/>
                <a:gd name="T99" fmla="*/ 214 h 389"/>
                <a:gd name="T100" fmla="*/ 163 w 389"/>
                <a:gd name="T101" fmla="*/ 252 h 389"/>
                <a:gd name="T102" fmla="*/ 195 w 389"/>
                <a:gd name="T103" fmla="*/ 298 h 389"/>
                <a:gd name="T104" fmla="*/ 214 w 389"/>
                <a:gd name="T105" fmla="*/ 267 h 389"/>
                <a:gd name="T106" fmla="*/ 252 w 389"/>
                <a:gd name="T107" fmla="*/ 225 h 389"/>
                <a:gd name="T108" fmla="*/ 299 w 389"/>
                <a:gd name="T109" fmla="*/ 194 h 389"/>
                <a:gd name="T110" fmla="*/ 267 w 389"/>
                <a:gd name="T111" fmla="*/ 174 h 389"/>
                <a:gd name="T112" fmla="*/ 225 w 389"/>
                <a:gd name="T113" fmla="*/ 136 h 389"/>
                <a:gd name="T114" fmla="*/ 195 w 389"/>
                <a:gd name="T115" fmla="*/ 90 h 389"/>
                <a:gd name="T116" fmla="*/ 174 w 389"/>
                <a:gd name="T117" fmla="*/ 122 h 389"/>
                <a:gd name="T118" fmla="*/ 136 w 389"/>
                <a:gd name="T119" fmla="*/ 163 h 389"/>
                <a:gd name="T120" fmla="*/ 90 w 389"/>
                <a:gd name="T121" fmla="*/ 194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89" h="389">
                  <a:moveTo>
                    <a:pt x="201" y="389"/>
                  </a:moveTo>
                  <a:lnTo>
                    <a:pt x="188" y="389"/>
                  </a:lnTo>
                  <a:lnTo>
                    <a:pt x="188" y="389"/>
                  </a:lnTo>
                  <a:lnTo>
                    <a:pt x="183" y="389"/>
                  </a:lnTo>
                  <a:lnTo>
                    <a:pt x="178" y="387"/>
                  </a:lnTo>
                  <a:lnTo>
                    <a:pt x="173" y="385"/>
                  </a:lnTo>
                  <a:lnTo>
                    <a:pt x="169" y="383"/>
                  </a:lnTo>
                  <a:lnTo>
                    <a:pt x="166" y="380"/>
                  </a:lnTo>
                  <a:lnTo>
                    <a:pt x="163" y="377"/>
                  </a:lnTo>
                  <a:lnTo>
                    <a:pt x="161" y="372"/>
                  </a:lnTo>
                  <a:lnTo>
                    <a:pt x="158" y="367"/>
                  </a:lnTo>
                  <a:lnTo>
                    <a:pt x="158" y="367"/>
                  </a:lnTo>
                  <a:lnTo>
                    <a:pt x="155" y="355"/>
                  </a:lnTo>
                  <a:lnTo>
                    <a:pt x="151" y="342"/>
                  </a:lnTo>
                  <a:lnTo>
                    <a:pt x="145" y="331"/>
                  </a:lnTo>
                  <a:lnTo>
                    <a:pt x="139" y="319"/>
                  </a:lnTo>
                  <a:lnTo>
                    <a:pt x="133" y="309"/>
                  </a:lnTo>
                  <a:lnTo>
                    <a:pt x="125" y="298"/>
                  </a:lnTo>
                  <a:lnTo>
                    <a:pt x="117" y="289"/>
                  </a:lnTo>
                  <a:lnTo>
                    <a:pt x="108" y="280"/>
                  </a:lnTo>
                  <a:lnTo>
                    <a:pt x="100" y="272"/>
                  </a:lnTo>
                  <a:lnTo>
                    <a:pt x="90" y="263"/>
                  </a:lnTo>
                  <a:lnTo>
                    <a:pt x="79" y="256"/>
                  </a:lnTo>
                  <a:lnTo>
                    <a:pt x="69" y="248"/>
                  </a:lnTo>
                  <a:lnTo>
                    <a:pt x="57" y="244"/>
                  </a:lnTo>
                  <a:lnTo>
                    <a:pt x="46" y="237"/>
                  </a:lnTo>
                  <a:lnTo>
                    <a:pt x="34" y="234"/>
                  </a:lnTo>
                  <a:lnTo>
                    <a:pt x="22" y="230"/>
                  </a:lnTo>
                  <a:lnTo>
                    <a:pt x="22" y="230"/>
                  </a:lnTo>
                  <a:lnTo>
                    <a:pt x="17" y="228"/>
                  </a:lnTo>
                  <a:lnTo>
                    <a:pt x="12" y="225"/>
                  </a:lnTo>
                  <a:lnTo>
                    <a:pt x="8" y="223"/>
                  </a:lnTo>
                  <a:lnTo>
                    <a:pt x="6" y="219"/>
                  </a:lnTo>
                  <a:lnTo>
                    <a:pt x="4" y="215"/>
                  </a:lnTo>
                  <a:lnTo>
                    <a:pt x="1" y="211"/>
                  </a:lnTo>
                  <a:lnTo>
                    <a:pt x="0" y="206"/>
                  </a:lnTo>
                  <a:lnTo>
                    <a:pt x="0" y="201"/>
                  </a:lnTo>
                  <a:lnTo>
                    <a:pt x="0" y="187"/>
                  </a:lnTo>
                  <a:lnTo>
                    <a:pt x="0" y="187"/>
                  </a:lnTo>
                  <a:lnTo>
                    <a:pt x="0" y="181"/>
                  </a:lnTo>
                  <a:lnTo>
                    <a:pt x="1" y="178"/>
                  </a:lnTo>
                  <a:lnTo>
                    <a:pt x="4" y="173"/>
                  </a:lnTo>
                  <a:lnTo>
                    <a:pt x="6" y="169"/>
                  </a:lnTo>
                  <a:lnTo>
                    <a:pt x="8" y="165"/>
                  </a:lnTo>
                  <a:lnTo>
                    <a:pt x="12" y="162"/>
                  </a:lnTo>
                  <a:lnTo>
                    <a:pt x="17" y="161"/>
                  </a:lnTo>
                  <a:lnTo>
                    <a:pt x="22" y="158"/>
                  </a:lnTo>
                  <a:lnTo>
                    <a:pt x="22" y="158"/>
                  </a:lnTo>
                  <a:lnTo>
                    <a:pt x="34" y="154"/>
                  </a:lnTo>
                  <a:lnTo>
                    <a:pt x="46" y="151"/>
                  </a:lnTo>
                  <a:lnTo>
                    <a:pt x="57" y="145"/>
                  </a:lnTo>
                  <a:lnTo>
                    <a:pt x="69" y="139"/>
                  </a:lnTo>
                  <a:lnTo>
                    <a:pt x="79" y="133"/>
                  </a:lnTo>
                  <a:lnTo>
                    <a:pt x="90" y="125"/>
                  </a:lnTo>
                  <a:lnTo>
                    <a:pt x="100" y="117"/>
                  </a:lnTo>
                  <a:lnTo>
                    <a:pt x="108" y="108"/>
                  </a:lnTo>
                  <a:lnTo>
                    <a:pt x="117" y="100"/>
                  </a:lnTo>
                  <a:lnTo>
                    <a:pt x="125" y="90"/>
                  </a:lnTo>
                  <a:lnTo>
                    <a:pt x="133" y="79"/>
                  </a:lnTo>
                  <a:lnTo>
                    <a:pt x="140" y="68"/>
                  </a:lnTo>
                  <a:lnTo>
                    <a:pt x="145" y="57"/>
                  </a:lnTo>
                  <a:lnTo>
                    <a:pt x="151" y="46"/>
                  </a:lnTo>
                  <a:lnTo>
                    <a:pt x="155" y="34"/>
                  </a:lnTo>
                  <a:lnTo>
                    <a:pt x="158" y="22"/>
                  </a:lnTo>
                  <a:lnTo>
                    <a:pt x="158" y="22"/>
                  </a:lnTo>
                  <a:lnTo>
                    <a:pt x="161" y="17"/>
                  </a:lnTo>
                  <a:lnTo>
                    <a:pt x="163" y="12"/>
                  </a:lnTo>
                  <a:lnTo>
                    <a:pt x="166" y="8"/>
                  </a:lnTo>
                  <a:lnTo>
                    <a:pt x="169" y="6"/>
                  </a:lnTo>
                  <a:lnTo>
                    <a:pt x="173" y="2"/>
                  </a:lnTo>
                  <a:lnTo>
                    <a:pt x="178" y="1"/>
                  </a:lnTo>
                  <a:lnTo>
                    <a:pt x="183" y="0"/>
                  </a:lnTo>
                  <a:lnTo>
                    <a:pt x="188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6" y="0"/>
                  </a:lnTo>
                  <a:lnTo>
                    <a:pt x="211" y="1"/>
                  </a:lnTo>
                  <a:lnTo>
                    <a:pt x="216" y="2"/>
                  </a:lnTo>
                  <a:lnTo>
                    <a:pt x="219" y="6"/>
                  </a:lnTo>
                  <a:lnTo>
                    <a:pt x="223" y="8"/>
                  </a:lnTo>
                  <a:lnTo>
                    <a:pt x="225" y="12"/>
                  </a:lnTo>
                  <a:lnTo>
                    <a:pt x="228" y="17"/>
                  </a:lnTo>
                  <a:lnTo>
                    <a:pt x="230" y="22"/>
                  </a:lnTo>
                  <a:lnTo>
                    <a:pt x="230" y="22"/>
                  </a:lnTo>
                  <a:lnTo>
                    <a:pt x="234" y="34"/>
                  </a:lnTo>
                  <a:lnTo>
                    <a:pt x="238" y="46"/>
                  </a:lnTo>
                  <a:lnTo>
                    <a:pt x="244" y="57"/>
                  </a:lnTo>
                  <a:lnTo>
                    <a:pt x="250" y="68"/>
                  </a:lnTo>
                  <a:lnTo>
                    <a:pt x="256" y="79"/>
                  </a:lnTo>
                  <a:lnTo>
                    <a:pt x="263" y="90"/>
                  </a:lnTo>
                  <a:lnTo>
                    <a:pt x="272" y="100"/>
                  </a:lnTo>
                  <a:lnTo>
                    <a:pt x="280" y="108"/>
                  </a:lnTo>
                  <a:lnTo>
                    <a:pt x="289" y="117"/>
                  </a:lnTo>
                  <a:lnTo>
                    <a:pt x="299" y="125"/>
                  </a:lnTo>
                  <a:lnTo>
                    <a:pt x="310" y="133"/>
                  </a:lnTo>
                  <a:lnTo>
                    <a:pt x="319" y="139"/>
                  </a:lnTo>
                  <a:lnTo>
                    <a:pt x="331" y="145"/>
                  </a:lnTo>
                  <a:lnTo>
                    <a:pt x="342" y="151"/>
                  </a:lnTo>
                  <a:lnTo>
                    <a:pt x="355" y="154"/>
                  </a:lnTo>
                  <a:lnTo>
                    <a:pt x="367" y="158"/>
                  </a:lnTo>
                  <a:lnTo>
                    <a:pt x="367" y="158"/>
                  </a:lnTo>
                  <a:lnTo>
                    <a:pt x="372" y="161"/>
                  </a:lnTo>
                  <a:lnTo>
                    <a:pt x="377" y="162"/>
                  </a:lnTo>
                  <a:lnTo>
                    <a:pt x="380" y="165"/>
                  </a:lnTo>
                  <a:lnTo>
                    <a:pt x="383" y="169"/>
                  </a:lnTo>
                  <a:lnTo>
                    <a:pt x="385" y="173"/>
                  </a:lnTo>
                  <a:lnTo>
                    <a:pt x="388" y="178"/>
                  </a:lnTo>
                  <a:lnTo>
                    <a:pt x="389" y="181"/>
                  </a:lnTo>
                  <a:lnTo>
                    <a:pt x="389" y="187"/>
                  </a:lnTo>
                  <a:lnTo>
                    <a:pt x="389" y="201"/>
                  </a:lnTo>
                  <a:lnTo>
                    <a:pt x="389" y="201"/>
                  </a:lnTo>
                  <a:lnTo>
                    <a:pt x="389" y="206"/>
                  </a:lnTo>
                  <a:lnTo>
                    <a:pt x="388" y="211"/>
                  </a:lnTo>
                  <a:lnTo>
                    <a:pt x="385" y="215"/>
                  </a:lnTo>
                  <a:lnTo>
                    <a:pt x="383" y="219"/>
                  </a:lnTo>
                  <a:lnTo>
                    <a:pt x="380" y="223"/>
                  </a:lnTo>
                  <a:lnTo>
                    <a:pt x="377" y="225"/>
                  </a:lnTo>
                  <a:lnTo>
                    <a:pt x="372" y="228"/>
                  </a:lnTo>
                  <a:lnTo>
                    <a:pt x="367" y="230"/>
                  </a:lnTo>
                  <a:lnTo>
                    <a:pt x="367" y="230"/>
                  </a:lnTo>
                  <a:lnTo>
                    <a:pt x="355" y="234"/>
                  </a:lnTo>
                  <a:lnTo>
                    <a:pt x="342" y="237"/>
                  </a:lnTo>
                  <a:lnTo>
                    <a:pt x="331" y="244"/>
                  </a:lnTo>
                  <a:lnTo>
                    <a:pt x="319" y="248"/>
                  </a:lnTo>
                  <a:lnTo>
                    <a:pt x="310" y="256"/>
                  </a:lnTo>
                  <a:lnTo>
                    <a:pt x="299" y="263"/>
                  </a:lnTo>
                  <a:lnTo>
                    <a:pt x="289" y="272"/>
                  </a:lnTo>
                  <a:lnTo>
                    <a:pt x="280" y="280"/>
                  </a:lnTo>
                  <a:lnTo>
                    <a:pt x="272" y="289"/>
                  </a:lnTo>
                  <a:lnTo>
                    <a:pt x="263" y="298"/>
                  </a:lnTo>
                  <a:lnTo>
                    <a:pt x="256" y="309"/>
                  </a:lnTo>
                  <a:lnTo>
                    <a:pt x="250" y="319"/>
                  </a:lnTo>
                  <a:lnTo>
                    <a:pt x="244" y="331"/>
                  </a:lnTo>
                  <a:lnTo>
                    <a:pt x="238" y="342"/>
                  </a:lnTo>
                  <a:lnTo>
                    <a:pt x="234" y="355"/>
                  </a:lnTo>
                  <a:lnTo>
                    <a:pt x="230" y="367"/>
                  </a:lnTo>
                  <a:lnTo>
                    <a:pt x="230" y="367"/>
                  </a:lnTo>
                  <a:lnTo>
                    <a:pt x="228" y="372"/>
                  </a:lnTo>
                  <a:lnTo>
                    <a:pt x="225" y="377"/>
                  </a:lnTo>
                  <a:lnTo>
                    <a:pt x="223" y="380"/>
                  </a:lnTo>
                  <a:lnTo>
                    <a:pt x="219" y="383"/>
                  </a:lnTo>
                  <a:lnTo>
                    <a:pt x="216" y="385"/>
                  </a:lnTo>
                  <a:lnTo>
                    <a:pt x="211" y="387"/>
                  </a:lnTo>
                  <a:lnTo>
                    <a:pt x="207" y="389"/>
                  </a:lnTo>
                  <a:lnTo>
                    <a:pt x="201" y="389"/>
                  </a:lnTo>
                  <a:lnTo>
                    <a:pt x="201" y="389"/>
                  </a:lnTo>
                  <a:close/>
                  <a:moveTo>
                    <a:pt x="90" y="194"/>
                  </a:moveTo>
                  <a:lnTo>
                    <a:pt x="90" y="194"/>
                  </a:lnTo>
                  <a:lnTo>
                    <a:pt x="107" y="203"/>
                  </a:lnTo>
                  <a:lnTo>
                    <a:pt x="122" y="214"/>
                  </a:lnTo>
                  <a:lnTo>
                    <a:pt x="136" y="225"/>
                  </a:lnTo>
                  <a:lnTo>
                    <a:pt x="150" y="239"/>
                  </a:lnTo>
                  <a:lnTo>
                    <a:pt x="163" y="252"/>
                  </a:lnTo>
                  <a:lnTo>
                    <a:pt x="174" y="267"/>
                  </a:lnTo>
                  <a:lnTo>
                    <a:pt x="185" y="281"/>
                  </a:lnTo>
                  <a:lnTo>
                    <a:pt x="195" y="298"/>
                  </a:lnTo>
                  <a:lnTo>
                    <a:pt x="195" y="298"/>
                  </a:lnTo>
                  <a:lnTo>
                    <a:pt x="203" y="281"/>
                  </a:lnTo>
                  <a:lnTo>
                    <a:pt x="214" y="267"/>
                  </a:lnTo>
                  <a:lnTo>
                    <a:pt x="225" y="252"/>
                  </a:lnTo>
                  <a:lnTo>
                    <a:pt x="239" y="239"/>
                  </a:lnTo>
                  <a:lnTo>
                    <a:pt x="252" y="225"/>
                  </a:lnTo>
                  <a:lnTo>
                    <a:pt x="267" y="214"/>
                  </a:lnTo>
                  <a:lnTo>
                    <a:pt x="281" y="203"/>
                  </a:lnTo>
                  <a:lnTo>
                    <a:pt x="299" y="194"/>
                  </a:lnTo>
                  <a:lnTo>
                    <a:pt x="299" y="194"/>
                  </a:lnTo>
                  <a:lnTo>
                    <a:pt x="281" y="185"/>
                  </a:lnTo>
                  <a:lnTo>
                    <a:pt x="267" y="174"/>
                  </a:lnTo>
                  <a:lnTo>
                    <a:pt x="252" y="163"/>
                  </a:lnTo>
                  <a:lnTo>
                    <a:pt x="239" y="150"/>
                  </a:lnTo>
                  <a:lnTo>
                    <a:pt x="225" y="136"/>
                  </a:lnTo>
                  <a:lnTo>
                    <a:pt x="214" y="122"/>
                  </a:lnTo>
                  <a:lnTo>
                    <a:pt x="203" y="107"/>
                  </a:lnTo>
                  <a:lnTo>
                    <a:pt x="195" y="90"/>
                  </a:lnTo>
                  <a:lnTo>
                    <a:pt x="195" y="90"/>
                  </a:lnTo>
                  <a:lnTo>
                    <a:pt x="185" y="107"/>
                  </a:lnTo>
                  <a:lnTo>
                    <a:pt x="174" y="122"/>
                  </a:lnTo>
                  <a:lnTo>
                    <a:pt x="163" y="136"/>
                  </a:lnTo>
                  <a:lnTo>
                    <a:pt x="150" y="150"/>
                  </a:lnTo>
                  <a:lnTo>
                    <a:pt x="136" y="163"/>
                  </a:lnTo>
                  <a:lnTo>
                    <a:pt x="122" y="174"/>
                  </a:lnTo>
                  <a:lnTo>
                    <a:pt x="107" y="185"/>
                  </a:lnTo>
                  <a:lnTo>
                    <a:pt x="90" y="194"/>
                  </a:lnTo>
                  <a:lnTo>
                    <a:pt x="90" y="1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6" name="Freeform 10"/>
            <p:cNvSpPr>
              <a:spLocks/>
            </p:cNvSpPr>
            <p:nvPr userDrawn="1"/>
          </p:nvSpPr>
          <p:spPr bwMode="auto">
            <a:xfrm>
              <a:off x="2327275" y="5365750"/>
              <a:ext cx="215900" cy="214313"/>
            </a:xfrm>
            <a:custGeom>
              <a:avLst/>
              <a:gdLst>
                <a:gd name="T0" fmla="*/ 271 w 271"/>
                <a:gd name="T1" fmla="*/ 129 h 271"/>
                <a:gd name="T2" fmla="*/ 260 w 271"/>
                <a:gd name="T3" fmla="*/ 126 h 271"/>
                <a:gd name="T4" fmla="*/ 236 w 271"/>
                <a:gd name="T5" fmla="*/ 117 h 271"/>
                <a:gd name="T6" fmla="*/ 216 w 271"/>
                <a:gd name="T7" fmla="*/ 105 h 271"/>
                <a:gd name="T8" fmla="*/ 197 w 271"/>
                <a:gd name="T9" fmla="*/ 90 h 271"/>
                <a:gd name="T10" fmla="*/ 180 w 271"/>
                <a:gd name="T11" fmla="*/ 73 h 271"/>
                <a:gd name="T12" fmla="*/ 166 w 271"/>
                <a:gd name="T13" fmla="*/ 55 h 271"/>
                <a:gd name="T14" fmla="*/ 154 w 271"/>
                <a:gd name="T15" fmla="*/ 34 h 271"/>
                <a:gd name="T16" fmla="*/ 145 w 271"/>
                <a:gd name="T17" fmla="*/ 12 h 271"/>
                <a:gd name="T18" fmla="*/ 129 w 271"/>
                <a:gd name="T19" fmla="*/ 0 h 271"/>
                <a:gd name="T20" fmla="*/ 126 w 271"/>
                <a:gd name="T21" fmla="*/ 12 h 271"/>
                <a:gd name="T22" fmla="*/ 117 w 271"/>
                <a:gd name="T23" fmla="*/ 34 h 271"/>
                <a:gd name="T24" fmla="*/ 105 w 271"/>
                <a:gd name="T25" fmla="*/ 55 h 271"/>
                <a:gd name="T26" fmla="*/ 90 w 271"/>
                <a:gd name="T27" fmla="*/ 73 h 271"/>
                <a:gd name="T28" fmla="*/ 73 w 271"/>
                <a:gd name="T29" fmla="*/ 90 h 271"/>
                <a:gd name="T30" fmla="*/ 55 w 271"/>
                <a:gd name="T31" fmla="*/ 105 h 271"/>
                <a:gd name="T32" fmla="*/ 34 w 271"/>
                <a:gd name="T33" fmla="*/ 117 h 271"/>
                <a:gd name="T34" fmla="*/ 12 w 271"/>
                <a:gd name="T35" fmla="*/ 126 h 271"/>
                <a:gd name="T36" fmla="*/ 0 w 271"/>
                <a:gd name="T37" fmla="*/ 142 h 271"/>
                <a:gd name="T38" fmla="*/ 12 w 271"/>
                <a:gd name="T39" fmla="*/ 145 h 271"/>
                <a:gd name="T40" fmla="*/ 34 w 271"/>
                <a:gd name="T41" fmla="*/ 154 h 271"/>
                <a:gd name="T42" fmla="*/ 55 w 271"/>
                <a:gd name="T43" fmla="*/ 166 h 271"/>
                <a:gd name="T44" fmla="*/ 73 w 271"/>
                <a:gd name="T45" fmla="*/ 181 h 271"/>
                <a:gd name="T46" fmla="*/ 90 w 271"/>
                <a:gd name="T47" fmla="*/ 198 h 271"/>
                <a:gd name="T48" fmla="*/ 105 w 271"/>
                <a:gd name="T49" fmla="*/ 216 h 271"/>
                <a:gd name="T50" fmla="*/ 117 w 271"/>
                <a:gd name="T51" fmla="*/ 237 h 271"/>
                <a:gd name="T52" fmla="*/ 126 w 271"/>
                <a:gd name="T53" fmla="*/ 260 h 271"/>
                <a:gd name="T54" fmla="*/ 141 w 271"/>
                <a:gd name="T55" fmla="*/ 271 h 271"/>
                <a:gd name="T56" fmla="*/ 145 w 271"/>
                <a:gd name="T57" fmla="*/ 260 h 271"/>
                <a:gd name="T58" fmla="*/ 154 w 271"/>
                <a:gd name="T59" fmla="*/ 237 h 271"/>
                <a:gd name="T60" fmla="*/ 166 w 271"/>
                <a:gd name="T61" fmla="*/ 216 h 271"/>
                <a:gd name="T62" fmla="*/ 180 w 271"/>
                <a:gd name="T63" fmla="*/ 198 h 271"/>
                <a:gd name="T64" fmla="*/ 197 w 271"/>
                <a:gd name="T65" fmla="*/ 181 h 271"/>
                <a:gd name="T66" fmla="*/ 216 w 271"/>
                <a:gd name="T67" fmla="*/ 166 h 271"/>
                <a:gd name="T68" fmla="*/ 236 w 271"/>
                <a:gd name="T69" fmla="*/ 154 h 271"/>
                <a:gd name="T70" fmla="*/ 260 w 271"/>
                <a:gd name="T71" fmla="*/ 145 h 271"/>
                <a:gd name="T72" fmla="*/ 271 w 271"/>
                <a:gd name="T73" fmla="*/ 142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71" h="271">
                  <a:moveTo>
                    <a:pt x="271" y="142"/>
                  </a:moveTo>
                  <a:lnTo>
                    <a:pt x="271" y="129"/>
                  </a:lnTo>
                  <a:lnTo>
                    <a:pt x="271" y="129"/>
                  </a:lnTo>
                  <a:lnTo>
                    <a:pt x="260" y="126"/>
                  </a:lnTo>
                  <a:lnTo>
                    <a:pt x="247" y="122"/>
                  </a:lnTo>
                  <a:lnTo>
                    <a:pt x="236" y="117"/>
                  </a:lnTo>
                  <a:lnTo>
                    <a:pt x="227" y="111"/>
                  </a:lnTo>
                  <a:lnTo>
                    <a:pt x="216" y="105"/>
                  </a:lnTo>
                  <a:lnTo>
                    <a:pt x="206" y="98"/>
                  </a:lnTo>
                  <a:lnTo>
                    <a:pt x="197" y="90"/>
                  </a:lnTo>
                  <a:lnTo>
                    <a:pt x="189" y="83"/>
                  </a:lnTo>
                  <a:lnTo>
                    <a:pt x="180" y="73"/>
                  </a:lnTo>
                  <a:lnTo>
                    <a:pt x="173" y="65"/>
                  </a:lnTo>
                  <a:lnTo>
                    <a:pt x="166" y="55"/>
                  </a:lnTo>
                  <a:lnTo>
                    <a:pt x="160" y="45"/>
                  </a:lnTo>
                  <a:lnTo>
                    <a:pt x="154" y="34"/>
                  </a:lnTo>
                  <a:lnTo>
                    <a:pt x="149" y="23"/>
                  </a:lnTo>
                  <a:lnTo>
                    <a:pt x="145" y="12"/>
                  </a:lnTo>
                  <a:lnTo>
                    <a:pt x="141" y="0"/>
                  </a:lnTo>
                  <a:lnTo>
                    <a:pt x="129" y="0"/>
                  </a:lnTo>
                  <a:lnTo>
                    <a:pt x="129" y="0"/>
                  </a:lnTo>
                  <a:lnTo>
                    <a:pt x="126" y="12"/>
                  </a:lnTo>
                  <a:lnTo>
                    <a:pt x="122" y="23"/>
                  </a:lnTo>
                  <a:lnTo>
                    <a:pt x="117" y="34"/>
                  </a:lnTo>
                  <a:lnTo>
                    <a:pt x="111" y="45"/>
                  </a:lnTo>
                  <a:lnTo>
                    <a:pt x="105" y="55"/>
                  </a:lnTo>
                  <a:lnTo>
                    <a:pt x="97" y="65"/>
                  </a:lnTo>
                  <a:lnTo>
                    <a:pt x="90" y="73"/>
                  </a:lnTo>
                  <a:lnTo>
                    <a:pt x="83" y="83"/>
                  </a:lnTo>
                  <a:lnTo>
                    <a:pt x="73" y="90"/>
                  </a:lnTo>
                  <a:lnTo>
                    <a:pt x="65" y="98"/>
                  </a:lnTo>
                  <a:lnTo>
                    <a:pt x="55" y="105"/>
                  </a:lnTo>
                  <a:lnTo>
                    <a:pt x="45" y="111"/>
                  </a:lnTo>
                  <a:lnTo>
                    <a:pt x="34" y="117"/>
                  </a:lnTo>
                  <a:lnTo>
                    <a:pt x="23" y="122"/>
                  </a:lnTo>
                  <a:lnTo>
                    <a:pt x="12" y="126"/>
                  </a:lnTo>
                  <a:lnTo>
                    <a:pt x="0" y="129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12" y="145"/>
                  </a:lnTo>
                  <a:lnTo>
                    <a:pt x="23" y="149"/>
                  </a:lnTo>
                  <a:lnTo>
                    <a:pt x="34" y="154"/>
                  </a:lnTo>
                  <a:lnTo>
                    <a:pt x="45" y="160"/>
                  </a:lnTo>
                  <a:lnTo>
                    <a:pt x="55" y="166"/>
                  </a:lnTo>
                  <a:lnTo>
                    <a:pt x="65" y="173"/>
                  </a:lnTo>
                  <a:lnTo>
                    <a:pt x="73" y="181"/>
                  </a:lnTo>
                  <a:lnTo>
                    <a:pt x="83" y="189"/>
                  </a:lnTo>
                  <a:lnTo>
                    <a:pt x="90" y="198"/>
                  </a:lnTo>
                  <a:lnTo>
                    <a:pt x="97" y="206"/>
                  </a:lnTo>
                  <a:lnTo>
                    <a:pt x="105" y="216"/>
                  </a:lnTo>
                  <a:lnTo>
                    <a:pt x="111" y="227"/>
                  </a:lnTo>
                  <a:lnTo>
                    <a:pt x="117" y="237"/>
                  </a:lnTo>
                  <a:lnTo>
                    <a:pt x="122" y="248"/>
                  </a:lnTo>
                  <a:lnTo>
                    <a:pt x="126" y="260"/>
                  </a:lnTo>
                  <a:lnTo>
                    <a:pt x="129" y="271"/>
                  </a:lnTo>
                  <a:lnTo>
                    <a:pt x="141" y="271"/>
                  </a:lnTo>
                  <a:lnTo>
                    <a:pt x="141" y="271"/>
                  </a:lnTo>
                  <a:lnTo>
                    <a:pt x="145" y="260"/>
                  </a:lnTo>
                  <a:lnTo>
                    <a:pt x="149" y="248"/>
                  </a:lnTo>
                  <a:lnTo>
                    <a:pt x="154" y="237"/>
                  </a:lnTo>
                  <a:lnTo>
                    <a:pt x="160" y="227"/>
                  </a:lnTo>
                  <a:lnTo>
                    <a:pt x="166" y="216"/>
                  </a:lnTo>
                  <a:lnTo>
                    <a:pt x="173" y="206"/>
                  </a:lnTo>
                  <a:lnTo>
                    <a:pt x="180" y="198"/>
                  </a:lnTo>
                  <a:lnTo>
                    <a:pt x="189" y="189"/>
                  </a:lnTo>
                  <a:lnTo>
                    <a:pt x="197" y="181"/>
                  </a:lnTo>
                  <a:lnTo>
                    <a:pt x="206" y="173"/>
                  </a:lnTo>
                  <a:lnTo>
                    <a:pt x="216" y="166"/>
                  </a:lnTo>
                  <a:lnTo>
                    <a:pt x="227" y="160"/>
                  </a:lnTo>
                  <a:lnTo>
                    <a:pt x="236" y="154"/>
                  </a:lnTo>
                  <a:lnTo>
                    <a:pt x="247" y="149"/>
                  </a:lnTo>
                  <a:lnTo>
                    <a:pt x="260" y="145"/>
                  </a:lnTo>
                  <a:lnTo>
                    <a:pt x="271" y="142"/>
                  </a:lnTo>
                  <a:lnTo>
                    <a:pt x="271" y="1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7" name="Freeform 11"/>
            <p:cNvSpPr>
              <a:spLocks noEditPoints="1"/>
            </p:cNvSpPr>
            <p:nvPr userDrawn="1"/>
          </p:nvSpPr>
          <p:spPr bwMode="auto">
            <a:xfrm>
              <a:off x="2305050" y="5341938"/>
              <a:ext cx="260350" cy="261938"/>
            </a:xfrm>
            <a:custGeom>
              <a:avLst/>
              <a:gdLst>
                <a:gd name="T0" fmla="*/ 158 w 329"/>
                <a:gd name="T1" fmla="*/ 329 h 329"/>
                <a:gd name="T2" fmla="*/ 145 w 329"/>
                <a:gd name="T3" fmla="*/ 326 h 329"/>
                <a:gd name="T4" fmla="*/ 134 w 329"/>
                <a:gd name="T5" fmla="*/ 317 h 329"/>
                <a:gd name="T6" fmla="*/ 130 w 329"/>
                <a:gd name="T7" fmla="*/ 307 h 329"/>
                <a:gd name="T8" fmla="*/ 103 w 329"/>
                <a:gd name="T9" fmla="*/ 254 h 329"/>
                <a:gd name="T10" fmla="*/ 59 w 329"/>
                <a:gd name="T11" fmla="*/ 215 h 329"/>
                <a:gd name="T12" fmla="*/ 22 w 329"/>
                <a:gd name="T13" fmla="*/ 199 h 329"/>
                <a:gd name="T14" fmla="*/ 9 w 329"/>
                <a:gd name="T15" fmla="*/ 193 h 329"/>
                <a:gd name="T16" fmla="*/ 1 w 329"/>
                <a:gd name="T17" fmla="*/ 180 h 329"/>
                <a:gd name="T18" fmla="*/ 0 w 329"/>
                <a:gd name="T19" fmla="*/ 158 h 329"/>
                <a:gd name="T20" fmla="*/ 1 w 329"/>
                <a:gd name="T21" fmla="*/ 149 h 329"/>
                <a:gd name="T22" fmla="*/ 9 w 329"/>
                <a:gd name="T23" fmla="*/ 138 h 329"/>
                <a:gd name="T24" fmla="*/ 22 w 329"/>
                <a:gd name="T25" fmla="*/ 130 h 329"/>
                <a:gd name="T26" fmla="*/ 59 w 329"/>
                <a:gd name="T27" fmla="*/ 115 h 329"/>
                <a:gd name="T28" fmla="*/ 103 w 329"/>
                <a:gd name="T29" fmla="*/ 75 h 329"/>
                <a:gd name="T30" fmla="*/ 130 w 329"/>
                <a:gd name="T31" fmla="*/ 22 h 329"/>
                <a:gd name="T32" fmla="*/ 134 w 329"/>
                <a:gd name="T33" fmla="*/ 13 h 329"/>
                <a:gd name="T34" fmla="*/ 145 w 329"/>
                <a:gd name="T35" fmla="*/ 4 h 329"/>
                <a:gd name="T36" fmla="*/ 158 w 329"/>
                <a:gd name="T37" fmla="*/ 0 h 329"/>
                <a:gd name="T38" fmla="*/ 175 w 329"/>
                <a:gd name="T39" fmla="*/ 0 h 329"/>
                <a:gd name="T40" fmla="*/ 189 w 329"/>
                <a:gd name="T41" fmla="*/ 6 h 329"/>
                <a:gd name="T42" fmla="*/ 197 w 329"/>
                <a:gd name="T43" fmla="*/ 17 h 329"/>
                <a:gd name="T44" fmla="*/ 204 w 329"/>
                <a:gd name="T45" fmla="*/ 41 h 329"/>
                <a:gd name="T46" fmla="*/ 239 w 329"/>
                <a:gd name="T47" fmla="*/ 91 h 329"/>
                <a:gd name="T48" fmla="*/ 287 w 329"/>
                <a:gd name="T49" fmla="*/ 124 h 329"/>
                <a:gd name="T50" fmla="*/ 312 w 329"/>
                <a:gd name="T51" fmla="*/ 132 h 329"/>
                <a:gd name="T52" fmla="*/ 323 w 329"/>
                <a:gd name="T53" fmla="*/ 141 h 329"/>
                <a:gd name="T54" fmla="*/ 329 w 329"/>
                <a:gd name="T55" fmla="*/ 154 h 329"/>
                <a:gd name="T56" fmla="*/ 329 w 329"/>
                <a:gd name="T57" fmla="*/ 171 h 329"/>
                <a:gd name="T58" fmla="*/ 325 w 329"/>
                <a:gd name="T59" fmla="*/ 184 h 329"/>
                <a:gd name="T60" fmla="*/ 315 w 329"/>
                <a:gd name="T61" fmla="*/ 195 h 329"/>
                <a:gd name="T62" fmla="*/ 307 w 329"/>
                <a:gd name="T63" fmla="*/ 199 h 329"/>
                <a:gd name="T64" fmla="*/ 253 w 329"/>
                <a:gd name="T65" fmla="*/ 226 h 329"/>
                <a:gd name="T66" fmla="*/ 214 w 329"/>
                <a:gd name="T67" fmla="*/ 269 h 329"/>
                <a:gd name="T68" fmla="*/ 198 w 329"/>
                <a:gd name="T69" fmla="*/ 307 h 329"/>
                <a:gd name="T70" fmla="*/ 191 w 329"/>
                <a:gd name="T71" fmla="*/ 321 h 329"/>
                <a:gd name="T72" fmla="*/ 180 w 329"/>
                <a:gd name="T73" fmla="*/ 328 h 329"/>
                <a:gd name="T74" fmla="*/ 170 w 329"/>
                <a:gd name="T75" fmla="*/ 329 h 329"/>
                <a:gd name="T76" fmla="*/ 102 w 329"/>
                <a:gd name="T77" fmla="*/ 172 h 329"/>
                <a:gd name="T78" fmla="*/ 133 w 329"/>
                <a:gd name="T79" fmla="*/ 197 h 329"/>
                <a:gd name="T80" fmla="*/ 157 w 329"/>
                <a:gd name="T81" fmla="*/ 228 h 329"/>
                <a:gd name="T82" fmla="*/ 172 w 329"/>
                <a:gd name="T83" fmla="*/ 228 h 329"/>
                <a:gd name="T84" fmla="*/ 197 w 329"/>
                <a:gd name="T85" fmla="*/ 197 h 329"/>
                <a:gd name="T86" fmla="*/ 228 w 329"/>
                <a:gd name="T87" fmla="*/ 172 h 329"/>
                <a:gd name="T88" fmla="*/ 228 w 329"/>
                <a:gd name="T89" fmla="*/ 157 h 329"/>
                <a:gd name="T90" fmla="*/ 197 w 329"/>
                <a:gd name="T91" fmla="*/ 133 h 329"/>
                <a:gd name="T92" fmla="*/ 172 w 329"/>
                <a:gd name="T93" fmla="*/ 102 h 329"/>
                <a:gd name="T94" fmla="*/ 157 w 329"/>
                <a:gd name="T95" fmla="*/ 102 h 329"/>
                <a:gd name="T96" fmla="*/ 133 w 329"/>
                <a:gd name="T97" fmla="*/ 133 h 329"/>
                <a:gd name="T98" fmla="*/ 102 w 329"/>
                <a:gd name="T99" fmla="*/ 157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9" h="329">
                  <a:moveTo>
                    <a:pt x="170" y="329"/>
                  </a:moveTo>
                  <a:lnTo>
                    <a:pt x="158" y="329"/>
                  </a:lnTo>
                  <a:lnTo>
                    <a:pt x="158" y="329"/>
                  </a:lnTo>
                  <a:lnTo>
                    <a:pt x="153" y="329"/>
                  </a:lnTo>
                  <a:lnTo>
                    <a:pt x="148" y="328"/>
                  </a:lnTo>
                  <a:lnTo>
                    <a:pt x="145" y="326"/>
                  </a:lnTo>
                  <a:lnTo>
                    <a:pt x="140" y="323"/>
                  </a:lnTo>
                  <a:lnTo>
                    <a:pt x="137" y="321"/>
                  </a:lnTo>
                  <a:lnTo>
                    <a:pt x="134" y="317"/>
                  </a:lnTo>
                  <a:lnTo>
                    <a:pt x="131" y="312"/>
                  </a:lnTo>
                  <a:lnTo>
                    <a:pt x="130" y="307"/>
                  </a:lnTo>
                  <a:lnTo>
                    <a:pt x="130" y="307"/>
                  </a:lnTo>
                  <a:lnTo>
                    <a:pt x="124" y="288"/>
                  </a:lnTo>
                  <a:lnTo>
                    <a:pt x="114" y="269"/>
                  </a:lnTo>
                  <a:lnTo>
                    <a:pt x="103" y="254"/>
                  </a:lnTo>
                  <a:lnTo>
                    <a:pt x="91" y="239"/>
                  </a:lnTo>
                  <a:lnTo>
                    <a:pt x="75" y="226"/>
                  </a:lnTo>
                  <a:lnTo>
                    <a:pt x="59" y="215"/>
                  </a:lnTo>
                  <a:lnTo>
                    <a:pt x="41" y="205"/>
                  </a:lnTo>
                  <a:lnTo>
                    <a:pt x="22" y="199"/>
                  </a:lnTo>
                  <a:lnTo>
                    <a:pt x="22" y="199"/>
                  </a:lnTo>
                  <a:lnTo>
                    <a:pt x="17" y="197"/>
                  </a:lnTo>
                  <a:lnTo>
                    <a:pt x="13" y="195"/>
                  </a:lnTo>
                  <a:lnTo>
                    <a:pt x="9" y="193"/>
                  </a:lnTo>
                  <a:lnTo>
                    <a:pt x="6" y="189"/>
                  </a:lnTo>
                  <a:lnTo>
                    <a:pt x="3" y="184"/>
                  </a:lnTo>
                  <a:lnTo>
                    <a:pt x="1" y="180"/>
                  </a:lnTo>
                  <a:lnTo>
                    <a:pt x="0" y="176"/>
                  </a:lnTo>
                  <a:lnTo>
                    <a:pt x="0" y="171"/>
                  </a:lnTo>
                  <a:lnTo>
                    <a:pt x="0" y="158"/>
                  </a:lnTo>
                  <a:lnTo>
                    <a:pt x="0" y="158"/>
                  </a:lnTo>
                  <a:lnTo>
                    <a:pt x="0" y="154"/>
                  </a:lnTo>
                  <a:lnTo>
                    <a:pt x="1" y="149"/>
                  </a:lnTo>
                  <a:lnTo>
                    <a:pt x="3" y="145"/>
                  </a:lnTo>
                  <a:lnTo>
                    <a:pt x="6" y="141"/>
                  </a:lnTo>
                  <a:lnTo>
                    <a:pt x="9" y="138"/>
                  </a:lnTo>
                  <a:lnTo>
                    <a:pt x="13" y="134"/>
                  </a:lnTo>
                  <a:lnTo>
                    <a:pt x="17" y="132"/>
                  </a:lnTo>
                  <a:lnTo>
                    <a:pt x="22" y="130"/>
                  </a:lnTo>
                  <a:lnTo>
                    <a:pt x="22" y="130"/>
                  </a:lnTo>
                  <a:lnTo>
                    <a:pt x="41" y="124"/>
                  </a:lnTo>
                  <a:lnTo>
                    <a:pt x="59" y="115"/>
                  </a:lnTo>
                  <a:lnTo>
                    <a:pt x="75" y="104"/>
                  </a:lnTo>
                  <a:lnTo>
                    <a:pt x="91" y="91"/>
                  </a:lnTo>
                  <a:lnTo>
                    <a:pt x="103" y="75"/>
                  </a:lnTo>
                  <a:lnTo>
                    <a:pt x="114" y="60"/>
                  </a:lnTo>
                  <a:lnTo>
                    <a:pt x="124" y="41"/>
                  </a:lnTo>
                  <a:lnTo>
                    <a:pt x="130" y="22"/>
                  </a:lnTo>
                  <a:lnTo>
                    <a:pt x="130" y="22"/>
                  </a:lnTo>
                  <a:lnTo>
                    <a:pt x="131" y="17"/>
                  </a:lnTo>
                  <a:lnTo>
                    <a:pt x="134" y="13"/>
                  </a:lnTo>
                  <a:lnTo>
                    <a:pt x="137" y="10"/>
                  </a:lnTo>
                  <a:lnTo>
                    <a:pt x="140" y="6"/>
                  </a:lnTo>
                  <a:lnTo>
                    <a:pt x="145" y="4"/>
                  </a:lnTo>
                  <a:lnTo>
                    <a:pt x="148" y="1"/>
                  </a:lnTo>
                  <a:lnTo>
                    <a:pt x="153" y="0"/>
                  </a:lnTo>
                  <a:lnTo>
                    <a:pt x="158" y="0"/>
                  </a:lnTo>
                  <a:lnTo>
                    <a:pt x="170" y="0"/>
                  </a:lnTo>
                  <a:lnTo>
                    <a:pt x="170" y="0"/>
                  </a:lnTo>
                  <a:lnTo>
                    <a:pt x="175" y="0"/>
                  </a:lnTo>
                  <a:lnTo>
                    <a:pt x="180" y="1"/>
                  </a:lnTo>
                  <a:lnTo>
                    <a:pt x="184" y="4"/>
                  </a:lnTo>
                  <a:lnTo>
                    <a:pt x="189" y="6"/>
                  </a:lnTo>
                  <a:lnTo>
                    <a:pt x="191" y="10"/>
                  </a:lnTo>
                  <a:lnTo>
                    <a:pt x="195" y="13"/>
                  </a:lnTo>
                  <a:lnTo>
                    <a:pt x="197" y="17"/>
                  </a:lnTo>
                  <a:lnTo>
                    <a:pt x="198" y="22"/>
                  </a:lnTo>
                  <a:lnTo>
                    <a:pt x="198" y="22"/>
                  </a:lnTo>
                  <a:lnTo>
                    <a:pt x="204" y="41"/>
                  </a:lnTo>
                  <a:lnTo>
                    <a:pt x="214" y="60"/>
                  </a:lnTo>
                  <a:lnTo>
                    <a:pt x="225" y="75"/>
                  </a:lnTo>
                  <a:lnTo>
                    <a:pt x="239" y="91"/>
                  </a:lnTo>
                  <a:lnTo>
                    <a:pt x="253" y="104"/>
                  </a:lnTo>
                  <a:lnTo>
                    <a:pt x="269" y="115"/>
                  </a:lnTo>
                  <a:lnTo>
                    <a:pt x="287" y="124"/>
                  </a:lnTo>
                  <a:lnTo>
                    <a:pt x="307" y="130"/>
                  </a:lnTo>
                  <a:lnTo>
                    <a:pt x="307" y="130"/>
                  </a:lnTo>
                  <a:lnTo>
                    <a:pt x="312" y="132"/>
                  </a:lnTo>
                  <a:lnTo>
                    <a:pt x="315" y="134"/>
                  </a:lnTo>
                  <a:lnTo>
                    <a:pt x="320" y="138"/>
                  </a:lnTo>
                  <a:lnTo>
                    <a:pt x="323" y="141"/>
                  </a:lnTo>
                  <a:lnTo>
                    <a:pt x="325" y="145"/>
                  </a:lnTo>
                  <a:lnTo>
                    <a:pt x="328" y="149"/>
                  </a:lnTo>
                  <a:lnTo>
                    <a:pt x="329" y="154"/>
                  </a:lnTo>
                  <a:lnTo>
                    <a:pt x="329" y="158"/>
                  </a:lnTo>
                  <a:lnTo>
                    <a:pt x="329" y="171"/>
                  </a:lnTo>
                  <a:lnTo>
                    <a:pt x="329" y="171"/>
                  </a:lnTo>
                  <a:lnTo>
                    <a:pt x="329" y="176"/>
                  </a:lnTo>
                  <a:lnTo>
                    <a:pt x="328" y="180"/>
                  </a:lnTo>
                  <a:lnTo>
                    <a:pt x="325" y="184"/>
                  </a:lnTo>
                  <a:lnTo>
                    <a:pt x="323" y="189"/>
                  </a:lnTo>
                  <a:lnTo>
                    <a:pt x="320" y="193"/>
                  </a:lnTo>
                  <a:lnTo>
                    <a:pt x="315" y="195"/>
                  </a:lnTo>
                  <a:lnTo>
                    <a:pt x="312" y="197"/>
                  </a:lnTo>
                  <a:lnTo>
                    <a:pt x="307" y="199"/>
                  </a:lnTo>
                  <a:lnTo>
                    <a:pt x="307" y="199"/>
                  </a:lnTo>
                  <a:lnTo>
                    <a:pt x="287" y="205"/>
                  </a:lnTo>
                  <a:lnTo>
                    <a:pt x="269" y="215"/>
                  </a:lnTo>
                  <a:lnTo>
                    <a:pt x="253" y="226"/>
                  </a:lnTo>
                  <a:lnTo>
                    <a:pt x="239" y="239"/>
                  </a:lnTo>
                  <a:lnTo>
                    <a:pt x="225" y="254"/>
                  </a:lnTo>
                  <a:lnTo>
                    <a:pt x="214" y="269"/>
                  </a:lnTo>
                  <a:lnTo>
                    <a:pt x="204" y="288"/>
                  </a:lnTo>
                  <a:lnTo>
                    <a:pt x="198" y="307"/>
                  </a:lnTo>
                  <a:lnTo>
                    <a:pt x="198" y="307"/>
                  </a:lnTo>
                  <a:lnTo>
                    <a:pt x="197" y="312"/>
                  </a:lnTo>
                  <a:lnTo>
                    <a:pt x="195" y="317"/>
                  </a:lnTo>
                  <a:lnTo>
                    <a:pt x="191" y="321"/>
                  </a:lnTo>
                  <a:lnTo>
                    <a:pt x="189" y="323"/>
                  </a:lnTo>
                  <a:lnTo>
                    <a:pt x="184" y="326"/>
                  </a:lnTo>
                  <a:lnTo>
                    <a:pt x="180" y="328"/>
                  </a:lnTo>
                  <a:lnTo>
                    <a:pt x="175" y="329"/>
                  </a:lnTo>
                  <a:lnTo>
                    <a:pt x="170" y="329"/>
                  </a:lnTo>
                  <a:lnTo>
                    <a:pt x="170" y="329"/>
                  </a:lnTo>
                  <a:close/>
                  <a:moveTo>
                    <a:pt x="90" y="165"/>
                  </a:moveTo>
                  <a:lnTo>
                    <a:pt x="90" y="165"/>
                  </a:lnTo>
                  <a:lnTo>
                    <a:pt x="102" y="172"/>
                  </a:lnTo>
                  <a:lnTo>
                    <a:pt x="112" y="179"/>
                  </a:lnTo>
                  <a:lnTo>
                    <a:pt x="123" y="188"/>
                  </a:lnTo>
                  <a:lnTo>
                    <a:pt x="133" y="197"/>
                  </a:lnTo>
                  <a:lnTo>
                    <a:pt x="141" y="207"/>
                  </a:lnTo>
                  <a:lnTo>
                    <a:pt x="150" y="217"/>
                  </a:lnTo>
                  <a:lnTo>
                    <a:pt x="157" y="228"/>
                  </a:lnTo>
                  <a:lnTo>
                    <a:pt x="164" y="239"/>
                  </a:lnTo>
                  <a:lnTo>
                    <a:pt x="164" y="239"/>
                  </a:lnTo>
                  <a:lnTo>
                    <a:pt x="172" y="228"/>
                  </a:lnTo>
                  <a:lnTo>
                    <a:pt x="179" y="217"/>
                  </a:lnTo>
                  <a:lnTo>
                    <a:pt x="187" y="207"/>
                  </a:lnTo>
                  <a:lnTo>
                    <a:pt x="197" y="197"/>
                  </a:lnTo>
                  <a:lnTo>
                    <a:pt x="206" y="188"/>
                  </a:lnTo>
                  <a:lnTo>
                    <a:pt x="217" y="179"/>
                  </a:lnTo>
                  <a:lnTo>
                    <a:pt x="228" y="172"/>
                  </a:lnTo>
                  <a:lnTo>
                    <a:pt x="239" y="165"/>
                  </a:lnTo>
                  <a:lnTo>
                    <a:pt x="239" y="165"/>
                  </a:lnTo>
                  <a:lnTo>
                    <a:pt x="228" y="157"/>
                  </a:lnTo>
                  <a:lnTo>
                    <a:pt x="217" y="150"/>
                  </a:lnTo>
                  <a:lnTo>
                    <a:pt x="206" y="141"/>
                  </a:lnTo>
                  <a:lnTo>
                    <a:pt x="197" y="133"/>
                  </a:lnTo>
                  <a:lnTo>
                    <a:pt x="187" y="123"/>
                  </a:lnTo>
                  <a:lnTo>
                    <a:pt x="179" y="112"/>
                  </a:lnTo>
                  <a:lnTo>
                    <a:pt x="172" y="102"/>
                  </a:lnTo>
                  <a:lnTo>
                    <a:pt x="164" y="90"/>
                  </a:lnTo>
                  <a:lnTo>
                    <a:pt x="164" y="90"/>
                  </a:lnTo>
                  <a:lnTo>
                    <a:pt x="157" y="102"/>
                  </a:lnTo>
                  <a:lnTo>
                    <a:pt x="150" y="112"/>
                  </a:lnTo>
                  <a:lnTo>
                    <a:pt x="141" y="123"/>
                  </a:lnTo>
                  <a:lnTo>
                    <a:pt x="133" y="133"/>
                  </a:lnTo>
                  <a:lnTo>
                    <a:pt x="123" y="141"/>
                  </a:lnTo>
                  <a:lnTo>
                    <a:pt x="112" y="150"/>
                  </a:lnTo>
                  <a:lnTo>
                    <a:pt x="102" y="157"/>
                  </a:lnTo>
                  <a:lnTo>
                    <a:pt x="90" y="165"/>
                  </a:lnTo>
                  <a:lnTo>
                    <a:pt x="90" y="1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8" name="Freeform 12"/>
            <p:cNvSpPr>
              <a:spLocks/>
            </p:cNvSpPr>
            <p:nvPr userDrawn="1"/>
          </p:nvSpPr>
          <p:spPr bwMode="auto">
            <a:xfrm>
              <a:off x="3011488" y="3695700"/>
              <a:ext cx="1228725" cy="47625"/>
            </a:xfrm>
            <a:custGeom>
              <a:avLst/>
              <a:gdLst>
                <a:gd name="T0" fmla="*/ 1548 w 1548"/>
                <a:gd name="T1" fmla="*/ 30 h 61"/>
                <a:gd name="T2" fmla="*/ 1548 w 1548"/>
                <a:gd name="T3" fmla="*/ 30 h 61"/>
                <a:gd name="T4" fmla="*/ 1548 w 1548"/>
                <a:gd name="T5" fmla="*/ 37 h 61"/>
                <a:gd name="T6" fmla="*/ 1545 w 1548"/>
                <a:gd name="T7" fmla="*/ 43 h 61"/>
                <a:gd name="T8" fmla="*/ 1543 w 1548"/>
                <a:gd name="T9" fmla="*/ 48 h 61"/>
                <a:gd name="T10" fmla="*/ 1539 w 1548"/>
                <a:gd name="T11" fmla="*/ 51 h 61"/>
                <a:gd name="T12" fmla="*/ 1534 w 1548"/>
                <a:gd name="T13" fmla="*/ 55 h 61"/>
                <a:gd name="T14" fmla="*/ 1530 w 1548"/>
                <a:gd name="T15" fmla="*/ 59 h 61"/>
                <a:gd name="T16" fmla="*/ 1523 w 1548"/>
                <a:gd name="T17" fmla="*/ 60 h 61"/>
                <a:gd name="T18" fmla="*/ 1517 w 1548"/>
                <a:gd name="T19" fmla="*/ 61 h 61"/>
                <a:gd name="T20" fmla="*/ 29 w 1548"/>
                <a:gd name="T21" fmla="*/ 61 h 61"/>
                <a:gd name="T22" fmla="*/ 29 w 1548"/>
                <a:gd name="T23" fmla="*/ 61 h 61"/>
                <a:gd name="T24" fmla="*/ 24 w 1548"/>
                <a:gd name="T25" fmla="*/ 60 h 61"/>
                <a:gd name="T26" fmla="*/ 18 w 1548"/>
                <a:gd name="T27" fmla="*/ 59 h 61"/>
                <a:gd name="T28" fmla="*/ 13 w 1548"/>
                <a:gd name="T29" fmla="*/ 55 h 61"/>
                <a:gd name="T30" fmla="*/ 8 w 1548"/>
                <a:gd name="T31" fmla="*/ 51 h 61"/>
                <a:gd name="T32" fmla="*/ 5 w 1548"/>
                <a:gd name="T33" fmla="*/ 48 h 61"/>
                <a:gd name="T34" fmla="*/ 2 w 1548"/>
                <a:gd name="T35" fmla="*/ 43 h 61"/>
                <a:gd name="T36" fmla="*/ 0 w 1548"/>
                <a:gd name="T37" fmla="*/ 37 h 61"/>
                <a:gd name="T38" fmla="*/ 0 w 1548"/>
                <a:gd name="T39" fmla="*/ 30 h 61"/>
                <a:gd name="T40" fmla="*/ 0 w 1548"/>
                <a:gd name="T41" fmla="*/ 30 h 61"/>
                <a:gd name="T42" fmla="*/ 0 w 1548"/>
                <a:gd name="T43" fmla="*/ 30 h 61"/>
                <a:gd name="T44" fmla="*/ 0 w 1548"/>
                <a:gd name="T45" fmla="*/ 24 h 61"/>
                <a:gd name="T46" fmla="*/ 2 w 1548"/>
                <a:gd name="T47" fmla="*/ 18 h 61"/>
                <a:gd name="T48" fmla="*/ 5 w 1548"/>
                <a:gd name="T49" fmla="*/ 13 h 61"/>
                <a:gd name="T50" fmla="*/ 8 w 1548"/>
                <a:gd name="T51" fmla="*/ 9 h 61"/>
                <a:gd name="T52" fmla="*/ 13 w 1548"/>
                <a:gd name="T53" fmla="*/ 5 h 61"/>
                <a:gd name="T54" fmla="*/ 18 w 1548"/>
                <a:gd name="T55" fmla="*/ 2 h 61"/>
                <a:gd name="T56" fmla="*/ 24 w 1548"/>
                <a:gd name="T57" fmla="*/ 1 h 61"/>
                <a:gd name="T58" fmla="*/ 29 w 1548"/>
                <a:gd name="T59" fmla="*/ 0 h 61"/>
                <a:gd name="T60" fmla="*/ 1517 w 1548"/>
                <a:gd name="T61" fmla="*/ 0 h 61"/>
                <a:gd name="T62" fmla="*/ 1517 w 1548"/>
                <a:gd name="T63" fmla="*/ 0 h 61"/>
                <a:gd name="T64" fmla="*/ 1523 w 1548"/>
                <a:gd name="T65" fmla="*/ 1 h 61"/>
                <a:gd name="T66" fmla="*/ 1530 w 1548"/>
                <a:gd name="T67" fmla="*/ 2 h 61"/>
                <a:gd name="T68" fmla="*/ 1534 w 1548"/>
                <a:gd name="T69" fmla="*/ 5 h 61"/>
                <a:gd name="T70" fmla="*/ 1539 w 1548"/>
                <a:gd name="T71" fmla="*/ 9 h 61"/>
                <a:gd name="T72" fmla="*/ 1543 w 1548"/>
                <a:gd name="T73" fmla="*/ 13 h 61"/>
                <a:gd name="T74" fmla="*/ 1545 w 1548"/>
                <a:gd name="T75" fmla="*/ 18 h 61"/>
                <a:gd name="T76" fmla="*/ 1548 w 1548"/>
                <a:gd name="T77" fmla="*/ 24 h 61"/>
                <a:gd name="T78" fmla="*/ 1548 w 1548"/>
                <a:gd name="T79" fmla="*/ 30 h 61"/>
                <a:gd name="T80" fmla="*/ 1548 w 1548"/>
                <a:gd name="T81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48" h="61">
                  <a:moveTo>
                    <a:pt x="1548" y="30"/>
                  </a:moveTo>
                  <a:lnTo>
                    <a:pt x="1548" y="30"/>
                  </a:lnTo>
                  <a:lnTo>
                    <a:pt x="1548" y="37"/>
                  </a:lnTo>
                  <a:lnTo>
                    <a:pt x="1545" y="43"/>
                  </a:lnTo>
                  <a:lnTo>
                    <a:pt x="1543" y="48"/>
                  </a:lnTo>
                  <a:lnTo>
                    <a:pt x="1539" y="51"/>
                  </a:lnTo>
                  <a:lnTo>
                    <a:pt x="1534" y="55"/>
                  </a:lnTo>
                  <a:lnTo>
                    <a:pt x="1530" y="59"/>
                  </a:lnTo>
                  <a:lnTo>
                    <a:pt x="1523" y="60"/>
                  </a:lnTo>
                  <a:lnTo>
                    <a:pt x="1517" y="61"/>
                  </a:lnTo>
                  <a:lnTo>
                    <a:pt x="29" y="61"/>
                  </a:lnTo>
                  <a:lnTo>
                    <a:pt x="29" y="61"/>
                  </a:lnTo>
                  <a:lnTo>
                    <a:pt x="24" y="60"/>
                  </a:lnTo>
                  <a:lnTo>
                    <a:pt x="18" y="59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8"/>
                  </a:lnTo>
                  <a:lnTo>
                    <a:pt x="2" y="43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9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1"/>
                  </a:lnTo>
                  <a:lnTo>
                    <a:pt x="29" y="0"/>
                  </a:lnTo>
                  <a:lnTo>
                    <a:pt x="1517" y="0"/>
                  </a:lnTo>
                  <a:lnTo>
                    <a:pt x="1517" y="0"/>
                  </a:lnTo>
                  <a:lnTo>
                    <a:pt x="1523" y="1"/>
                  </a:lnTo>
                  <a:lnTo>
                    <a:pt x="1530" y="2"/>
                  </a:lnTo>
                  <a:lnTo>
                    <a:pt x="1534" y="5"/>
                  </a:lnTo>
                  <a:lnTo>
                    <a:pt x="1539" y="9"/>
                  </a:lnTo>
                  <a:lnTo>
                    <a:pt x="1543" y="13"/>
                  </a:lnTo>
                  <a:lnTo>
                    <a:pt x="1545" y="18"/>
                  </a:lnTo>
                  <a:lnTo>
                    <a:pt x="1548" y="24"/>
                  </a:lnTo>
                  <a:lnTo>
                    <a:pt x="1548" y="30"/>
                  </a:lnTo>
                  <a:lnTo>
                    <a:pt x="1548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9" name="Freeform 13"/>
            <p:cNvSpPr>
              <a:spLocks/>
            </p:cNvSpPr>
            <p:nvPr userDrawn="1"/>
          </p:nvSpPr>
          <p:spPr bwMode="auto">
            <a:xfrm>
              <a:off x="2720975" y="3821113"/>
              <a:ext cx="582612" cy="47625"/>
            </a:xfrm>
            <a:custGeom>
              <a:avLst/>
              <a:gdLst>
                <a:gd name="T0" fmla="*/ 735 w 735"/>
                <a:gd name="T1" fmla="*/ 30 h 59"/>
                <a:gd name="T2" fmla="*/ 735 w 735"/>
                <a:gd name="T3" fmla="*/ 30 h 59"/>
                <a:gd name="T4" fmla="*/ 734 w 735"/>
                <a:gd name="T5" fmla="*/ 35 h 59"/>
                <a:gd name="T6" fmla="*/ 732 w 735"/>
                <a:gd name="T7" fmla="*/ 41 h 59"/>
                <a:gd name="T8" fmla="*/ 730 w 735"/>
                <a:gd name="T9" fmla="*/ 46 h 59"/>
                <a:gd name="T10" fmla="*/ 726 w 735"/>
                <a:gd name="T11" fmla="*/ 51 h 59"/>
                <a:gd name="T12" fmla="*/ 721 w 735"/>
                <a:gd name="T13" fmla="*/ 54 h 59"/>
                <a:gd name="T14" fmla="*/ 717 w 735"/>
                <a:gd name="T15" fmla="*/ 57 h 59"/>
                <a:gd name="T16" fmla="*/ 711 w 735"/>
                <a:gd name="T17" fmla="*/ 59 h 59"/>
                <a:gd name="T18" fmla="*/ 704 w 735"/>
                <a:gd name="T19" fmla="*/ 59 h 59"/>
                <a:gd name="T20" fmla="*/ 30 w 735"/>
                <a:gd name="T21" fmla="*/ 59 h 59"/>
                <a:gd name="T22" fmla="*/ 30 w 735"/>
                <a:gd name="T23" fmla="*/ 59 h 59"/>
                <a:gd name="T24" fmla="*/ 24 w 735"/>
                <a:gd name="T25" fmla="*/ 59 h 59"/>
                <a:gd name="T26" fmla="*/ 18 w 735"/>
                <a:gd name="T27" fmla="*/ 57 h 59"/>
                <a:gd name="T28" fmla="*/ 13 w 735"/>
                <a:gd name="T29" fmla="*/ 54 h 59"/>
                <a:gd name="T30" fmla="*/ 8 w 735"/>
                <a:gd name="T31" fmla="*/ 51 h 59"/>
                <a:gd name="T32" fmla="*/ 5 w 735"/>
                <a:gd name="T33" fmla="*/ 46 h 59"/>
                <a:gd name="T34" fmla="*/ 2 w 735"/>
                <a:gd name="T35" fmla="*/ 41 h 59"/>
                <a:gd name="T36" fmla="*/ 1 w 735"/>
                <a:gd name="T37" fmla="*/ 35 h 59"/>
                <a:gd name="T38" fmla="*/ 0 w 735"/>
                <a:gd name="T39" fmla="*/ 30 h 59"/>
                <a:gd name="T40" fmla="*/ 0 w 735"/>
                <a:gd name="T41" fmla="*/ 30 h 59"/>
                <a:gd name="T42" fmla="*/ 0 w 735"/>
                <a:gd name="T43" fmla="*/ 30 h 59"/>
                <a:gd name="T44" fmla="*/ 1 w 735"/>
                <a:gd name="T45" fmla="*/ 24 h 59"/>
                <a:gd name="T46" fmla="*/ 2 w 735"/>
                <a:gd name="T47" fmla="*/ 18 h 59"/>
                <a:gd name="T48" fmla="*/ 5 w 735"/>
                <a:gd name="T49" fmla="*/ 13 h 59"/>
                <a:gd name="T50" fmla="*/ 8 w 735"/>
                <a:gd name="T51" fmla="*/ 8 h 59"/>
                <a:gd name="T52" fmla="*/ 13 w 735"/>
                <a:gd name="T53" fmla="*/ 4 h 59"/>
                <a:gd name="T54" fmla="*/ 18 w 735"/>
                <a:gd name="T55" fmla="*/ 2 h 59"/>
                <a:gd name="T56" fmla="*/ 24 w 735"/>
                <a:gd name="T57" fmla="*/ 0 h 59"/>
                <a:gd name="T58" fmla="*/ 30 w 735"/>
                <a:gd name="T59" fmla="*/ 0 h 59"/>
                <a:gd name="T60" fmla="*/ 704 w 735"/>
                <a:gd name="T61" fmla="*/ 0 h 59"/>
                <a:gd name="T62" fmla="*/ 704 w 735"/>
                <a:gd name="T63" fmla="*/ 0 h 59"/>
                <a:gd name="T64" fmla="*/ 711 w 735"/>
                <a:gd name="T65" fmla="*/ 0 h 59"/>
                <a:gd name="T66" fmla="*/ 717 w 735"/>
                <a:gd name="T67" fmla="*/ 2 h 59"/>
                <a:gd name="T68" fmla="*/ 721 w 735"/>
                <a:gd name="T69" fmla="*/ 4 h 59"/>
                <a:gd name="T70" fmla="*/ 726 w 735"/>
                <a:gd name="T71" fmla="*/ 8 h 59"/>
                <a:gd name="T72" fmla="*/ 730 w 735"/>
                <a:gd name="T73" fmla="*/ 13 h 59"/>
                <a:gd name="T74" fmla="*/ 732 w 735"/>
                <a:gd name="T75" fmla="*/ 18 h 59"/>
                <a:gd name="T76" fmla="*/ 734 w 735"/>
                <a:gd name="T77" fmla="*/ 24 h 59"/>
                <a:gd name="T78" fmla="*/ 735 w 735"/>
                <a:gd name="T79" fmla="*/ 30 h 59"/>
                <a:gd name="T80" fmla="*/ 735 w 735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35" h="59">
                  <a:moveTo>
                    <a:pt x="735" y="30"/>
                  </a:moveTo>
                  <a:lnTo>
                    <a:pt x="735" y="30"/>
                  </a:lnTo>
                  <a:lnTo>
                    <a:pt x="734" y="35"/>
                  </a:lnTo>
                  <a:lnTo>
                    <a:pt x="732" y="41"/>
                  </a:lnTo>
                  <a:lnTo>
                    <a:pt x="730" y="46"/>
                  </a:lnTo>
                  <a:lnTo>
                    <a:pt x="726" y="51"/>
                  </a:lnTo>
                  <a:lnTo>
                    <a:pt x="721" y="54"/>
                  </a:lnTo>
                  <a:lnTo>
                    <a:pt x="717" y="57"/>
                  </a:lnTo>
                  <a:lnTo>
                    <a:pt x="711" y="59"/>
                  </a:lnTo>
                  <a:lnTo>
                    <a:pt x="704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4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1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8"/>
                  </a:lnTo>
                  <a:lnTo>
                    <a:pt x="13" y="4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704" y="0"/>
                  </a:lnTo>
                  <a:lnTo>
                    <a:pt x="704" y="0"/>
                  </a:lnTo>
                  <a:lnTo>
                    <a:pt x="711" y="0"/>
                  </a:lnTo>
                  <a:lnTo>
                    <a:pt x="717" y="2"/>
                  </a:lnTo>
                  <a:lnTo>
                    <a:pt x="721" y="4"/>
                  </a:lnTo>
                  <a:lnTo>
                    <a:pt x="726" y="8"/>
                  </a:lnTo>
                  <a:lnTo>
                    <a:pt x="730" y="13"/>
                  </a:lnTo>
                  <a:lnTo>
                    <a:pt x="732" y="18"/>
                  </a:lnTo>
                  <a:lnTo>
                    <a:pt x="734" y="24"/>
                  </a:lnTo>
                  <a:lnTo>
                    <a:pt x="735" y="30"/>
                  </a:lnTo>
                  <a:lnTo>
                    <a:pt x="735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0" name="Freeform 14"/>
            <p:cNvSpPr>
              <a:spLocks/>
            </p:cNvSpPr>
            <p:nvPr userDrawn="1"/>
          </p:nvSpPr>
          <p:spPr bwMode="auto">
            <a:xfrm>
              <a:off x="4292600" y="3938588"/>
              <a:ext cx="212725" cy="47625"/>
            </a:xfrm>
            <a:custGeom>
              <a:avLst/>
              <a:gdLst>
                <a:gd name="T0" fmla="*/ 268 w 268"/>
                <a:gd name="T1" fmla="*/ 31 h 61"/>
                <a:gd name="T2" fmla="*/ 268 w 268"/>
                <a:gd name="T3" fmla="*/ 31 h 61"/>
                <a:gd name="T4" fmla="*/ 268 w 268"/>
                <a:gd name="T5" fmla="*/ 37 h 61"/>
                <a:gd name="T6" fmla="*/ 266 w 268"/>
                <a:gd name="T7" fmla="*/ 43 h 61"/>
                <a:gd name="T8" fmla="*/ 263 w 268"/>
                <a:gd name="T9" fmla="*/ 48 h 61"/>
                <a:gd name="T10" fmla="*/ 260 w 268"/>
                <a:gd name="T11" fmla="*/ 52 h 61"/>
                <a:gd name="T12" fmla="*/ 255 w 268"/>
                <a:gd name="T13" fmla="*/ 55 h 61"/>
                <a:gd name="T14" fmla="*/ 250 w 268"/>
                <a:gd name="T15" fmla="*/ 59 h 61"/>
                <a:gd name="T16" fmla="*/ 245 w 268"/>
                <a:gd name="T17" fmla="*/ 60 h 61"/>
                <a:gd name="T18" fmla="*/ 239 w 268"/>
                <a:gd name="T19" fmla="*/ 61 h 61"/>
                <a:gd name="T20" fmla="*/ 30 w 268"/>
                <a:gd name="T21" fmla="*/ 61 h 61"/>
                <a:gd name="T22" fmla="*/ 30 w 268"/>
                <a:gd name="T23" fmla="*/ 61 h 61"/>
                <a:gd name="T24" fmla="*/ 24 w 268"/>
                <a:gd name="T25" fmla="*/ 60 h 61"/>
                <a:gd name="T26" fmla="*/ 18 w 268"/>
                <a:gd name="T27" fmla="*/ 59 h 61"/>
                <a:gd name="T28" fmla="*/ 13 w 268"/>
                <a:gd name="T29" fmla="*/ 55 h 61"/>
                <a:gd name="T30" fmla="*/ 8 w 268"/>
                <a:gd name="T31" fmla="*/ 52 h 61"/>
                <a:gd name="T32" fmla="*/ 5 w 268"/>
                <a:gd name="T33" fmla="*/ 48 h 61"/>
                <a:gd name="T34" fmla="*/ 2 w 268"/>
                <a:gd name="T35" fmla="*/ 43 h 61"/>
                <a:gd name="T36" fmla="*/ 0 w 268"/>
                <a:gd name="T37" fmla="*/ 37 h 61"/>
                <a:gd name="T38" fmla="*/ 0 w 268"/>
                <a:gd name="T39" fmla="*/ 31 h 61"/>
                <a:gd name="T40" fmla="*/ 0 w 268"/>
                <a:gd name="T41" fmla="*/ 31 h 61"/>
                <a:gd name="T42" fmla="*/ 0 w 268"/>
                <a:gd name="T43" fmla="*/ 31 h 61"/>
                <a:gd name="T44" fmla="*/ 0 w 268"/>
                <a:gd name="T45" fmla="*/ 25 h 61"/>
                <a:gd name="T46" fmla="*/ 2 w 268"/>
                <a:gd name="T47" fmla="*/ 19 h 61"/>
                <a:gd name="T48" fmla="*/ 5 w 268"/>
                <a:gd name="T49" fmla="*/ 14 h 61"/>
                <a:gd name="T50" fmla="*/ 8 w 268"/>
                <a:gd name="T51" fmla="*/ 10 h 61"/>
                <a:gd name="T52" fmla="*/ 13 w 268"/>
                <a:gd name="T53" fmla="*/ 6 h 61"/>
                <a:gd name="T54" fmla="*/ 18 w 268"/>
                <a:gd name="T55" fmla="*/ 3 h 61"/>
                <a:gd name="T56" fmla="*/ 24 w 268"/>
                <a:gd name="T57" fmla="*/ 2 h 61"/>
                <a:gd name="T58" fmla="*/ 30 w 268"/>
                <a:gd name="T59" fmla="*/ 0 h 61"/>
                <a:gd name="T60" fmla="*/ 239 w 268"/>
                <a:gd name="T61" fmla="*/ 0 h 61"/>
                <a:gd name="T62" fmla="*/ 239 w 268"/>
                <a:gd name="T63" fmla="*/ 0 h 61"/>
                <a:gd name="T64" fmla="*/ 245 w 268"/>
                <a:gd name="T65" fmla="*/ 2 h 61"/>
                <a:gd name="T66" fmla="*/ 250 w 268"/>
                <a:gd name="T67" fmla="*/ 3 h 61"/>
                <a:gd name="T68" fmla="*/ 255 w 268"/>
                <a:gd name="T69" fmla="*/ 6 h 61"/>
                <a:gd name="T70" fmla="*/ 260 w 268"/>
                <a:gd name="T71" fmla="*/ 10 h 61"/>
                <a:gd name="T72" fmla="*/ 263 w 268"/>
                <a:gd name="T73" fmla="*/ 14 h 61"/>
                <a:gd name="T74" fmla="*/ 266 w 268"/>
                <a:gd name="T75" fmla="*/ 19 h 61"/>
                <a:gd name="T76" fmla="*/ 268 w 268"/>
                <a:gd name="T77" fmla="*/ 25 h 61"/>
                <a:gd name="T78" fmla="*/ 268 w 268"/>
                <a:gd name="T79" fmla="*/ 31 h 61"/>
                <a:gd name="T80" fmla="*/ 268 w 268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8" h="61">
                  <a:moveTo>
                    <a:pt x="268" y="31"/>
                  </a:moveTo>
                  <a:lnTo>
                    <a:pt x="268" y="31"/>
                  </a:lnTo>
                  <a:lnTo>
                    <a:pt x="268" y="37"/>
                  </a:lnTo>
                  <a:lnTo>
                    <a:pt x="266" y="43"/>
                  </a:lnTo>
                  <a:lnTo>
                    <a:pt x="263" y="48"/>
                  </a:lnTo>
                  <a:lnTo>
                    <a:pt x="260" y="52"/>
                  </a:lnTo>
                  <a:lnTo>
                    <a:pt x="255" y="55"/>
                  </a:lnTo>
                  <a:lnTo>
                    <a:pt x="250" y="59"/>
                  </a:lnTo>
                  <a:lnTo>
                    <a:pt x="245" y="60"/>
                  </a:lnTo>
                  <a:lnTo>
                    <a:pt x="239" y="61"/>
                  </a:lnTo>
                  <a:lnTo>
                    <a:pt x="30" y="61"/>
                  </a:lnTo>
                  <a:lnTo>
                    <a:pt x="30" y="61"/>
                  </a:lnTo>
                  <a:lnTo>
                    <a:pt x="24" y="60"/>
                  </a:lnTo>
                  <a:lnTo>
                    <a:pt x="18" y="59"/>
                  </a:lnTo>
                  <a:lnTo>
                    <a:pt x="13" y="55"/>
                  </a:lnTo>
                  <a:lnTo>
                    <a:pt x="8" y="52"/>
                  </a:lnTo>
                  <a:lnTo>
                    <a:pt x="5" y="48"/>
                  </a:lnTo>
                  <a:lnTo>
                    <a:pt x="2" y="43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2" y="19"/>
                  </a:lnTo>
                  <a:lnTo>
                    <a:pt x="5" y="14"/>
                  </a:lnTo>
                  <a:lnTo>
                    <a:pt x="8" y="10"/>
                  </a:lnTo>
                  <a:lnTo>
                    <a:pt x="13" y="6"/>
                  </a:lnTo>
                  <a:lnTo>
                    <a:pt x="18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239" y="0"/>
                  </a:lnTo>
                  <a:lnTo>
                    <a:pt x="239" y="0"/>
                  </a:lnTo>
                  <a:lnTo>
                    <a:pt x="245" y="2"/>
                  </a:lnTo>
                  <a:lnTo>
                    <a:pt x="250" y="3"/>
                  </a:lnTo>
                  <a:lnTo>
                    <a:pt x="255" y="6"/>
                  </a:lnTo>
                  <a:lnTo>
                    <a:pt x="260" y="10"/>
                  </a:lnTo>
                  <a:lnTo>
                    <a:pt x="263" y="14"/>
                  </a:lnTo>
                  <a:lnTo>
                    <a:pt x="266" y="19"/>
                  </a:lnTo>
                  <a:lnTo>
                    <a:pt x="268" y="25"/>
                  </a:lnTo>
                  <a:lnTo>
                    <a:pt x="268" y="31"/>
                  </a:lnTo>
                  <a:lnTo>
                    <a:pt x="268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1" name="Freeform 15"/>
            <p:cNvSpPr>
              <a:spLocks/>
            </p:cNvSpPr>
            <p:nvPr userDrawn="1"/>
          </p:nvSpPr>
          <p:spPr bwMode="auto">
            <a:xfrm>
              <a:off x="4356100" y="4057650"/>
              <a:ext cx="411162" cy="46038"/>
            </a:xfrm>
            <a:custGeom>
              <a:avLst/>
              <a:gdLst>
                <a:gd name="T0" fmla="*/ 518 w 518"/>
                <a:gd name="T1" fmla="*/ 31 h 60"/>
                <a:gd name="T2" fmla="*/ 518 w 518"/>
                <a:gd name="T3" fmla="*/ 31 h 60"/>
                <a:gd name="T4" fmla="*/ 517 w 518"/>
                <a:gd name="T5" fmla="*/ 37 h 60"/>
                <a:gd name="T6" fmla="*/ 515 w 518"/>
                <a:gd name="T7" fmla="*/ 42 h 60"/>
                <a:gd name="T8" fmla="*/ 512 w 518"/>
                <a:gd name="T9" fmla="*/ 46 h 60"/>
                <a:gd name="T10" fmla="*/ 508 w 518"/>
                <a:gd name="T11" fmla="*/ 51 h 60"/>
                <a:gd name="T12" fmla="*/ 505 w 518"/>
                <a:gd name="T13" fmla="*/ 55 h 60"/>
                <a:gd name="T14" fmla="*/ 500 w 518"/>
                <a:gd name="T15" fmla="*/ 57 h 60"/>
                <a:gd name="T16" fmla="*/ 494 w 518"/>
                <a:gd name="T17" fmla="*/ 60 h 60"/>
                <a:gd name="T18" fmla="*/ 487 w 518"/>
                <a:gd name="T19" fmla="*/ 60 h 60"/>
                <a:gd name="T20" fmla="*/ 30 w 518"/>
                <a:gd name="T21" fmla="*/ 60 h 60"/>
                <a:gd name="T22" fmla="*/ 30 w 518"/>
                <a:gd name="T23" fmla="*/ 60 h 60"/>
                <a:gd name="T24" fmla="*/ 24 w 518"/>
                <a:gd name="T25" fmla="*/ 60 h 60"/>
                <a:gd name="T26" fmla="*/ 18 w 518"/>
                <a:gd name="T27" fmla="*/ 57 h 60"/>
                <a:gd name="T28" fmla="*/ 13 w 518"/>
                <a:gd name="T29" fmla="*/ 55 h 60"/>
                <a:gd name="T30" fmla="*/ 8 w 518"/>
                <a:gd name="T31" fmla="*/ 51 h 60"/>
                <a:gd name="T32" fmla="*/ 5 w 518"/>
                <a:gd name="T33" fmla="*/ 46 h 60"/>
                <a:gd name="T34" fmla="*/ 2 w 518"/>
                <a:gd name="T35" fmla="*/ 42 h 60"/>
                <a:gd name="T36" fmla="*/ 1 w 518"/>
                <a:gd name="T37" fmla="*/ 37 h 60"/>
                <a:gd name="T38" fmla="*/ 0 w 518"/>
                <a:gd name="T39" fmla="*/ 31 h 60"/>
                <a:gd name="T40" fmla="*/ 0 w 518"/>
                <a:gd name="T41" fmla="*/ 31 h 60"/>
                <a:gd name="T42" fmla="*/ 0 w 518"/>
                <a:gd name="T43" fmla="*/ 31 h 60"/>
                <a:gd name="T44" fmla="*/ 1 w 518"/>
                <a:gd name="T45" fmla="*/ 24 h 60"/>
                <a:gd name="T46" fmla="*/ 2 w 518"/>
                <a:gd name="T47" fmla="*/ 18 h 60"/>
                <a:gd name="T48" fmla="*/ 5 w 518"/>
                <a:gd name="T49" fmla="*/ 13 h 60"/>
                <a:gd name="T50" fmla="*/ 8 w 518"/>
                <a:gd name="T51" fmla="*/ 9 h 60"/>
                <a:gd name="T52" fmla="*/ 13 w 518"/>
                <a:gd name="T53" fmla="*/ 5 h 60"/>
                <a:gd name="T54" fmla="*/ 18 w 518"/>
                <a:gd name="T55" fmla="*/ 2 h 60"/>
                <a:gd name="T56" fmla="*/ 24 w 518"/>
                <a:gd name="T57" fmla="*/ 0 h 60"/>
                <a:gd name="T58" fmla="*/ 30 w 518"/>
                <a:gd name="T59" fmla="*/ 0 h 60"/>
                <a:gd name="T60" fmla="*/ 487 w 518"/>
                <a:gd name="T61" fmla="*/ 0 h 60"/>
                <a:gd name="T62" fmla="*/ 487 w 518"/>
                <a:gd name="T63" fmla="*/ 0 h 60"/>
                <a:gd name="T64" fmla="*/ 494 w 518"/>
                <a:gd name="T65" fmla="*/ 0 h 60"/>
                <a:gd name="T66" fmla="*/ 500 w 518"/>
                <a:gd name="T67" fmla="*/ 2 h 60"/>
                <a:gd name="T68" fmla="*/ 505 w 518"/>
                <a:gd name="T69" fmla="*/ 5 h 60"/>
                <a:gd name="T70" fmla="*/ 508 w 518"/>
                <a:gd name="T71" fmla="*/ 9 h 60"/>
                <a:gd name="T72" fmla="*/ 512 w 518"/>
                <a:gd name="T73" fmla="*/ 13 h 60"/>
                <a:gd name="T74" fmla="*/ 515 w 518"/>
                <a:gd name="T75" fmla="*/ 18 h 60"/>
                <a:gd name="T76" fmla="*/ 517 w 518"/>
                <a:gd name="T77" fmla="*/ 24 h 60"/>
                <a:gd name="T78" fmla="*/ 518 w 518"/>
                <a:gd name="T79" fmla="*/ 31 h 60"/>
                <a:gd name="T80" fmla="*/ 518 w 518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18" h="60">
                  <a:moveTo>
                    <a:pt x="518" y="31"/>
                  </a:moveTo>
                  <a:lnTo>
                    <a:pt x="518" y="31"/>
                  </a:lnTo>
                  <a:lnTo>
                    <a:pt x="517" y="37"/>
                  </a:lnTo>
                  <a:lnTo>
                    <a:pt x="515" y="42"/>
                  </a:lnTo>
                  <a:lnTo>
                    <a:pt x="512" y="46"/>
                  </a:lnTo>
                  <a:lnTo>
                    <a:pt x="508" y="51"/>
                  </a:lnTo>
                  <a:lnTo>
                    <a:pt x="505" y="55"/>
                  </a:lnTo>
                  <a:lnTo>
                    <a:pt x="500" y="57"/>
                  </a:lnTo>
                  <a:lnTo>
                    <a:pt x="494" y="60"/>
                  </a:lnTo>
                  <a:lnTo>
                    <a:pt x="487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9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487" y="0"/>
                  </a:lnTo>
                  <a:lnTo>
                    <a:pt x="487" y="0"/>
                  </a:lnTo>
                  <a:lnTo>
                    <a:pt x="494" y="0"/>
                  </a:lnTo>
                  <a:lnTo>
                    <a:pt x="500" y="2"/>
                  </a:lnTo>
                  <a:lnTo>
                    <a:pt x="505" y="5"/>
                  </a:lnTo>
                  <a:lnTo>
                    <a:pt x="508" y="9"/>
                  </a:lnTo>
                  <a:lnTo>
                    <a:pt x="512" y="13"/>
                  </a:lnTo>
                  <a:lnTo>
                    <a:pt x="515" y="18"/>
                  </a:lnTo>
                  <a:lnTo>
                    <a:pt x="517" y="24"/>
                  </a:lnTo>
                  <a:lnTo>
                    <a:pt x="518" y="31"/>
                  </a:lnTo>
                  <a:lnTo>
                    <a:pt x="518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2" name="Freeform 16"/>
            <p:cNvSpPr>
              <a:spLocks/>
            </p:cNvSpPr>
            <p:nvPr userDrawn="1"/>
          </p:nvSpPr>
          <p:spPr bwMode="auto">
            <a:xfrm>
              <a:off x="2794000" y="4379913"/>
              <a:ext cx="125412" cy="47625"/>
            </a:xfrm>
            <a:custGeom>
              <a:avLst/>
              <a:gdLst>
                <a:gd name="T0" fmla="*/ 157 w 157"/>
                <a:gd name="T1" fmla="*/ 30 h 60"/>
                <a:gd name="T2" fmla="*/ 157 w 157"/>
                <a:gd name="T3" fmla="*/ 30 h 60"/>
                <a:gd name="T4" fmla="*/ 156 w 157"/>
                <a:gd name="T5" fmla="*/ 36 h 60"/>
                <a:gd name="T6" fmla="*/ 154 w 157"/>
                <a:gd name="T7" fmla="*/ 42 h 60"/>
                <a:gd name="T8" fmla="*/ 152 w 157"/>
                <a:gd name="T9" fmla="*/ 47 h 60"/>
                <a:gd name="T10" fmla="*/ 148 w 157"/>
                <a:gd name="T11" fmla="*/ 51 h 60"/>
                <a:gd name="T12" fmla="*/ 143 w 157"/>
                <a:gd name="T13" fmla="*/ 55 h 60"/>
                <a:gd name="T14" fmla="*/ 138 w 157"/>
                <a:gd name="T15" fmla="*/ 58 h 60"/>
                <a:gd name="T16" fmla="*/ 132 w 157"/>
                <a:gd name="T17" fmla="*/ 60 h 60"/>
                <a:gd name="T18" fmla="*/ 126 w 157"/>
                <a:gd name="T19" fmla="*/ 60 h 60"/>
                <a:gd name="T20" fmla="*/ 29 w 157"/>
                <a:gd name="T21" fmla="*/ 60 h 60"/>
                <a:gd name="T22" fmla="*/ 29 w 157"/>
                <a:gd name="T23" fmla="*/ 60 h 60"/>
                <a:gd name="T24" fmla="*/ 23 w 157"/>
                <a:gd name="T25" fmla="*/ 60 h 60"/>
                <a:gd name="T26" fmla="*/ 18 w 157"/>
                <a:gd name="T27" fmla="*/ 58 h 60"/>
                <a:gd name="T28" fmla="*/ 12 w 157"/>
                <a:gd name="T29" fmla="*/ 55 h 60"/>
                <a:gd name="T30" fmla="*/ 8 w 157"/>
                <a:gd name="T31" fmla="*/ 51 h 60"/>
                <a:gd name="T32" fmla="*/ 4 w 157"/>
                <a:gd name="T33" fmla="*/ 47 h 60"/>
                <a:gd name="T34" fmla="*/ 2 w 157"/>
                <a:gd name="T35" fmla="*/ 42 h 60"/>
                <a:gd name="T36" fmla="*/ 0 w 157"/>
                <a:gd name="T37" fmla="*/ 36 h 60"/>
                <a:gd name="T38" fmla="*/ 0 w 157"/>
                <a:gd name="T39" fmla="*/ 30 h 60"/>
                <a:gd name="T40" fmla="*/ 0 w 157"/>
                <a:gd name="T41" fmla="*/ 30 h 60"/>
                <a:gd name="T42" fmla="*/ 0 w 157"/>
                <a:gd name="T43" fmla="*/ 30 h 60"/>
                <a:gd name="T44" fmla="*/ 0 w 157"/>
                <a:gd name="T45" fmla="*/ 23 h 60"/>
                <a:gd name="T46" fmla="*/ 2 w 157"/>
                <a:gd name="T47" fmla="*/ 19 h 60"/>
                <a:gd name="T48" fmla="*/ 4 w 157"/>
                <a:gd name="T49" fmla="*/ 14 h 60"/>
                <a:gd name="T50" fmla="*/ 8 w 157"/>
                <a:gd name="T51" fmla="*/ 9 h 60"/>
                <a:gd name="T52" fmla="*/ 12 w 157"/>
                <a:gd name="T53" fmla="*/ 5 h 60"/>
                <a:gd name="T54" fmla="*/ 18 w 157"/>
                <a:gd name="T55" fmla="*/ 3 h 60"/>
                <a:gd name="T56" fmla="*/ 23 w 157"/>
                <a:gd name="T57" fmla="*/ 0 h 60"/>
                <a:gd name="T58" fmla="*/ 29 w 157"/>
                <a:gd name="T59" fmla="*/ 0 h 60"/>
                <a:gd name="T60" fmla="*/ 126 w 157"/>
                <a:gd name="T61" fmla="*/ 0 h 60"/>
                <a:gd name="T62" fmla="*/ 126 w 157"/>
                <a:gd name="T63" fmla="*/ 0 h 60"/>
                <a:gd name="T64" fmla="*/ 132 w 157"/>
                <a:gd name="T65" fmla="*/ 0 h 60"/>
                <a:gd name="T66" fmla="*/ 138 w 157"/>
                <a:gd name="T67" fmla="*/ 3 h 60"/>
                <a:gd name="T68" fmla="*/ 143 w 157"/>
                <a:gd name="T69" fmla="*/ 5 h 60"/>
                <a:gd name="T70" fmla="*/ 148 w 157"/>
                <a:gd name="T71" fmla="*/ 9 h 60"/>
                <a:gd name="T72" fmla="*/ 152 w 157"/>
                <a:gd name="T73" fmla="*/ 14 h 60"/>
                <a:gd name="T74" fmla="*/ 154 w 157"/>
                <a:gd name="T75" fmla="*/ 19 h 60"/>
                <a:gd name="T76" fmla="*/ 156 w 157"/>
                <a:gd name="T77" fmla="*/ 23 h 60"/>
                <a:gd name="T78" fmla="*/ 157 w 157"/>
                <a:gd name="T79" fmla="*/ 30 h 60"/>
                <a:gd name="T80" fmla="*/ 157 w 157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7" h="60">
                  <a:moveTo>
                    <a:pt x="157" y="30"/>
                  </a:moveTo>
                  <a:lnTo>
                    <a:pt x="157" y="30"/>
                  </a:lnTo>
                  <a:lnTo>
                    <a:pt x="156" y="36"/>
                  </a:lnTo>
                  <a:lnTo>
                    <a:pt x="154" y="42"/>
                  </a:lnTo>
                  <a:lnTo>
                    <a:pt x="152" y="47"/>
                  </a:lnTo>
                  <a:lnTo>
                    <a:pt x="148" y="51"/>
                  </a:lnTo>
                  <a:lnTo>
                    <a:pt x="143" y="55"/>
                  </a:lnTo>
                  <a:lnTo>
                    <a:pt x="138" y="58"/>
                  </a:lnTo>
                  <a:lnTo>
                    <a:pt x="132" y="60"/>
                  </a:lnTo>
                  <a:lnTo>
                    <a:pt x="126" y="60"/>
                  </a:lnTo>
                  <a:lnTo>
                    <a:pt x="29" y="60"/>
                  </a:lnTo>
                  <a:lnTo>
                    <a:pt x="29" y="60"/>
                  </a:lnTo>
                  <a:lnTo>
                    <a:pt x="23" y="60"/>
                  </a:lnTo>
                  <a:lnTo>
                    <a:pt x="18" y="58"/>
                  </a:lnTo>
                  <a:lnTo>
                    <a:pt x="12" y="55"/>
                  </a:lnTo>
                  <a:lnTo>
                    <a:pt x="8" y="51"/>
                  </a:lnTo>
                  <a:lnTo>
                    <a:pt x="4" y="47"/>
                  </a:lnTo>
                  <a:lnTo>
                    <a:pt x="2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3"/>
                  </a:lnTo>
                  <a:lnTo>
                    <a:pt x="2" y="19"/>
                  </a:lnTo>
                  <a:lnTo>
                    <a:pt x="4" y="14"/>
                  </a:lnTo>
                  <a:lnTo>
                    <a:pt x="8" y="9"/>
                  </a:lnTo>
                  <a:lnTo>
                    <a:pt x="12" y="5"/>
                  </a:lnTo>
                  <a:lnTo>
                    <a:pt x="18" y="3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126" y="0"/>
                  </a:lnTo>
                  <a:lnTo>
                    <a:pt x="126" y="0"/>
                  </a:lnTo>
                  <a:lnTo>
                    <a:pt x="132" y="0"/>
                  </a:lnTo>
                  <a:lnTo>
                    <a:pt x="138" y="3"/>
                  </a:lnTo>
                  <a:lnTo>
                    <a:pt x="143" y="5"/>
                  </a:lnTo>
                  <a:lnTo>
                    <a:pt x="148" y="9"/>
                  </a:lnTo>
                  <a:lnTo>
                    <a:pt x="152" y="14"/>
                  </a:lnTo>
                  <a:lnTo>
                    <a:pt x="154" y="19"/>
                  </a:lnTo>
                  <a:lnTo>
                    <a:pt x="156" y="23"/>
                  </a:lnTo>
                  <a:lnTo>
                    <a:pt x="157" y="30"/>
                  </a:lnTo>
                  <a:lnTo>
                    <a:pt x="157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3" name="Freeform 17"/>
            <p:cNvSpPr>
              <a:spLocks/>
            </p:cNvSpPr>
            <p:nvPr userDrawn="1"/>
          </p:nvSpPr>
          <p:spPr bwMode="auto">
            <a:xfrm>
              <a:off x="2179638" y="4391025"/>
              <a:ext cx="346075" cy="47625"/>
            </a:xfrm>
            <a:custGeom>
              <a:avLst/>
              <a:gdLst>
                <a:gd name="T0" fmla="*/ 436 w 436"/>
                <a:gd name="T1" fmla="*/ 29 h 60"/>
                <a:gd name="T2" fmla="*/ 436 w 436"/>
                <a:gd name="T3" fmla="*/ 29 h 60"/>
                <a:gd name="T4" fmla="*/ 436 w 436"/>
                <a:gd name="T5" fmla="*/ 35 h 60"/>
                <a:gd name="T6" fmla="*/ 433 w 436"/>
                <a:gd name="T7" fmla="*/ 41 h 60"/>
                <a:gd name="T8" fmla="*/ 431 w 436"/>
                <a:gd name="T9" fmla="*/ 46 h 60"/>
                <a:gd name="T10" fmla="*/ 427 w 436"/>
                <a:gd name="T11" fmla="*/ 51 h 60"/>
                <a:gd name="T12" fmla="*/ 422 w 436"/>
                <a:gd name="T13" fmla="*/ 55 h 60"/>
                <a:gd name="T14" fmla="*/ 417 w 436"/>
                <a:gd name="T15" fmla="*/ 57 h 60"/>
                <a:gd name="T16" fmla="*/ 412 w 436"/>
                <a:gd name="T17" fmla="*/ 60 h 60"/>
                <a:gd name="T18" fmla="*/ 406 w 436"/>
                <a:gd name="T19" fmla="*/ 60 h 60"/>
                <a:gd name="T20" fmla="*/ 31 w 436"/>
                <a:gd name="T21" fmla="*/ 60 h 60"/>
                <a:gd name="T22" fmla="*/ 31 w 436"/>
                <a:gd name="T23" fmla="*/ 60 h 60"/>
                <a:gd name="T24" fmla="*/ 25 w 436"/>
                <a:gd name="T25" fmla="*/ 60 h 60"/>
                <a:gd name="T26" fmla="*/ 20 w 436"/>
                <a:gd name="T27" fmla="*/ 57 h 60"/>
                <a:gd name="T28" fmla="*/ 14 w 436"/>
                <a:gd name="T29" fmla="*/ 55 h 60"/>
                <a:gd name="T30" fmla="*/ 10 w 436"/>
                <a:gd name="T31" fmla="*/ 51 h 60"/>
                <a:gd name="T32" fmla="*/ 7 w 436"/>
                <a:gd name="T33" fmla="*/ 46 h 60"/>
                <a:gd name="T34" fmla="*/ 3 w 436"/>
                <a:gd name="T35" fmla="*/ 41 h 60"/>
                <a:gd name="T36" fmla="*/ 2 w 436"/>
                <a:gd name="T37" fmla="*/ 35 h 60"/>
                <a:gd name="T38" fmla="*/ 0 w 436"/>
                <a:gd name="T39" fmla="*/ 29 h 60"/>
                <a:gd name="T40" fmla="*/ 0 w 436"/>
                <a:gd name="T41" fmla="*/ 29 h 60"/>
                <a:gd name="T42" fmla="*/ 0 w 436"/>
                <a:gd name="T43" fmla="*/ 29 h 60"/>
                <a:gd name="T44" fmla="*/ 2 w 436"/>
                <a:gd name="T45" fmla="*/ 23 h 60"/>
                <a:gd name="T46" fmla="*/ 3 w 436"/>
                <a:gd name="T47" fmla="*/ 18 h 60"/>
                <a:gd name="T48" fmla="*/ 7 w 436"/>
                <a:gd name="T49" fmla="*/ 13 h 60"/>
                <a:gd name="T50" fmla="*/ 10 w 436"/>
                <a:gd name="T51" fmla="*/ 8 h 60"/>
                <a:gd name="T52" fmla="*/ 14 w 436"/>
                <a:gd name="T53" fmla="*/ 5 h 60"/>
                <a:gd name="T54" fmla="*/ 20 w 436"/>
                <a:gd name="T55" fmla="*/ 2 h 60"/>
                <a:gd name="T56" fmla="*/ 25 w 436"/>
                <a:gd name="T57" fmla="*/ 0 h 60"/>
                <a:gd name="T58" fmla="*/ 31 w 436"/>
                <a:gd name="T59" fmla="*/ 0 h 60"/>
                <a:gd name="T60" fmla="*/ 406 w 436"/>
                <a:gd name="T61" fmla="*/ 0 h 60"/>
                <a:gd name="T62" fmla="*/ 406 w 436"/>
                <a:gd name="T63" fmla="*/ 0 h 60"/>
                <a:gd name="T64" fmla="*/ 412 w 436"/>
                <a:gd name="T65" fmla="*/ 0 h 60"/>
                <a:gd name="T66" fmla="*/ 417 w 436"/>
                <a:gd name="T67" fmla="*/ 2 h 60"/>
                <a:gd name="T68" fmla="*/ 422 w 436"/>
                <a:gd name="T69" fmla="*/ 5 h 60"/>
                <a:gd name="T70" fmla="*/ 427 w 436"/>
                <a:gd name="T71" fmla="*/ 8 h 60"/>
                <a:gd name="T72" fmla="*/ 431 w 436"/>
                <a:gd name="T73" fmla="*/ 13 h 60"/>
                <a:gd name="T74" fmla="*/ 433 w 436"/>
                <a:gd name="T75" fmla="*/ 18 h 60"/>
                <a:gd name="T76" fmla="*/ 436 w 436"/>
                <a:gd name="T77" fmla="*/ 23 h 60"/>
                <a:gd name="T78" fmla="*/ 436 w 436"/>
                <a:gd name="T79" fmla="*/ 29 h 60"/>
                <a:gd name="T80" fmla="*/ 436 w 436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36" h="60">
                  <a:moveTo>
                    <a:pt x="436" y="29"/>
                  </a:moveTo>
                  <a:lnTo>
                    <a:pt x="436" y="29"/>
                  </a:lnTo>
                  <a:lnTo>
                    <a:pt x="436" y="35"/>
                  </a:lnTo>
                  <a:lnTo>
                    <a:pt x="433" y="41"/>
                  </a:lnTo>
                  <a:lnTo>
                    <a:pt x="431" y="46"/>
                  </a:lnTo>
                  <a:lnTo>
                    <a:pt x="427" y="51"/>
                  </a:lnTo>
                  <a:lnTo>
                    <a:pt x="422" y="55"/>
                  </a:lnTo>
                  <a:lnTo>
                    <a:pt x="417" y="57"/>
                  </a:lnTo>
                  <a:lnTo>
                    <a:pt x="412" y="60"/>
                  </a:lnTo>
                  <a:lnTo>
                    <a:pt x="406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5" y="60"/>
                  </a:lnTo>
                  <a:lnTo>
                    <a:pt x="20" y="57"/>
                  </a:lnTo>
                  <a:lnTo>
                    <a:pt x="14" y="55"/>
                  </a:lnTo>
                  <a:lnTo>
                    <a:pt x="10" y="51"/>
                  </a:lnTo>
                  <a:lnTo>
                    <a:pt x="7" y="46"/>
                  </a:lnTo>
                  <a:lnTo>
                    <a:pt x="3" y="41"/>
                  </a:lnTo>
                  <a:lnTo>
                    <a:pt x="2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2" y="23"/>
                  </a:lnTo>
                  <a:lnTo>
                    <a:pt x="3" y="18"/>
                  </a:lnTo>
                  <a:lnTo>
                    <a:pt x="7" y="13"/>
                  </a:lnTo>
                  <a:lnTo>
                    <a:pt x="10" y="8"/>
                  </a:lnTo>
                  <a:lnTo>
                    <a:pt x="14" y="5"/>
                  </a:lnTo>
                  <a:lnTo>
                    <a:pt x="20" y="2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406" y="0"/>
                  </a:lnTo>
                  <a:lnTo>
                    <a:pt x="406" y="0"/>
                  </a:lnTo>
                  <a:lnTo>
                    <a:pt x="412" y="0"/>
                  </a:lnTo>
                  <a:lnTo>
                    <a:pt x="417" y="2"/>
                  </a:lnTo>
                  <a:lnTo>
                    <a:pt x="422" y="5"/>
                  </a:lnTo>
                  <a:lnTo>
                    <a:pt x="427" y="8"/>
                  </a:lnTo>
                  <a:lnTo>
                    <a:pt x="431" y="13"/>
                  </a:lnTo>
                  <a:lnTo>
                    <a:pt x="433" y="18"/>
                  </a:lnTo>
                  <a:lnTo>
                    <a:pt x="436" y="23"/>
                  </a:lnTo>
                  <a:lnTo>
                    <a:pt x="436" y="29"/>
                  </a:lnTo>
                  <a:lnTo>
                    <a:pt x="436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4" name="Freeform 18"/>
            <p:cNvSpPr>
              <a:spLocks/>
            </p:cNvSpPr>
            <p:nvPr userDrawn="1"/>
          </p:nvSpPr>
          <p:spPr bwMode="auto">
            <a:xfrm>
              <a:off x="2343150" y="5032375"/>
              <a:ext cx="346075" cy="47625"/>
            </a:xfrm>
            <a:custGeom>
              <a:avLst/>
              <a:gdLst>
                <a:gd name="T0" fmla="*/ 436 w 436"/>
                <a:gd name="T1" fmla="*/ 30 h 60"/>
                <a:gd name="T2" fmla="*/ 436 w 436"/>
                <a:gd name="T3" fmla="*/ 30 h 60"/>
                <a:gd name="T4" fmla="*/ 434 w 436"/>
                <a:gd name="T5" fmla="*/ 36 h 60"/>
                <a:gd name="T6" fmla="*/ 433 w 436"/>
                <a:gd name="T7" fmla="*/ 42 h 60"/>
                <a:gd name="T8" fmla="*/ 430 w 436"/>
                <a:gd name="T9" fmla="*/ 47 h 60"/>
                <a:gd name="T10" fmla="*/ 426 w 436"/>
                <a:gd name="T11" fmla="*/ 52 h 60"/>
                <a:gd name="T12" fmla="*/ 422 w 436"/>
                <a:gd name="T13" fmla="*/ 55 h 60"/>
                <a:gd name="T14" fmla="*/ 417 w 436"/>
                <a:gd name="T15" fmla="*/ 58 h 60"/>
                <a:gd name="T16" fmla="*/ 411 w 436"/>
                <a:gd name="T17" fmla="*/ 60 h 60"/>
                <a:gd name="T18" fmla="*/ 405 w 436"/>
                <a:gd name="T19" fmla="*/ 60 h 60"/>
                <a:gd name="T20" fmla="*/ 31 w 436"/>
                <a:gd name="T21" fmla="*/ 60 h 60"/>
                <a:gd name="T22" fmla="*/ 31 w 436"/>
                <a:gd name="T23" fmla="*/ 60 h 60"/>
                <a:gd name="T24" fmla="*/ 25 w 436"/>
                <a:gd name="T25" fmla="*/ 60 h 60"/>
                <a:gd name="T26" fmla="*/ 19 w 436"/>
                <a:gd name="T27" fmla="*/ 58 h 60"/>
                <a:gd name="T28" fmla="*/ 14 w 436"/>
                <a:gd name="T29" fmla="*/ 55 h 60"/>
                <a:gd name="T30" fmla="*/ 9 w 436"/>
                <a:gd name="T31" fmla="*/ 52 h 60"/>
                <a:gd name="T32" fmla="*/ 5 w 436"/>
                <a:gd name="T33" fmla="*/ 47 h 60"/>
                <a:gd name="T34" fmla="*/ 3 w 436"/>
                <a:gd name="T35" fmla="*/ 42 h 60"/>
                <a:gd name="T36" fmla="*/ 0 w 436"/>
                <a:gd name="T37" fmla="*/ 36 h 60"/>
                <a:gd name="T38" fmla="*/ 0 w 436"/>
                <a:gd name="T39" fmla="*/ 30 h 60"/>
                <a:gd name="T40" fmla="*/ 0 w 436"/>
                <a:gd name="T41" fmla="*/ 30 h 60"/>
                <a:gd name="T42" fmla="*/ 0 w 436"/>
                <a:gd name="T43" fmla="*/ 30 h 60"/>
                <a:gd name="T44" fmla="*/ 0 w 436"/>
                <a:gd name="T45" fmla="*/ 24 h 60"/>
                <a:gd name="T46" fmla="*/ 3 w 436"/>
                <a:gd name="T47" fmla="*/ 19 h 60"/>
                <a:gd name="T48" fmla="*/ 5 w 436"/>
                <a:gd name="T49" fmla="*/ 14 h 60"/>
                <a:gd name="T50" fmla="*/ 9 w 436"/>
                <a:gd name="T51" fmla="*/ 9 h 60"/>
                <a:gd name="T52" fmla="*/ 14 w 436"/>
                <a:gd name="T53" fmla="*/ 5 h 60"/>
                <a:gd name="T54" fmla="*/ 19 w 436"/>
                <a:gd name="T55" fmla="*/ 3 h 60"/>
                <a:gd name="T56" fmla="*/ 25 w 436"/>
                <a:gd name="T57" fmla="*/ 0 h 60"/>
                <a:gd name="T58" fmla="*/ 31 w 436"/>
                <a:gd name="T59" fmla="*/ 0 h 60"/>
                <a:gd name="T60" fmla="*/ 405 w 436"/>
                <a:gd name="T61" fmla="*/ 0 h 60"/>
                <a:gd name="T62" fmla="*/ 405 w 436"/>
                <a:gd name="T63" fmla="*/ 0 h 60"/>
                <a:gd name="T64" fmla="*/ 411 w 436"/>
                <a:gd name="T65" fmla="*/ 0 h 60"/>
                <a:gd name="T66" fmla="*/ 417 w 436"/>
                <a:gd name="T67" fmla="*/ 3 h 60"/>
                <a:gd name="T68" fmla="*/ 422 w 436"/>
                <a:gd name="T69" fmla="*/ 5 h 60"/>
                <a:gd name="T70" fmla="*/ 426 w 436"/>
                <a:gd name="T71" fmla="*/ 9 h 60"/>
                <a:gd name="T72" fmla="*/ 430 w 436"/>
                <a:gd name="T73" fmla="*/ 14 h 60"/>
                <a:gd name="T74" fmla="*/ 433 w 436"/>
                <a:gd name="T75" fmla="*/ 19 h 60"/>
                <a:gd name="T76" fmla="*/ 434 w 436"/>
                <a:gd name="T77" fmla="*/ 24 h 60"/>
                <a:gd name="T78" fmla="*/ 436 w 436"/>
                <a:gd name="T79" fmla="*/ 30 h 60"/>
                <a:gd name="T80" fmla="*/ 436 w 436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36" h="60">
                  <a:moveTo>
                    <a:pt x="436" y="30"/>
                  </a:moveTo>
                  <a:lnTo>
                    <a:pt x="436" y="30"/>
                  </a:lnTo>
                  <a:lnTo>
                    <a:pt x="434" y="36"/>
                  </a:lnTo>
                  <a:lnTo>
                    <a:pt x="433" y="42"/>
                  </a:lnTo>
                  <a:lnTo>
                    <a:pt x="430" y="47"/>
                  </a:lnTo>
                  <a:lnTo>
                    <a:pt x="426" y="52"/>
                  </a:lnTo>
                  <a:lnTo>
                    <a:pt x="422" y="55"/>
                  </a:lnTo>
                  <a:lnTo>
                    <a:pt x="417" y="58"/>
                  </a:lnTo>
                  <a:lnTo>
                    <a:pt x="411" y="60"/>
                  </a:lnTo>
                  <a:lnTo>
                    <a:pt x="405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5" y="60"/>
                  </a:lnTo>
                  <a:lnTo>
                    <a:pt x="19" y="58"/>
                  </a:lnTo>
                  <a:lnTo>
                    <a:pt x="14" y="55"/>
                  </a:lnTo>
                  <a:lnTo>
                    <a:pt x="9" y="52"/>
                  </a:lnTo>
                  <a:lnTo>
                    <a:pt x="5" y="47"/>
                  </a:lnTo>
                  <a:lnTo>
                    <a:pt x="3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3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4" y="5"/>
                  </a:lnTo>
                  <a:lnTo>
                    <a:pt x="19" y="3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405" y="0"/>
                  </a:lnTo>
                  <a:lnTo>
                    <a:pt x="405" y="0"/>
                  </a:lnTo>
                  <a:lnTo>
                    <a:pt x="411" y="0"/>
                  </a:lnTo>
                  <a:lnTo>
                    <a:pt x="417" y="3"/>
                  </a:lnTo>
                  <a:lnTo>
                    <a:pt x="422" y="5"/>
                  </a:lnTo>
                  <a:lnTo>
                    <a:pt x="426" y="9"/>
                  </a:lnTo>
                  <a:lnTo>
                    <a:pt x="430" y="14"/>
                  </a:lnTo>
                  <a:lnTo>
                    <a:pt x="433" y="19"/>
                  </a:lnTo>
                  <a:lnTo>
                    <a:pt x="434" y="24"/>
                  </a:lnTo>
                  <a:lnTo>
                    <a:pt x="436" y="30"/>
                  </a:lnTo>
                  <a:lnTo>
                    <a:pt x="43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5" name="Freeform 19"/>
            <p:cNvSpPr>
              <a:spLocks/>
            </p:cNvSpPr>
            <p:nvPr userDrawn="1"/>
          </p:nvSpPr>
          <p:spPr bwMode="auto">
            <a:xfrm>
              <a:off x="2287588" y="4575175"/>
              <a:ext cx="590550" cy="47625"/>
            </a:xfrm>
            <a:custGeom>
              <a:avLst/>
              <a:gdLst>
                <a:gd name="T0" fmla="*/ 742 w 742"/>
                <a:gd name="T1" fmla="*/ 30 h 59"/>
                <a:gd name="T2" fmla="*/ 742 w 742"/>
                <a:gd name="T3" fmla="*/ 30 h 59"/>
                <a:gd name="T4" fmla="*/ 741 w 742"/>
                <a:gd name="T5" fmla="*/ 35 h 59"/>
                <a:gd name="T6" fmla="*/ 740 w 742"/>
                <a:gd name="T7" fmla="*/ 41 h 59"/>
                <a:gd name="T8" fmla="*/ 737 w 742"/>
                <a:gd name="T9" fmla="*/ 46 h 59"/>
                <a:gd name="T10" fmla="*/ 734 w 742"/>
                <a:gd name="T11" fmla="*/ 51 h 59"/>
                <a:gd name="T12" fmla="*/ 729 w 742"/>
                <a:gd name="T13" fmla="*/ 55 h 59"/>
                <a:gd name="T14" fmla="*/ 724 w 742"/>
                <a:gd name="T15" fmla="*/ 57 h 59"/>
                <a:gd name="T16" fmla="*/ 718 w 742"/>
                <a:gd name="T17" fmla="*/ 59 h 59"/>
                <a:gd name="T18" fmla="*/ 712 w 742"/>
                <a:gd name="T19" fmla="*/ 59 h 59"/>
                <a:gd name="T20" fmla="*/ 30 w 742"/>
                <a:gd name="T21" fmla="*/ 59 h 59"/>
                <a:gd name="T22" fmla="*/ 30 w 742"/>
                <a:gd name="T23" fmla="*/ 59 h 59"/>
                <a:gd name="T24" fmla="*/ 24 w 742"/>
                <a:gd name="T25" fmla="*/ 59 h 59"/>
                <a:gd name="T26" fmla="*/ 18 w 742"/>
                <a:gd name="T27" fmla="*/ 57 h 59"/>
                <a:gd name="T28" fmla="*/ 13 w 742"/>
                <a:gd name="T29" fmla="*/ 55 h 59"/>
                <a:gd name="T30" fmla="*/ 9 w 742"/>
                <a:gd name="T31" fmla="*/ 51 h 59"/>
                <a:gd name="T32" fmla="*/ 5 w 742"/>
                <a:gd name="T33" fmla="*/ 46 h 59"/>
                <a:gd name="T34" fmla="*/ 2 w 742"/>
                <a:gd name="T35" fmla="*/ 41 h 59"/>
                <a:gd name="T36" fmla="*/ 0 w 742"/>
                <a:gd name="T37" fmla="*/ 35 h 59"/>
                <a:gd name="T38" fmla="*/ 0 w 742"/>
                <a:gd name="T39" fmla="*/ 30 h 59"/>
                <a:gd name="T40" fmla="*/ 0 w 742"/>
                <a:gd name="T41" fmla="*/ 30 h 59"/>
                <a:gd name="T42" fmla="*/ 0 w 742"/>
                <a:gd name="T43" fmla="*/ 30 h 59"/>
                <a:gd name="T44" fmla="*/ 0 w 742"/>
                <a:gd name="T45" fmla="*/ 24 h 59"/>
                <a:gd name="T46" fmla="*/ 2 w 742"/>
                <a:gd name="T47" fmla="*/ 18 h 59"/>
                <a:gd name="T48" fmla="*/ 5 w 742"/>
                <a:gd name="T49" fmla="*/ 13 h 59"/>
                <a:gd name="T50" fmla="*/ 9 w 742"/>
                <a:gd name="T51" fmla="*/ 8 h 59"/>
                <a:gd name="T52" fmla="*/ 13 w 742"/>
                <a:gd name="T53" fmla="*/ 5 h 59"/>
                <a:gd name="T54" fmla="*/ 18 w 742"/>
                <a:gd name="T55" fmla="*/ 2 h 59"/>
                <a:gd name="T56" fmla="*/ 24 w 742"/>
                <a:gd name="T57" fmla="*/ 0 h 59"/>
                <a:gd name="T58" fmla="*/ 30 w 742"/>
                <a:gd name="T59" fmla="*/ 0 h 59"/>
                <a:gd name="T60" fmla="*/ 712 w 742"/>
                <a:gd name="T61" fmla="*/ 0 h 59"/>
                <a:gd name="T62" fmla="*/ 712 w 742"/>
                <a:gd name="T63" fmla="*/ 0 h 59"/>
                <a:gd name="T64" fmla="*/ 718 w 742"/>
                <a:gd name="T65" fmla="*/ 0 h 59"/>
                <a:gd name="T66" fmla="*/ 724 w 742"/>
                <a:gd name="T67" fmla="*/ 2 h 59"/>
                <a:gd name="T68" fmla="*/ 729 w 742"/>
                <a:gd name="T69" fmla="*/ 5 h 59"/>
                <a:gd name="T70" fmla="*/ 734 w 742"/>
                <a:gd name="T71" fmla="*/ 8 h 59"/>
                <a:gd name="T72" fmla="*/ 737 w 742"/>
                <a:gd name="T73" fmla="*/ 13 h 59"/>
                <a:gd name="T74" fmla="*/ 740 w 742"/>
                <a:gd name="T75" fmla="*/ 18 h 59"/>
                <a:gd name="T76" fmla="*/ 741 w 742"/>
                <a:gd name="T77" fmla="*/ 24 h 59"/>
                <a:gd name="T78" fmla="*/ 742 w 742"/>
                <a:gd name="T79" fmla="*/ 30 h 59"/>
                <a:gd name="T80" fmla="*/ 742 w 742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42" h="59">
                  <a:moveTo>
                    <a:pt x="742" y="30"/>
                  </a:moveTo>
                  <a:lnTo>
                    <a:pt x="742" y="30"/>
                  </a:lnTo>
                  <a:lnTo>
                    <a:pt x="741" y="35"/>
                  </a:lnTo>
                  <a:lnTo>
                    <a:pt x="740" y="41"/>
                  </a:lnTo>
                  <a:lnTo>
                    <a:pt x="737" y="46"/>
                  </a:lnTo>
                  <a:lnTo>
                    <a:pt x="734" y="51"/>
                  </a:lnTo>
                  <a:lnTo>
                    <a:pt x="729" y="55"/>
                  </a:lnTo>
                  <a:lnTo>
                    <a:pt x="724" y="57"/>
                  </a:lnTo>
                  <a:lnTo>
                    <a:pt x="718" y="59"/>
                  </a:lnTo>
                  <a:lnTo>
                    <a:pt x="712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0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9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712" y="0"/>
                  </a:lnTo>
                  <a:lnTo>
                    <a:pt x="712" y="0"/>
                  </a:lnTo>
                  <a:lnTo>
                    <a:pt x="718" y="0"/>
                  </a:lnTo>
                  <a:lnTo>
                    <a:pt x="724" y="2"/>
                  </a:lnTo>
                  <a:lnTo>
                    <a:pt x="729" y="5"/>
                  </a:lnTo>
                  <a:lnTo>
                    <a:pt x="734" y="8"/>
                  </a:lnTo>
                  <a:lnTo>
                    <a:pt x="737" y="13"/>
                  </a:lnTo>
                  <a:lnTo>
                    <a:pt x="740" y="18"/>
                  </a:lnTo>
                  <a:lnTo>
                    <a:pt x="741" y="24"/>
                  </a:lnTo>
                  <a:lnTo>
                    <a:pt x="742" y="30"/>
                  </a:lnTo>
                  <a:lnTo>
                    <a:pt x="742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6" name="Freeform 20"/>
            <p:cNvSpPr>
              <a:spLocks/>
            </p:cNvSpPr>
            <p:nvPr userDrawn="1"/>
          </p:nvSpPr>
          <p:spPr bwMode="auto">
            <a:xfrm>
              <a:off x="2433638" y="4719638"/>
              <a:ext cx="161925" cy="47625"/>
            </a:xfrm>
            <a:custGeom>
              <a:avLst/>
              <a:gdLst>
                <a:gd name="T0" fmla="*/ 203 w 203"/>
                <a:gd name="T1" fmla="*/ 31 h 61"/>
                <a:gd name="T2" fmla="*/ 203 w 203"/>
                <a:gd name="T3" fmla="*/ 31 h 61"/>
                <a:gd name="T4" fmla="*/ 202 w 203"/>
                <a:gd name="T5" fmla="*/ 37 h 61"/>
                <a:gd name="T6" fmla="*/ 201 w 203"/>
                <a:gd name="T7" fmla="*/ 43 h 61"/>
                <a:gd name="T8" fmla="*/ 199 w 203"/>
                <a:gd name="T9" fmla="*/ 48 h 61"/>
                <a:gd name="T10" fmla="*/ 195 w 203"/>
                <a:gd name="T11" fmla="*/ 53 h 61"/>
                <a:gd name="T12" fmla="*/ 190 w 203"/>
                <a:gd name="T13" fmla="*/ 57 h 61"/>
                <a:gd name="T14" fmla="*/ 185 w 203"/>
                <a:gd name="T15" fmla="*/ 59 h 61"/>
                <a:gd name="T16" fmla="*/ 179 w 203"/>
                <a:gd name="T17" fmla="*/ 60 h 61"/>
                <a:gd name="T18" fmla="*/ 173 w 203"/>
                <a:gd name="T19" fmla="*/ 61 h 61"/>
                <a:gd name="T20" fmla="*/ 30 w 203"/>
                <a:gd name="T21" fmla="*/ 61 h 61"/>
                <a:gd name="T22" fmla="*/ 30 w 203"/>
                <a:gd name="T23" fmla="*/ 61 h 61"/>
                <a:gd name="T24" fmla="*/ 24 w 203"/>
                <a:gd name="T25" fmla="*/ 60 h 61"/>
                <a:gd name="T26" fmla="*/ 19 w 203"/>
                <a:gd name="T27" fmla="*/ 59 h 61"/>
                <a:gd name="T28" fmla="*/ 13 w 203"/>
                <a:gd name="T29" fmla="*/ 57 h 61"/>
                <a:gd name="T30" fmla="*/ 10 w 203"/>
                <a:gd name="T31" fmla="*/ 53 h 61"/>
                <a:gd name="T32" fmla="*/ 6 w 203"/>
                <a:gd name="T33" fmla="*/ 48 h 61"/>
                <a:gd name="T34" fmla="*/ 2 w 203"/>
                <a:gd name="T35" fmla="*/ 43 h 61"/>
                <a:gd name="T36" fmla="*/ 1 w 203"/>
                <a:gd name="T37" fmla="*/ 37 h 61"/>
                <a:gd name="T38" fmla="*/ 0 w 203"/>
                <a:gd name="T39" fmla="*/ 31 h 61"/>
                <a:gd name="T40" fmla="*/ 0 w 203"/>
                <a:gd name="T41" fmla="*/ 31 h 61"/>
                <a:gd name="T42" fmla="*/ 0 w 203"/>
                <a:gd name="T43" fmla="*/ 31 h 61"/>
                <a:gd name="T44" fmla="*/ 1 w 203"/>
                <a:gd name="T45" fmla="*/ 25 h 61"/>
                <a:gd name="T46" fmla="*/ 2 w 203"/>
                <a:gd name="T47" fmla="*/ 20 h 61"/>
                <a:gd name="T48" fmla="*/ 6 w 203"/>
                <a:gd name="T49" fmla="*/ 14 h 61"/>
                <a:gd name="T50" fmla="*/ 10 w 203"/>
                <a:gd name="T51" fmla="*/ 10 h 61"/>
                <a:gd name="T52" fmla="*/ 13 w 203"/>
                <a:gd name="T53" fmla="*/ 7 h 61"/>
                <a:gd name="T54" fmla="*/ 19 w 203"/>
                <a:gd name="T55" fmla="*/ 3 h 61"/>
                <a:gd name="T56" fmla="*/ 24 w 203"/>
                <a:gd name="T57" fmla="*/ 2 h 61"/>
                <a:gd name="T58" fmla="*/ 30 w 203"/>
                <a:gd name="T59" fmla="*/ 0 h 61"/>
                <a:gd name="T60" fmla="*/ 173 w 203"/>
                <a:gd name="T61" fmla="*/ 0 h 61"/>
                <a:gd name="T62" fmla="*/ 173 w 203"/>
                <a:gd name="T63" fmla="*/ 0 h 61"/>
                <a:gd name="T64" fmla="*/ 179 w 203"/>
                <a:gd name="T65" fmla="*/ 2 h 61"/>
                <a:gd name="T66" fmla="*/ 185 w 203"/>
                <a:gd name="T67" fmla="*/ 3 h 61"/>
                <a:gd name="T68" fmla="*/ 190 w 203"/>
                <a:gd name="T69" fmla="*/ 7 h 61"/>
                <a:gd name="T70" fmla="*/ 195 w 203"/>
                <a:gd name="T71" fmla="*/ 10 h 61"/>
                <a:gd name="T72" fmla="*/ 199 w 203"/>
                <a:gd name="T73" fmla="*/ 14 h 61"/>
                <a:gd name="T74" fmla="*/ 201 w 203"/>
                <a:gd name="T75" fmla="*/ 20 h 61"/>
                <a:gd name="T76" fmla="*/ 202 w 203"/>
                <a:gd name="T77" fmla="*/ 25 h 61"/>
                <a:gd name="T78" fmla="*/ 203 w 203"/>
                <a:gd name="T79" fmla="*/ 31 h 61"/>
                <a:gd name="T80" fmla="*/ 203 w 203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3" h="61">
                  <a:moveTo>
                    <a:pt x="203" y="31"/>
                  </a:moveTo>
                  <a:lnTo>
                    <a:pt x="203" y="31"/>
                  </a:lnTo>
                  <a:lnTo>
                    <a:pt x="202" y="37"/>
                  </a:lnTo>
                  <a:lnTo>
                    <a:pt x="201" y="43"/>
                  </a:lnTo>
                  <a:lnTo>
                    <a:pt x="199" y="48"/>
                  </a:lnTo>
                  <a:lnTo>
                    <a:pt x="195" y="53"/>
                  </a:lnTo>
                  <a:lnTo>
                    <a:pt x="190" y="57"/>
                  </a:lnTo>
                  <a:lnTo>
                    <a:pt x="185" y="59"/>
                  </a:lnTo>
                  <a:lnTo>
                    <a:pt x="179" y="60"/>
                  </a:lnTo>
                  <a:lnTo>
                    <a:pt x="173" y="61"/>
                  </a:lnTo>
                  <a:lnTo>
                    <a:pt x="30" y="61"/>
                  </a:lnTo>
                  <a:lnTo>
                    <a:pt x="30" y="61"/>
                  </a:lnTo>
                  <a:lnTo>
                    <a:pt x="24" y="60"/>
                  </a:lnTo>
                  <a:lnTo>
                    <a:pt x="19" y="59"/>
                  </a:lnTo>
                  <a:lnTo>
                    <a:pt x="13" y="57"/>
                  </a:lnTo>
                  <a:lnTo>
                    <a:pt x="10" y="53"/>
                  </a:lnTo>
                  <a:lnTo>
                    <a:pt x="6" y="48"/>
                  </a:lnTo>
                  <a:lnTo>
                    <a:pt x="2" y="43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10"/>
                  </a:lnTo>
                  <a:lnTo>
                    <a:pt x="13" y="7"/>
                  </a:lnTo>
                  <a:lnTo>
                    <a:pt x="19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79" y="2"/>
                  </a:lnTo>
                  <a:lnTo>
                    <a:pt x="185" y="3"/>
                  </a:lnTo>
                  <a:lnTo>
                    <a:pt x="190" y="7"/>
                  </a:lnTo>
                  <a:lnTo>
                    <a:pt x="195" y="10"/>
                  </a:lnTo>
                  <a:lnTo>
                    <a:pt x="199" y="14"/>
                  </a:lnTo>
                  <a:lnTo>
                    <a:pt x="201" y="20"/>
                  </a:lnTo>
                  <a:lnTo>
                    <a:pt x="202" y="25"/>
                  </a:lnTo>
                  <a:lnTo>
                    <a:pt x="203" y="31"/>
                  </a:lnTo>
                  <a:lnTo>
                    <a:pt x="203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7" name="Freeform 21"/>
            <p:cNvSpPr>
              <a:spLocks/>
            </p:cNvSpPr>
            <p:nvPr userDrawn="1"/>
          </p:nvSpPr>
          <p:spPr bwMode="auto">
            <a:xfrm>
              <a:off x="2732088" y="5318125"/>
              <a:ext cx="160337" cy="47625"/>
            </a:xfrm>
            <a:custGeom>
              <a:avLst/>
              <a:gdLst>
                <a:gd name="T0" fmla="*/ 203 w 203"/>
                <a:gd name="T1" fmla="*/ 31 h 61"/>
                <a:gd name="T2" fmla="*/ 203 w 203"/>
                <a:gd name="T3" fmla="*/ 31 h 61"/>
                <a:gd name="T4" fmla="*/ 203 w 203"/>
                <a:gd name="T5" fmla="*/ 37 h 61"/>
                <a:gd name="T6" fmla="*/ 201 w 203"/>
                <a:gd name="T7" fmla="*/ 43 h 61"/>
                <a:gd name="T8" fmla="*/ 198 w 203"/>
                <a:gd name="T9" fmla="*/ 48 h 61"/>
                <a:gd name="T10" fmla="*/ 194 w 203"/>
                <a:gd name="T11" fmla="*/ 52 h 61"/>
                <a:gd name="T12" fmla="*/ 190 w 203"/>
                <a:gd name="T13" fmla="*/ 55 h 61"/>
                <a:gd name="T14" fmla="*/ 184 w 203"/>
                <a:gd name="T15" fmla="*/ 59 h 61"/>
                <a:gd name="T16" fmla="*/ 179 w 203"/>
                <a:gd name="T17" fmla="*/ 60 h 61"/>
                <a:gd name="T18" fmla="*/ 173 w 203"/>
                <a:gd name="T19" fmla="*/ 61 h 61"/>
                <a:gd name="T20" fmla="*/ 31 w 203"/>
                <a:gd name="T21" fmla="*/ 61 h 61"/>
                <a:gd name="T22" fmla="*/ 31 w 203"/>
                <a:gd name="T23" fmla="*/ 61 h 61"/>
                <a:gd name="T24" fmla="*/ 25 w 203"/>
                <a:gd name="T25" fmla="*/ 60 h 61"/>
                <a:gd name="T26" fmla="*/ 19 w 203"/>
                <a:gd name="T27" fmla="*/ 59 h 61"/>
                <a:gd name="T28" fmla="*/ 14 w 203"/>
                <a:gd name="T29" fmla="*/ 55 h 61"/>
                <a:gd name="T30" fmla="*/ 9 w 203"/>
                <a:gd name="T31" fmla="*/ 52 h 61"/>
                <a:gd name="T32" fmla="*/ 5 w 203"/>
                <a:gd name="T33" fmla="*/ 48 h 61"/>
                <a:gd name="T34" fmla="*/ 3 w 203"/>
                <a:gd name="T35" fmla="*/ 43 h 61"/>
                <a:gd name="T36" fmla="*/ 0 w 203"/>
                <a:gd name="T37" fmla="*/ 37 h 61"/>
                <a:gd name="T38" fmla="*/ 0 w 203"/>
                <a:gd name="T39" fmla="*/ 31 h 61"/>
                <a:gd name="T40" fmla="*/ 0 w 203"/>
                <a:gd name="T41" fmla="*/ 31 h 61"/>
                <a:gd name="T42" fmla="*/ 0 w 203"/>
                <a:gd name="T43" fmla="*/ 31 h 61"/>
                <a:gd name="T44" fmla="*/ 0 w 203"/>
                <a:gd name="T45" fmla="*/ 25 h 61"/>
                <a:gd name="T46" fmla="*/ 3 w 203"/>
                <a:gd name="T47" fmla="*/ 19 h 61"/>
                <a:gd name="T48" fmla="*/ 5 w 203"/>
                <a:gd name="T49" fmla="*/ 14 h 61"/>
                <a:gd name="T50" fmla="*/ 9 w 203"/>
                <a:gd name="T51" fmla="*/ 9 h 61"/>
                <a:gd name="T52" fmla="*/ 14 w 203"/>
                <a:gd name="T53" fmla="*/ 5 h 61"/>
                <a:gd name="T54" fmla="*/ 19 w 203"/>
                <a:gd name="T55" fmla="*/ 3 h 61"/>
                <a:gd name="T56" fmla="*/ 25 w 203"/>
                <a:gd name="T57" fmla="*/ 2 h 61"/>
                <a:gd name="T58" fmla="*/ 31 w 203"/>
                <a:gd name="T59" fmla="*/ 0 h 61"/>
                <a:gd name="T60" fmla="*/ 173 w 203"/>
                <a:gd name="T61" fmla="*/ 0 h 61"/>
                <a:gd name="T62" fmla="*/ 173 w 203"/>
                <a:gd name="T63" fmla="*/ 0 h 61"/>
                <a:gd name="T64" fmla="*/ 179 w 203"/>
                <a:gd name="T65" fmla="*/ 2 h 61"/>
                <a:gd name="T66" fmla="*/ 184 w 203"/>
                <a:gd name="T67" fmla="*/ 3 h 61"/>
                <a:gd name="T68" fmla="*/ 190 w 203"/>
                <a:gd name="T69" fmla="*/ 5 h 61"/>
                <a:gd name="T70" fmla="*/ 194 w 203"/>
                <a:gd name="T71" fmla="*/ 9 h 61"/>
                <a:gd name="T72" fmla="*/ 198 w 203"/>
                <a:gd name="T73" fmla="*/ 14 h 61"/>
                <a:gd name="T74" fmla="*/ 201 w 203"/>
                <a:gd name="T75" fmla="*/ 19 h 61"/>
                <a:gd name="T76" fmla="*/ 203 w 203"/>
                <a:gd name="T77" fmla="*/ 25 h 61"/>
                <a:gd name="T78" fmla="*/ 203 w 203"/>
                <a:gd name="T79" fmla="*/ 31 h 61"/>
                <a:gd name="T80" fmla="*/ 203 w 203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3" h="61">
                  <a:moveTo>
                    <a:pt x="203" y="31"/>
                  </a:moveTo>
                  <a:lnTo>
                    <a:pt x="203" y="31"/>
                  </a:lnTo>
                  <a:lnTo>
                    <a:pt x="203" y="37"/>
                  </a:lnTo>
                  <a:lnTo>
                    <a:pt x="201" y="43"/>
                  </a:lnTo>
                  <a:lnTo>
                    <a:pt x="198" y="48"/>
                  </a:lnTo>
                  <a:lnTo>
                    <a:pt x="194" y="52"/>
                  </a:lnTo>
                  <a:lnTo>
                    <a:pt x="190" y="55"/>
                  </a:lnTo>
                  <a:lnTo>
                    <a:pt x="184" y="59"/>
                  </a:lnTo>
                  <a:lnTo>
                    <a:pt x="179" y="60"/>
                  </a:lnTo>
                  <a:lnTo>
                    <a:pt x="173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25" y="60"/>
                  </a:lnTo>
                  <a:lnTo>
                    <a:pt x="19" y="59"/>
                  </a:lnTo>
                  <a:lnTo>
                    <a:pt x="14" y="55"/>
                  </a:lnTo>
                  <a:lnTo>
                    <a:pt x="9" y="52"/>
                  </a:lnTo>
                  <a:lnTo>
                    <a:pt x="5" y="48"/>
                  </a:lnTo>
                  <a:lnTo>
                    <a:pt x="3" y="43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3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4" y="5"/>
                  </a:lnTo>
                  <a:lnTo>
                    <a:pt x="19" y="3"/>
                  </a:lnTo>
                  <a:lnTo>
                    <a:pt x="25" y="2"/>
                  </a:lnTo>
                  <a:lnTo>
                    <a:pt x="31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79" y="2"/>
                  </a:lnTo>
                  <a:lnTo>
                    <a:pt x="184" y="3"/>
                  </a:lnTo>
                  <a:lnTo>
                    <a:pt x="190" y="5"/>
                  </a:lnTo>
                  <a:lnTo>
                    <a:pt x="194" y="9"/>
                  </a:lnTo>
                  <a:lnTo>
                    <a:pt x="198" y="14"/>
                  </a:lnTo>
                  <a:lnTo>
                    <a:pt x="201" y="19"/>
                  </a:lnTo>
                  <a:lnTo>
                    <a:pt x="203" y="25"/>
                  </a:lnTo>
                  <a:lnTo>
                    <a:pt x="203" y="31"/>
                  </a:lnTo>
                  <a:lnTo>
                    <a:pt x="203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8" name="Freeform 22"/>
            <p:cNvSpPr>
              <a:spLocks/>
            </p:cNvSpPr>
            <p:nvPr userDrawn="1"/>
          </p:nvSpPr>
          <p:spPr bwMode="auto">
            <a:xfrm>
              <a:off x="1992313" y="4884738"/>
              <a:ext cx="814387" cy="47625"/>
            </a:xfrm>
            <a:custGeom>
              <a:avLst/>
              <a:gdLst>
                <a:gd name="T0" fmla="*/ 1025 w 1025"/>
                <a:gd name="T1" fmla="*/ 31 h 60"/>
                <a:gd name="T2" fmla="*/ 1025 w 1025"/>
                <a:gd name="T3" fmla="*/ 31 h 60"/>
                <a:gd name="T4" fmla="*/ 1025 w 1025"/>
                <a:gd name="T5" fmla="*/ 37 h 60"/>
                <a:gd name="T6" fmla="*/ 1024 w 1025"/>
                <a:gd name="T7" fmla="*/ 42 h 60"/>
                <a:gd name="T8" fmla="*/ 1020 w 1025"/>
                <a:gd name="T9" fmla="*/ 46 h 60"/>
                <a:gd name="T10" fmla="*/ 1017 w 1025"/>
                <a:gd name="T11" fmla="*/ 51 h 60"/>
                <a:gd name="T12" fmla="*/ 1013 w 1025"/>
                <a:gd name="T13" fmla="*/ 55 h 60"/>
                <a:gd name="T14" fmla="*/ 1007 w 1025"/>
                <a:gd name="T15" fmla="*/ 57 h 60"/>
                <a:gd name="T16" fmla="*/ 1002 w 1025"/>
                <a:gd name="T17" fmla="*/ 60 h 60"/>
                <a:gd name="T18" fmla="*/ 996 w 1025"/>
                <a:gd name="T19" fmla="*/ 60 h 60"/>
                <a:gd name="T20" fmla="*/ 30 w 1025"/>
                <a:gd name="T21" fmla="*/ 60 h 60"/>
                <a:gd name="T22" fmla="*/ 30 w 1025"/>
                <a:gd name="T23" fmla="*/ 60 h 60"/>
                <a:gd name="T24" fmla="*/ 24 w 1025"/>
                <a:gd name="T25" fmla="*/ 60 h 60"/>
                <a:gd name="T26" fmla="*/ 18 w 1025"/>
                <a:gd name="T27" fmla="*/ 57 h 60"/>
                <a:gd name="T28" fmla="*/ 13 w 1025"/>
                <a:gd name="T29" fmla="*/ 55 h 60"/>
                <a:gd name="T30" fmla="*/ 10 w 1025"/>
                <a:gd name="T31" fmla="*/ 51 h 60"/>
                <a:gd name="T32" fmla="*/ 6 w 1025"/>
                <a:gd name="T33" fmla="*/ 46 h 60"/>
                <a:gd name="T34" fmla="*/ 2 w 1025"/>
                <a:gd name="T35" fmla="*/ 42 h 60"/>
                <a:gd name="T36" fmla="*/ 1 w 1025"/>
                <a:gd name="T37" fmla="*/ 37 h 60"/>
                <a:gd name="T38" fmla="*/ 0 w 1025"/>
                <a:gd name="T39" fmla="*/ 31 h 60"/>
                <a:gd name="T40" fmla="*/ 0 w 1025"/>
                <a:gd name="T41" fmla="*/ 31 h 60"/>
                <a:gd name="T42" fmla="*/ 0 w 1025"/>
                <a:gd name="T43" fmla="*/ 31 h 60"/>
                <a:gd name="T44" fmla="*/ 1 w 1025"/>
                <a:gd name="T45" fmla="*/ 24 h 60"/>
                <a:gd name="T46" fmla="*/ 2 w 1025"/>
                <a:gd name="T47" fmla="*/ 18 h 60"/>
                <a:gd name="T48" fmla="*/ 6 w 1025"/>
                <a:gd name="T49" fmla="*/ 13 h 60"/>
                <a:gd name="T50" fmla="*/ 10 w 1025"/>
                <a:gd name="T51" fmla="*/ 9 h 60"/>
                <a:gd name="T52" fmla="*/ 13 w 1025"/>
                <a:gd name="T53" fmla="*/ 5 h 60"/>
                <a:gd name="T54" fmla="*/ 18 w 1025"/>
                <a:gd name="T55" fmla="*/ 2 h 60"/>
                <a:gd name="T56" fmla="*/ 24 w 1025"/>
                <a:gd name="T57" fmla="*/ 0 h 60"/>
                <a:gd name="T58" fmla="*/ 30 w 1025"/>
                <a:gd name="T59" fmla="*/ 0 h 60"/>
                <a:gd name="T60" fmla="*/ 996 w 1025"/>
                <a:gd name="T61" fmla="*/ 0 h 60"/>
                <a:gd name="T62" fmla="*/ 996 w 1025"/>
                <a:gd name="T63" fmla="*/ 0 h 60"/>
                <a:gd name="T64" fmla="*/ 1002 w 1025"/>
                <a:gd name="T65" fmla="*/ 0 h 60"/>
                <a:gd name="T66" fmla="*/ 1007 w 1025"/>
                <a:gd name="T67" fmla="*/ 2 h 60"/>
                <a:gd name="T68" fmla="*/ 1013 w 1025"/>
                <a:gd name="T69" fmla="*/ 5 h 60"/>
                <a:gd name="T70" fmla="*/ 1017 w 1025"/>
                <a:gd name="T71" fmla="*/ 9 h 60"/>
                <a:gd name="T72" fmla="*/ 1020 w 1025"/>
                <a:gd name="T73" fmla="*/ 13 h 60"/>
                <a:gd name="T74" fmla="*/ 1024 w 1025"/>
                <a:gd name="T75" fmla="*/ 18 h 60"/>
                <a:gd name="T76" fmla="*/ 1025 w 1025"/>
                <a:gd name="T77" fmla="*/ 24 h 60"/>
                <a:gd name="T78" fmla="*/ 1025 w 1025"/>
                <a:gd name="T79" fmla="*/ 31 h 60"/>
                <a:gd name="T80" fmla="*/ 1025 w 1025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25" h="60">
                  <a:moveTo>
                    <a:pt x="1025" y="31"/>
                  </a:moveTo>
                  <a:lnTo>
                    <a:pt x="1025" y="31"/>
                  </a:lnTo>
                  <a:lnTo>
                    <a:pt x="1025" y="37"/>
                  </a:lnTo>
                  <a:lnTo>
                    <a:pt x="1024" y="42"/>
                  </a:lnTo>
                  <a:lnTo>
                    <a:pt x="1020" y="46"/>
                  </a:lnTo>
                  <a:lnTo>
                    <a:pt x="1017" y="51"/>
                  </a:lnTo>
                  <a:lnTo>
                    <a:pt x="1013" y="55"/>
                  </a:lnTo>
                  <a:lnTo>
                    <a:pt x="1007" y="57"/>
                  </a:lnTo>
                  <a:lnTo>
                    <a:pt x="1002" y="60"/>
                  </a:lnTo>
                  <a:lnTo>
                    <a:pt x="996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10" y="51"/>
                  </a:lnTo>
                  <a:lnTo>
                    <a:pt x="6" y="46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6" y="13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996" y="0"/>
                  </a:lnTo>
                  <a:lnTo>
                    <a:pt x="996" y="0"/>
                  </a:lnTo>
                  <a:lnTo>
                    <a:pt x="1002" y="0"/>
                  </a:lnTo>
                  <a:lnTo>
                    <a:pt x="1007" y="2"/>
                  </a:lnTo>
                  <a:lnTo>
                    <a:pt x="1013" y="5"/>
                  </a:lnTo>
                  <a:lnTo>
                    <a:pt x="1017" y="9"/>
                  </a:lnTo>
                  <a:lnTo>
                    <a:pt x="1020" y="13"/>
                  </a:lnTo>
                  <a:lnTo>
                    <a:pt x="1024" y="18"/>
                  </a:lnTo>
                  <a:lnTo>
                    <a:pt x="1025" y="24"/>
                  </a:lnTo>
                  <a:lnTo>
                    <a:pt x="1025" y="31"/>
                  </a:lnTo>
                  <a:lnTo>
                    <a:pt x="1025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9" name="Freeform 23"/>
            <p:cNvSpPr>
              <a:spLocks/>
            </p:cNvSpPr>
            <p:nvPr userDrawn="1"/>
          </p:nvSpPr>
          <p:spPr bwMode="auto">
            <a:xfrm>
              <a:off x="2287588" y="5194300"/>
              <a:ext cx="519112" cy="47625"/>
            </a:xfrm>
            <a:custGeom>
              <a:avLst/>
              <a:gdLst>
                <a:gd name="T0" fmla="*/ 652 w 652"/>
                <a:gd name="T1" fmla="*/ 30 h 60"/>
                <a:gd name="T2" fmla="*/ 652 w 652"/>
                <a:gd name="T3" fmla="*/ 30 h 60"/>
                <a:gd name="T4" fmla="*/ 652 w 652"/>
                <a:gd name="T5" fmla="*/ 36 h 60"/>
                <a:gd name="T6" fmla="*/ 651 w 652"/>
                <a:gd name="T7" fmla="*/ 42 h 60"/>
                <a:gd name="T8" fmla="*/ 647 w 652"/>
                <a:gd name="T9" fmla="*/ 47 h 60"/>
                <a:gd name="T10" fmla="*/ 644 w 652"/>
                <a:gd name="T11" fmla="*/ 52 h 60"/>
                <a:gd name="T12" fmla="*/ 640 w 652"/>
                <a:gd name="T13" fmla="*/ 55 h 60"/>
                <a:gd name="T14" fmla="*/ 634 w 652"/>
                <a:gd name="T15" fmla="*/ 58 h 60"/>
                <a:gd name="T16" fmla="*/ 629 w 652"/>
                <a:gd name="T17" fmla="*/ 59 h 60"/>
                <a:gd name="T18" fmla="*/ 623 w 652"/>
                <a:gd name="T19" fmla="*/ 60 h 60"/>
                <a:gd name="T20" fmla="*/ 30 w 652"/>
                <a:gd name="T21" fmla="*/ 60 h 60"/>
                <a:gd name="T22" fmla="*/ 30 w 652"/>
                <a:gd name="T23" fmla="*/ 60 h 60"/>
                <a:gd name="T24" fmla="*/ 24 w 652"/>
                <a:gd name="T25" fmla="*/ 59 h 60"/>
                <a:gd name="T26" fmla="*/ 18 w 652"/>
                <a:gd name="T27" fmla="*/ 58 h 60"/>
                <a:gd name="T28" fmla="*/ 13 w 652"/>
                <a:gd name="T29" fmla="*/ 55 h 60"/>
                <a:gd name="T30" fmla="*/ 10 w 652"/>
                <a:gd name="T31" fmla="*/ 52 h 60"/>
                <a:gd name="T32" fmla="*/ 6 w 652"/>
                <a:gd name="T33" fmla="*/ 47 h 60"/>
                <a:gd name="T34" fmla="*/ 2 w 652"/>
                <a:gd name="T35" fmla="*/ 42 h 60"/>
                <a:gd name="T36" fmla="*/ 1 w 652"/>
                <a:gd name="T37" fmla="*/ 36 h 60"/>
                <a:gd name="T38" fmla="*/ 0 w 652"/>
                <a:gd name="T39" fmla="*/ 30 h 60"/>
                <a:gd name="T40" fmla="*/ 0 w 652"/>
                <a:gd name="T41" fmla="*/ 30 h 60"/>
                <a:gd name="T42" fmla="*/ 0 w 652"/>
                <a:gd name="T43" fmla="*/ 30 h 60"/>
                <a:gd name="T44" fmla="*/ 1 w 652"/>
                <a:gd name="T45" fmla="*/ 24 h 60"/>
                <a:gd name="T46" fmla="*/ 2 w 652"/>
                <a:gd name="T47" fmla="*/ 19 h 60"/>
                <a:gd name="T48" fmla="*/ 6 w 652"/>
                <a:gd name="T49" fmla="*/ 13 h 60"/>
                <a:gd name="T50" fmla="*/ 10 w 652"/>
                <a:gd name="T51" fmla="*/ 9 h 60"/>
                <a:gd name="T52" fmla="*/ 13 w 652"/>
                <a:gd name="T53" fmla="*/ 5 h 60"/>
                <a:gd name="T54" fmla="*/ 18 w 652"/>
                <a:gd name="T55" fmla="*/ 3 h 60"/>
                <a:gd name="T56" fmla="*/ 24 w 652"/>
                <a:gd name="T57" fmla="*/ 0 h 60"/>
                <a:gd name="T58" fmla="*/ 30 w 652"/>
                <a:gd name="T59" fmla="*/ 0 h 60"/>
                <a:gd name="T60" fmla="*/ 623 w 652"/>
                <a:gd name="T61" fmla="*/ 0 h 60"/>
                <a:gd name="T62" fmla="*/ 623 w 652"/>
                <a:gd name="T63" fmla="*/ 0 h 60"/>
                <a:gd name="T64" fmla="*/ 629 w 652"/>
                <a:gd name="T65" fmla="*/ 0 h 60"/>
                <a:gd name="T66" fmla="*/ 634 w 652"/>
                <a:gd name="T67" fmla="*/ 3 h 60"/>
                <a:gd name="T68" fmla="*/ 640 w 652"/>
                <a:gd name="T69" fmla="*/ 5 h 60"/>
                <a:gd name="T70" fmla="*/ 644 w 652"/>
                <a:gd name="T71" fmla="*/ 9 h 60"/>
                <a:gd name="T72" fmla="*/ 647 w 652"/>
                <a:gd name="T73" fmla="*/ 13 h 60"/>
                <a:gd name="T74" fmla="*/ 651 w 652"/>
                <a:gd name="T75" fmla="*/ 19 h 60"/>
                <a:gd name="T76" fmla="*/ 652 w 652"/>
                <a:gd name="T77" fmla="*/ 24 h 60"/>
                <a:gd name="T78" fmla="*/ 652 w 652"/>
                <a:gd name="T79" fmla="*/ 30 h 60"/>
                <a:gd name="T80" fmla="*/ 652 w 652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52" h="60">
                  <a:moveTo>
                    <a:pt x="652" y="30"/>
                  </a:moveTo>
                  <a:lnTo>
                    <a:pt x="652" y="30"/>
                  </a:lnTo>
                  <a:lnTo>
                    <a:pt x="652" y="36"/>
                  </a:lnTo>
                  <a:lnTo>
                    <a:pt x="651" y="42"/>
                  </a:lnTo>
                  <a:lnTo>
                    <a:pt x="647" y="47"/>
                  </a:lnTo>
                  <a:lnTo>
                    <a:pt x="644" y="52"/>
                  </a:lnTo>
                  <a:lnTo>
                    <a:pt x="640" y="55"/>
                  </a:lnTo>
                  <a:lnTo>
                    <a:pt x="634" y="58"/>
                  </a:lnTo>
                  <a:lnTo>
                    <a:pt x="629" y="59"/>
                  </a:lnTo>
                  <a:lnTo>
                    <a:pt x="623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9"/>
                  </a:lnTo>
                  <a:lnTo>
                    <a:pt x="18" y="58"/>
                  </a:lnTo>
                  <a:lnTo>
                    <a:pt x="13" y="55"/>
                  </a:lnTo>
                  <a:lnTo>
                    <a:pt x="10" y="52"/>
                  </a:lnTo>
                  <a:lnTo>
                    <a:pt x="6" y="47"/>
                  </a:lnTo>
                  <a:lnTo>
                    <a:pt x="2" y="42"/>
                  </a:lnTo>
                  <a:lnTo>
                    <a:pt x="1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9"/>
                  </a:lnTo>
                  <a:lnTo>
                    <a:pt x="6" y="13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623" y="0"/>
                  </a:lnTo>
                  <a:lnTo>
                    <a:pt x="623" y="0"/>
                  </a:lnTo>
                  <a:lnTo>
                    <a:pt x="629" y="0"/>
                  </a:lnTo>
                  <a:lnTo>
                    <a:pt x="634" y="3"/>
                  </a:lnTo>
                  <a:lnTo>
                    <a:pt x="640" y="5"/>
                  </a:lnTo>
                  <a:lnTo>
                    <a:pt x="644" y="9"/>
                  </a:lnTo>
                  <a:lnTo>
                    <a:pt x="647" y="13"/>
                  </a:lnTo>
                  <a:lnTo>
                    <a:pt x="651" y="19"/>
                  </a:lnTo>
                  <a:lnTo>
                    <a:pt x="652" y="24"/>
                  </a:lnTo>
                  <a:lnTo>
                    <a:pt x="652" y="30"/>
                  </a:lnTo>
                  <a:lnTo>
                    <a:pt x="652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0" name="Freeform 24"/>
            <p:cNvSpPr>
              <a:spLocks/>
            </p:cNvSpPr>
            <p:nvPr userDrawn="1"/>
          </p:nvSpPr>
          <p:spPr bwMode="auto">
            <a:xfrm>
              <a:off x="3390900" y="6118225"/>
              <a:ext cx="665162" cy="47625"/>
            </a:xfrm>
            <a:custGeom>
              <a:avLst/>
              <a:gdLst>
                <a:gd name="T0" fmla="*/ 839 w 839"/>
                <a:gd name="T1" fmla="*/ 30 h 60"/>
                <a:gd name="T2" fmla="*/ 839 w 839"/>
                <a:gd name="T3" fmla="*/ 30 h 60"/>
                <a:gd name="T4" fmla="*/ 838 w 839"/>
                <a:gd name="T5" fmla="*/ 36 h 60"/>
                <a:gd name="T6" fmla="*/ 837 w 839"/>
                <a:gd name="T7" fmla="*/ 42 h 60"/>
                <a:gd name="T8" fmla="*/ 834 w 839"/>
                <a:gd name="T9" fmla="*/ 47 h 60"/>
                <a:gd name="T10" fmla="*/ 830 w 839"/>
                <a:gd name="T11" fmla="*/ 51 h 60"/>
                <a:gd name="T12" fmla="*/ 826 w 839"/>
                <a:gd name="T13" fmla="*/ 55 h 60"/>
                <a:gd name="T14" fmla="*/ 821 w 839"/>
                <a:gd name="T15" fmla="*/ 58 h 60"/>
                <a:gd name="T16" fmla="*/ 815 w 839"/>
                <a:gd name="T17" fmla="*/ 60 h 60"/>
                <a:gd name="T18" fmla="*/ 809 w 839"/>
                <a:gd name="T19" fmla="*/ 60 h 60"/>
                <a:gd name="T20" fmla="*/ 30 w 839"/>
                <a:gd name="T21" fmla="*/ 60 h 60"/>
                <a:gd name="T22" fmla="*/ 30 w 839"/>
                <a:gd name="T23" fmla="*/ 60 h 60"/>
                <a:gd name="T24" fmla="*/ 24 w 839"/>
                <a:gd name="T25" fmla="*/ 60 h 60"/>
                <a:gd name="T26" fmla="*/ 19 w 839"/>
                <a:gd name="T27" fmla="*/ 58 h 60"/>
                <a:gd name="T28" fmla="*/ 14 w 839"/>
                <a:gd name="T29" fmla="*/ 55 h 60"/>
                <a:gd name="T30" fmla="*/ 9 w 839"/>
                <a:gd name="T31" fmla="*/ 51 h 60"/>
                <a:gd name="T32" fmla="*/ 5 w 839"/>
                <a:gd name="T33" fmla="*/ 47 h 60"/>
                <a:gd name="T34" fmla="*/ 3 w 839"/>
                <a:gd name="T35" fmla="*/ 42 h 60"/>
                <a:gd name="T36" fmla="*/ 0 w 839"/>
                <a:gd name="T37" fmla="*/ 36 h 60"/>
                <a:gd name="T38" fmla="*/ 0 w 839"/>
                <a:gd name="T39" fmla="*/ 30 h 60"/>
                <a:gd name="T40" fmla="*/ 0 w 839"/>
                <a:gd name="T41" fmla="*/ 30 h 60"/>
                <a:gd name="T42" fmla="*/ 0 w 839"/>
                <a:gd name="T43" fmla="*/ 30 h 60"/>
                <a:gd name="T44" fmla="*/ 0 w 839"/>
                <a:gd name="T45" fmla="*/ 23 h 60"/>
                <a:gd name="T46" fmla="*/ 3 w 839"/>
                <a:gd name="T47" fmla="*/ 19 h 60"/>
                <a:gd name="T48" fmla="*/ 5 w 839"/>
                <a:gd name="T49" fmla="*/ 12 h 60"/>
                <a:gd name="T50" fmla="*/ 9 w 839"/>
                <a:gd name="T51" fmla="*/ 9 h 60"/>
                <a:gd name="T52" fmla="*/ 14 w 839"/>
                <a:gd name="T53" fmla="*/ 5 h 60"/>
                <a:gd name="T54" fmla="*/ 19 w 839"/>
                <a:gd name="T55" fmla="*/ 3 h 60"/>
                <a:gd name="T56" fmla="*/ 24 w 839"/>
                <a:gd name="T57" fmla="*/ 0 h 60"/>
                <a:gd name="T58" fmla="*/ 30 w 839"/>
                <a:gd name="T59" fmla="*/ 0 h 60"/>
                <a:gd name="T60" fmla="*/ 809 w 839"/>
                <a:gd name="T61" fmla="*/ 0 h 60"/>
                <a:gd name="T62" fmla="*/ 809 w 839"/>
                <a:gd name="T63" fmla="*/ 0 h 60"/>
                <a:gd name="T64" fmla="*/ 815 w 839"/>
                <a:gd name="T65" fmla="*/ 0 h 60"/>
                <a:gd name="T66" fmla="*/ 821 w 839"/>
                <a:gd name="T67" fmla="*/ 3 h 60"/>
                <a:gd name="T68" fmla="*/ 826 w 839"/>
                <a:gd name="T69" fmla="*/ 5 h 60"/>
                <a:gd name="T70" fmla="*/ 830 w 839"/>
                <a:gd name="T71" fmla="*/ 9 h 60"/>
                <a:gd name="T72" fmla="*/ 834 w 839"/>
                <a:gd name="T73" fmla="*/ 12 h 60"/>
                <a:gd name="T74" fmla="*/ 837 w 839"/>
                <a:gd name="T75" fmla="*/ 19 h 60"/>
                <a:gd name="T76" fmla="*/ 838 w 839"/>
                <a:gd name="T77" fmla="*/ 23 h 60"/>
                <a:gd name="T78" fmla="*/ 839 w 839"/>
                <a:gd name="T79" fmla="*/ 30 h 60"/>
                <a:gd name="T80" fmla="*/ 839 w 839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39" h="60">
                  <a:moveTo>
                    <a:pt x="839" y="30"/>
                  </a:moveTo>
                  <a:lnTo>
                    <a:pt x="839" y="30"/>
                  </a:lnTo>
                  <a:lnTo>
                    <a:pt x="838" y="36"/>
                  </a:lnTo>
                  <a:lnTo>
                    <a:pt x="837" y="42"/>
                  </a:lnTo>
                  <a:lnTo>
                    <a:pt x="834" y="47"/>
                  </a:lnTo>
                  <a:lnTo>
                    <a:pt x="830" y="51"/>
                  </a:lnTo>
                  <a:lnTo>
                    <a:pt x="826" y="55"/>
                  </a:lnTo>
                  <a:lnTo>
                    <a:pt x="821" y="58"/>
                  </a:lnTo>
                  <a:lnTo>
                    <a:pt x="815" y="60"/>
                  </a:lnTo>
                  <a:lnTo>
                    <a:pt x="809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9" y="58"/>
                  </a:lnTo>
                  <a:lnTo>
                    <a:pt x="14" y="55"/>
                  </a:lnTo>
                  <a:lnTo>
                    <a:pt x="9" y="51"/>
                  </a:lnTo>
                  <a:lnTo>
                    <a:pt x="5" y="47"/>
                  </a:lnTo>
                  <a:lnTo>
                    <a:pt x="3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3"/>
                  </a:lnTo>
                  <a:lnTo>
                    <a:pt x="3" y="19"/>
                  </a:lnTo>
                  <a:lnTo>
                    <a:pt x="5" y="12"/>
                  </a:lnTo>
                  <a:lnTo>
                    <a:pt x="9" y="9"/>
                  </a:lnTo>
                  <a:lnTo>
                    <a:pt x="14" y="5"/>
                  </a:lnTo>
                  <a:lnTo>
                    <a:pt x="19" y="3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809" y="0"/>
                  </a:lnTo>
                  <a:lnTo>
                    <a:pt x="809" y="0"/>
                  </a:lnTo>
                  <a:lnTo>
                    <a:pt x="815" y="0"/>
                  </a:lnTo>
                  <a:lnTo>
                    <a:pt x="821" y="3"/>
                  </a:lnTo>
                  <a:lnTo>
                    <a:pt x="826" y="5"/>
                  </a:lnTo>
                  <a:lnTo>
                    <a:pt x="830" y="9"/>
                  </a:lnTo>
                  <a:lnTo>
                    <a:pt x="834" y="12"/>
                  </a:lnTo>
                  <a:lnTo>
                    <a:pt x="837" y="19"/>
                  </a:lnTo>
                  <a:lnTo>
                    <a:pt x="838" y="23"/>
                  </a:lnTo>
                  <a:lnTo>
                    <a:pt x="839" y="30"/>
                  </a:lnTo>
                  <a:lnTo>
                    <a:pt x="839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1" name="Freeform 25"/>
            <p:cNvSpPr>
              <a:spLocks/>
            </p:cNvSpPr>
            <p:nvPr userDrawn="1"/>
          </p:nvSpPr>
          <p:spPr bwMode="auto">
            <a:xfrm>
              <a:off x="4632325" y="4178300"/>
              <a:ext cx="138112" cy="47625"/>
            </a:xfrm>
            <a:custGeom>
              <a:avLst/>
              <a:gdLst>
                <a:gd name="T0" fmla="*/ 176 w 176"/>
                <a:gd name="T1" fmla="*/ 30 h 61"/>
                <a:gd name="T2" fmla="*/ 176 w 176"/>
                <a:gd name="T3" fmla="*/ 30 h 61"/>
                <a:gd name="T4" fmla="*/ 175 w 176"/>
                <a:gd name="T5" fmla="*/ 36 h 61"/>
                <a:gd name="T6" fmla="*/ 173 w 176"/>
                <a:gd name="T7" fmla="*/ 42 h 61"/>
                <a:gd name="T8" fmla="*/ 170 w 176"/>
                <a:gd name="T9" fmla="*/ 47 h 61"/>
                <a:gd name="T10" fmla="*/ 166 w 176"/>
                <a:gd name="T11" fmla="*/ 52 h 61"/>
                <a:gd name="T12" fmla="*/ 162 w 176"/>
                <a:gd name="T13" fmla="*/ 56 h 61"/>
                <a:gd name="T14" fmla="*/ 158 w 176"/>
                <a:gd name="T15" fmla="*/ 58 h 61"/>
                <a:gd name="T16" fmla="*/ 151 w 176"/>
                <a:gd name="T17" fmla="*/ 59 h 61"/>
                <a:gd name="T18" fmla="*/ 145 w 176"/>
                <a:gd name="T19" fmla="*/ 61 h 61"/>
                <a:gd name="T20" fmla="*/ 31 w 176"/>
                <a:gd name="T21" fmla="*/ 61 h 61"/>
                <a:gd name="T22" fmla="*/ 31 w 176"/>
                <a:gd name="T23" fmla="*/ 61 h 61"/>
                <a:gd name="T24" fmla="*/ 25 w 176"/>
                <a:gd name="T25" fmla="*/ 59 h 61"/>
                <a:gd name="T26" fmla="*/ 19 w 176"/>
                <a:gd name="T27" fmla="*/ 58 h 61"/>
                <a:gd name="T28" fmla="*/ 14 w 176"/>
                <a:gd name="T29" fmla="*/ 56 h 61"/>
                <a:gd name="T30" fmla="*/ 9 w 176"/>
                <a:gd name="T31" fmla="*/ 52 h 61"/>
                <a:gd name="T32" fmla="*/ 5 w 176"/>
                <a:gd name="T33" fmla="*/ 47 h 61"/>
                <a:gd name="T34" fmla="*/ 3 w 176"/>
                <a:gd name="T35" fmla="*/ 42 h 61"/>
                <a:gd name="T36" fmla="*/ 1 w 176"/>
                <a:gd name="T37" fmla="*/ 36 h 61"/>
                <a:gd name="T38" fmla="*/ 0 w 176"/>
                <a:gd name="T39" fmla="*/ 30 h 61"/>
                <a:gd name="T40" fmla="*/ 0 w 176"/>
                <a:gd name="T41" fmla="*/ 30 h 61"/>
                <a:gd name="T42" fmla="*/ 0 w 176"/>
                <a:gd name="T43" fmla="*/ 30 h 61"/>
                <a:gd name="T44" fmla="*/ 1 w 176"/>
                <a:gd name="T45" fmla="*/ 24 h 61"/>
                <a:gd name="T46" fmla="*/ 3 w 176"/>
                <a:gd name="T47" fmla="*/ 18 h 61"/>
                <a:gd name="T48" fmla="*/ 5 w 176"/>
                <a:gd name="T49" fmla="*/ 13 h 61"/>
                <a:gd name="T50" fmla="*/ 9 w 176"/>
                <a:gd name="T51" fmla="*/ 9 h 61"/>
                <a:gd name="T52" fmla="*/ 14 w 176"/>
                <a:gd name="T53" fmla="*/ 6 h 61"/>
                <a:gd name="T54" fmla="*/ 19 w 176"/>
                <a:gd name="T55" fmla="*/ 2 h 61"/>
                <a:gd name="T56" fmla="*/ 25 w 176"/>
                <a:gd name="T57" fmla="*/ 1 h 61"/>
                <a:gd name="T58" fmla="*/ 31 w 176"/>
                <a:gd name="T59" fmla="*/ 0 h 61"/>
                <a:gd name="T60" fmla="*/ 145 w 176"/>
                <a:gd name="T61" fmla="*/ 0 h 61"/>
                <a:gd name="T62" fmla="*/ 145 w 176"/>
                <a:gd name="T63" fmla="*/ 0 h 61"/>
                <a:gd name="T64" fmla="*/ 151 w 176"/>
                <a:gd name="T65" fmla="*/ 1 h 61"/>
                <a:gd name="T66" fmla="*/ 158 w 176"/>
                <a:gd name="T67" fmla="*/ 2 h 61"/>
                <a:gd name="T68" fmla="*/ 162 w 176"/>
                <a:gd name="T69" fmla="*/ 6 h 61"/>
                <a:gd name="T70" fmla="*/ 166 w 176"/>
                <a:gd name="T71" fmla="*/ 9 h 61"/>
                <a:gd name="T72" fmla="*/ 170 w 176"/>
                <a:gd name="T73" fmla="*/ 13 h 61"/>
                <a:gd name="T74" fmla="*/ 173 w 176"/>
                <a:gd name="T75" fmla="*/ 18 h 61"/>
                <a:gd name="T76" fmla="*/ 175 w 176"/>
                <a:gd name="T77" fmla="*/ 24 h 61"/>
                <a:gd name="T78" fmla="*/ 176 w 176"/>
                <a:gd name="T79" fmla="*/ 30 h 61"/>
                <a:gd name="T80" fmla="*/ 176 w 176"/>
                <a:gd name="T81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76" h="61">
                  <a:moveTo>
                    <a:pt x="176" y="30"/>
                  </a:moveTo>
                  <a:lnTo>
                    <a:pt x="176" y="30"/>
                  </a:lnTo>
                  <a:lnTo>
                    <a:pt x="175" y="36"/>
                  </a:lnTo>
                  <a:lnTo>
                    <a:pt x="173" y="42"/>
                  </a:lnTo>
                  <a:lnTo>
                    <a:pt x="170" y="47"/>
                  </a:lnTo>
                  <a:lnTo>
                    <a:pt x="166" y="52"/>
                  </a:lnTo>
                  <a:lnTo>
                    <a:pt x="162" y="56"/>
                  </a:lnTo>
                  <a:lnTo>
                    <a:pt x="158" y="58"/>
                  </a:lnTo>
                  <a:lnTo>
                    <a:pt x="151" y="59"/>
                  </a:lnTo>
                  <a:lnTo>
                    <a:pt x="145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25" y="59"/>
                  </a:lnTo>
                  <a:lnTo>
                    <a:pt x="19" y="58"/>
                  </a:lnTo>
                  <a:lnTo>
                    <a:pt x="14" y="56"/>
                  </a:lnTo>
                  <a:lnTo>
                    <a:pt x="9" y="52"/>
                  </a:lnTo>
                  <a:lnTo>
                    <a:pt x="5" y="47"/>
                  </a:lnTo>
                  <a:lnTo>
                    <a:pt x="3" y="42"/>
                  </a:lnTo>
                  <a:lnTo>
                    <a:pt x="1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3" y="18"/>
                  </a:lnTo>
                  <a:lnTo>
                    <a:pt x="5" y="13"/>
                  </a:lnTo>
                  <a:lnTo>
                    <a:pt x="9" y="9"/>
                  </a:lnTo>
                  <a:lnTo>
                    <a:pt x="14" y="6"/>
                  </a:lnTo>
                  <a:lnTo>
                    <a:pt x="19" y="2"/>
                  </a:lnTo>
                  <a:lnTo>
                    <a:pt x="25" y="1"/>
                  </a:lnTo>
                  <a:lnTo>
                    <a:pt x="31" y="0"/>
                  </a:lnTo>
                  <a:lnTo>
                    <a:pt x="145" y="0"/>
                  </a:lnTo>
                  <a:lnTo>
                    <a:pt x="145" y="0"/>
                  </a:lnTo>
                  <a:lnTo>
                    <a:pt x="151" y="1"/>
                  </a:lnTo>
                  <a:lnTo>
                    <a:pt x="158" y="2"/>
                  </a:lnTo>
                  <a:lnTo>
                    <a:pt x="162" y="6"/>
                  </a:lnTo>
                  <a:lnTo>
                    <a:pt x="166" y="9"/>
                  </a:lnTo>
                  <a:lnTo>
                    <a:pt x="170" y="13"/>
                  </a:lnTo>
                  <a:lnTo>
                    <a:pt x="173" y="18"/>
                  </a:lnTo>
                  <a:lnTo>
                    <a:pt x="175" y="24"/>
                  </a:lnTo>
                  <a:lnTo>
                    <a:pt x="176" y="30"/>
                  </a:lnTo>
                  <a:lnTo>
                    <a:pt x="17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2" name="Freeform 26"/>
            <p:cNvSpPr>
              <a:spLocks/>
            </p:cNvSpPr>
            <p:nvPr userDrawn="1"/>
          </p:nvSpPr>
          <p:spPr bwMode="auto">
            <a:xfrm>
              <a:off x="4656138" y="4575175"/>
              <a:ext cx="544512" cy="47625"/>
            </a:xfrm>
            <a:custGeom>
              <a:avLst/>
              <a:gdLst>
                <a:gd name="T0" fmla="*/ 686 w 686"/>
                <a:gd name="T1" fmla="*/ 30 h 59"/>
                <a:gd name="T2" fmla="*/ 686 w 686"/>
                <a:gd name="T3" fmla="*/ 30 h 59"/>
                <a:gd name="T4" fmla="*/ 685 w 686"/>
                <a:gd name="T5" fmla="*/ 35 h 59"/>
                <a:gd name="T6" fmla="*/ 684 w 686"/>
                <a:gd name="T7" fmla="*/ 41 h 59"/>
                <a:gd name="T8" fmla="*/ 681 w 686"/>
                <a:gd name="T9" fmla="*/ 46 h 59"/>
                <a:gd name="T10" fmla="*/ 676 w 686"/>
                <a:gd name="T11" fmla="*/ 51 h 59"/>
                <a:gd name="T12" fmla="*/ 673 w 686"/>
                <a:gd name="T13" fmla="*/ 55 h 59"/>
                <a:gd name="T14" fmla="*/ 668 w 686"/>
                <a:gd name="T15" fmla="*/ 57 h 59"/>
                <a:gd name="T16" fmla="*/ 662 w 686"/>
                <a:gd name="T17" fmla="*/ 59 h 59"/>
                <a:gd name="T18" fmla="*/ 656 w 686"/>
                <a:gd name="T19" fmla="*/ 59 h 59"/>
                <a:gd name="T20" fmla="*/ 30 w 686"/>
                <a:gd name="T21" fmla="*/ 59 h 59"/>
                <a:gd name="T22" fmla="*/ 30 w 686"/>
                <a:gd name="T23" fmla="*/ 59 h 59"/>
                <a:gd name="T24" fmla="*/ 24 w 686"/>
                <a:gd name="T25" fmla="*/ 59 h 59"/>
                <a:gd name="T26" fmla="*/ 18 w 686"/>
                <a:gd name="T27" fmla="*/ 57 h 59"/>
                <a:gd name="T28" fmla="*/ 13 w 686"/>
                <a:gd name="T29" fmla="*/ 55 h 59"/>
                <a:gd name="T30" fmla="*/ 9 w 686"/>
                <a:gd name="T31" fmla="*/ 51 h 59"/>
                <a:gd name="T32" fmla="*/ 6 w 686"/>
                <a:gd name="T33" fmla="*/ 46 h 59"/>
                <a:gd name="T34" fmla="*/ 2 w 686"/>
                <a:gd name="T35" fmla="*/ 41 h 59"/>
                <a:gd name="T36" fmla="*/ 1 w 686"/>
                <a:gd name="T37" fmla="*/ 35 h 59"/>
                <a:gd name="T38" fmla="*/ 0 w 686"/>
                <a:gd name="T39" fmla="*/ 30 h 59"/>
                <a:gd name="T40" fmla="*/ 0 w 686"/>
                <a:gd name="T41" fmla="*/ 30 h 59"/>
                <a:gd name="T42" fmla="*/ 0 w 686"/>
                <a:gd name="T43" fmla="*/ 30 h 59"/>
                <a:gd name="T44" fmla="*/ 1 w 686"/>
                <a:gd name="T45" fmla="*/ 24 h 59"/>
                <a:gd name="T46" fmla="*/ 2 w 686"/>
                <a:gd name="T47" fmla="*/ 18 h 59"/>
                <a:gd name="T48" fmla="*/ 6 w 686"/>
                <a:gd name="T49" fmla="*/ 13 h 59"/>
                <a:gd name="T50" fmla="*/ 9 w 686"/>
                <a:gd name="T51" fmla="*/ 8 h 59"/>
                <a:gd name="T52" fmla="*/ 13 w 686"/>
                <a:gd name="T53" fmla="*/ 5 h 59"/>
                <a:gd name="T54" fmla="*/ 18 w 686"/>
                <a:gd name="T55" fmla="*/ 2 h 59"/>
                <a:gd name="T56" fmla="*/ 24 w 686"/>
                <a:gd name="T57" fmla="*/ 0 h 59"/>
                <a:gd name="T58" fmla="*/ 30 w 686"/>
                <a:gd name="T59" fmla="*/ 0 h 59"/>
                <a:gd name="T60" fmla="*/ 656 w 686"/>
                <a:gd name="T61" fmla="*/ 0 h 59"/>
                <a:gd name="T62" fmla="*/ 656 w 686"/>
                <a:gd name="T63" fmla="*/ 0 h 59"/>
                <a:gd name="T64" fmla="*/ 662 w 686"/>
                <a:gd name="T65" fmla="*/ 0 h 59"/>
                <a:gd name="T66" fmla="*/ 668 w 686"/>
                <a:gd name="T67" fmla="*/ 2 h 59"/>
                <a:gd name="T68" fmla="*/ 673 w 686"/>
                <a:gd name="T69" fmla="*/ 5 h 59"/>
                <a:gd name="T70" fmla="*/ 676 w 686"/>
                <a:gd name="T71" fmla="*/ 8 h 59"/>
                <a:gd name="T72" fmla="*/ 681 w 686"/>
                <a:gd name="T73" fmla="*/ 13 h 59"/>
                <a:gd name="T74" fmla="*/ 684 w 686"/>
                <a:gd name="T75" fmla="*/ 18 h 59"/>
                <a:gd name="T76" fmla="*/ 685 w 686"/>
                <a:gd name="T77" fmla="*/ 24 h 59"/>
                <a:gd name="T78" fmla="*/ 686 w 686"/>
                <a:gd name="T79" fmla="*/ 30 h 59"/>
                <a:gd name="T80" fmla="*/ 686 w 686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86" h="59">
                  <a:moveTo>
                    <a:pt x="686" y="30"/>
                  </a:moveTo>
                  <a:lnTo>
                    <a:pt x="686" y="30"/>
                  </a:lnTo>
                  <a:lnTo>
                    <a:pt x="685" y="35"/>
                  </a:lnTo>
                  <a:lnTo>
                    <a:pt x="684" y="41"/>
                  </a:lnTo>
                  <a:lnTo>
                    <a:pt x="681" y="46"/>
                  </a:lnTo>
                  <a:lnTo>
                    <a:pt x="676" y="51"/>
                  </a:lnTo>
                  <a:lnTo>
                    <a:pt x="673" y="55"/>
                  </a:lnTo>
                  <a:lnTo>
                    <a:pt x="668" y="57"/>
                  </a:lnTo>
                  <a:lnTo>
                    <a:pt x="662" y="59"/>
                  </a:lnTo>
                  <a:lnTo>
                    <a:pt x="656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6" y="46"/>
                  </a:lnTo>
                  <a:lnTo>
                    <a:pt x="2" y="41"/>
                  </a:lnTo>
                  <a:lnTo>
                    <a:pt x="1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6" y="13"/>
                  </a:lnTo>
                  <a:lnTo>
                    <a:pt x="9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656" y="0"/>
                  </a:lnTo>
                  <a:lnTo>
                    <a:pt x="656" y="0"/>
                  </a:lnTo>
                  <a:lnTo>
                    <a:pt x="662" y="0"/>
                  </a:lnTo>
                  <a:lnTo>
                    <a:pt x="668" y="2"/>
                  </a:lnTo>
                  <a:lnTo>
                    <a:pt x="673" y="5"/>
                  </a:lnTo>
                  <a:lnTo>
                    <a:pt x="676" y="8"/>
                  </a:lnTo>
                  <a:lnTo>
                    <a:pt x="681" y="13"/>
                  </a:lnTo>
                  <a:lnTo>
                    <a:pt x="684" y="18"/>
                  </a:lnTo>
                  <a:lnTo>
                    <a:pt x="685" y="24"/>
                  </a:lnTo>
                  <a:lnTo>
                    <a:pt x="686" y="30"/>
                  </a:lnTo>
                  <a:lnTo>
                    <a:pt x="68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3" name="Freeform 27"/>
            <p:cNvSpPr>
              <a:spLocks/>
            </p:cNvSpPr>
            <p:nvPr userDrawn="1"/>
          </p:nvSpPr>
          <p:spPr bwMode="auto">
            <a:xfrm>
              <a:off x="4772025" y="4446588"/>
              <a:ext cx="206375" cy="47625"/>
            </a:xfrm>
            <a:custGeom>
              <a:avLst/>
              <a:gdLst>
                <a:gd name="T0" fmla="*/ 261 w 261"/>
                <a:gd name="T1" fmla="*/ 31 h 60"/>
                <a:gd name="T2" fmla="*/ 261 w 261"/>
                <a:gd name="T3" fmla="*/ 31 h 60"/>
                <a:gd name="T4" fmla="*/ 261 w 261"/>
                <a:gd name="T5" fmla="*/ 37 h 60"/>
                <a:gd name="T6" fmla="*/ 258 w 261"/>
                <a:gd name="T7" fmla="*/ 42 h 60"/>
                <a:gd name="T8" fmla="*/ 256 w 261"/>
                <a:gd name="T9" fmla="*/ 48 h 60"/>
                <a:gd name="T10" fmla="*/ 252 w 261"/>
                <a:gd name="T11" fmla="*/ 52 h 60"/>
                <a:gd name="T12" fmla="*/ 249 w 261"/>
                <a:gd name="T13" fmla="*/ 55 h 60"/>
                <a:gd name="T14" fmla="*/ 243 w 261"/>
                <a:gd name="T15" fmla="*/ 58 h 60"/>
                <a:gd name="T16" fmla="*/ 238 w 261"/>
                <a:gd name="T17" fmla="*/ 60 h 60"/>
                <a:gd name="T18" fmla="*/ 232 w 261"/>
                <a:gd name="T19" fmla="*/ 60 h 60"/>
                <a:gd name="T20" fmla="*/ 30 w 261"/>
                <a:gd name="T21" fmla="*/ 60 h 60"/>
                <a:gd name="T22" fmla="*/ 30 w 261"/>
                <a:gd name="T23" fmla="*/ 60 h 60"/>
                <a:gd name="T24" fmla="*/ 24 w 261"/>
                <a:gd name="T25" fmla="*/ 60 h 60"/>
                <a:gd name="T26" fmla="*/ 18 w 261"/>
                <a:gd name="T27" fmla="*/ 58 h 60"/>
                <a:gd name="T28" fmla="*/ 13 w 261"/>
                <a:gd name="T29" fmla="*/ 55 h 60"/>
                <a:gd name="T30" fmla="*/ 9 w 261"/>
                <a:gd name="T31" fmla="*/ 52 h 60"/>
                <a:gd name="T32" fmla="*/ 5 w 261"/>
                <a:gd name="T33" fmla="*/ 48 h 60"/>
                <a:gd name="T34" fmla="*/ 2 w 261"/>
                <a:gd name="T35" fmla="*/ 42 h 60"/>
                <a:gd name="T36" fmla="*/ 1 w 261"/>
                <a:gd name="T37" fmla="*/ 37 h 60"/>
                <a:gd name="T38" fmla="*/ 0 w 261"/>
                <a:gd name="T39" fmla="*/ 31 h 60"/>
                <a:gd name="T40" fmla="*/ 0 w 261"/>
                <a:gd name="T41" fmla="*/ 31 h 60"/>
                <a:gd name="T42" fmla="*/ 0 w 261"/>
                <a:gd name="T43" fmla="*/ 31 h 60"/>
                <a:gd name="T44" fmla="*/ 1 w 261"/>
                <a:gd name="T45" fmla="*/ 25 h 60"/>
                <a:gd name="T46" fmla="*/ 2 w 261"/>
                <a:gd name="T47" fmla="*/ 19 h 60"/>
                <a:gd name="T48" fmla="*/ 5 w 261"/>
                <a:gd name="T49" fmla="*/ 14 h 60"/>
                <a:gd name="T50" fmla="*/ 9 w 261"/>
                <a:gd name="T51" fmla="*/ 9 h 60"/>
                <a:gd name="T52" fmla="*/ 13 w 261"/>
                <a:gd name="T53" fmla="*/ 5 h 60"/>
                <a:gd name="T54" fmla="*/ 18 w 261"/>
                <a:gd name="T55" fmla="*/ 3 h 60"/>
                <a:gd name="T56" fmla="*/ 24 w 261"/>
                <a:gd name="T57" fmla="*/ 2 h 60"/>
                <a:gd name="T58" fmla="*/ 30 w 261"/>
                <a:gd name="T59" fmla="*/ 0 h 60"/>
                <a:gd name="T60" fmla="*/ 232 w 261"/>
                <a:gd name="T61" fmla="*/ 0 h 60"/>
                <a:gd name="T62" fmla="*/ 232 w 261"/>
                <a:gd name="T63" fmla="*/ 0 h 60"/>
                <a:gd name="T64" fmla="*/ 238 w 261"/>
                <a:gd name="T65" fmla="*/ 2 h 60"/>
                <a:gd name="T66" fmla="*/ 243 w 261"/>
                <a:gd name="T67" fmla="*/ 3 h 60"/>
                <a:gd name="T68" fmla="*/ 249 w 261"/>
                <a:gd name="T69" fmla="*/ 5 h 60"/>
                <a:gd name="T70" fmla="*/ 252 w 261"/>
                <a:gd name="T71" fmla="*/ 9 h 60"/>
                <a:gd name="T72" fmla="*/ 256 w 261"/>
                <a:gd name="T73" fmla="*/ 14 h 60"/>
                <a:gd name="T74" fmla="*/ 258 w 261"/>
                <a:gd name="T75" fmla="*/ 19 h 60"/>
                <a:gd name="T76" fmla="*/ 261 w 261"/>
                <a:gd name="T77" fmla="*/ 25 h 60"/>
                <a:gd name="T78" fmla="*/ 261 w 261"/>
                <a:gd name="T79" fmla="*/ 31 h 60"/>
                <a:gd name="T80" fmla="*/ 261 w 261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1" h="60">
                  <a:moveTo>
                    <a:pt x="261" y="31"/>
                  </a:moveTo>
                  <a:lnTo>
                    <a:pt x="261" y="31"/>
                  </a:lnTo>
                  <a:lnTo>
                    <a:pt x="261" y="37"/>
                  </a:lnTo>
                  <a:lnTo>
                    <a:pt x="258" y="42"/>
                  </a:lnTo>
                  <a:lnTo>
                    <a:pt x="256" y="48"/>
                  </a:lnTo>
                  <a:lnTo>
                    <a:pt x="252" y="52"/>
                  </a:lnTo>
                  <a:lnTo>
                    <a:pt x="249" y="55"/>
                  </a:lnTo>
                  <a:lnTo>
                    <a:pt x="243" y="58"/>
                  </a:lnTo>
                  <a:lnTo>
                    <a:pt x="238" y="60"/>
                  </a:lnTo>
                  <a:lnTo>
                    <a:pt x="232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8"/>
                  </a:lnTo>
                  <a:lnTo>
                    <a:pt x="13" y="55"/>
                  </a:lnTo>
                  <a:lnTo>
                    <a:pt x="9" y="52"/>
                  </a:lnTo>
                  <a:lnTo>
                    <a:pt x="5" y="48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232" y="0"/>
                  </a:lnTo>
                  <a:lnTo>
                    <a:pt x="232" y="0"/>
                  </a:lnTo>
                  <a:lnTo>
                    <a:pt x="238" y="2"/>
                  </a:lnTo>
                  <a:lnTo>
                    <a:pt x="243" y="3"/>
                  </a:lnTo>
                  <a:lnTo>
                    <a:pt x="249" y="5"/>
                  </a:lnTo>
                  <a:lnTo>
                    <a:pt x="252" y="9"/>
                  </a:lnTo>
                  <a:lnTo>
                    <a:pt x="256" y="14"/>
                  </a:lnTo>
                  <a:lnTo>
                    <a:pt x="258" y="19"/>
                  </a:lnTo>
                  <a:lnTo>
                    <a:pt x="261" y="25"/>
                  </a:lnTo>
                  <a:lnTo>
                    <a:pt x="261" y="31"/>
                  </a:lnTo>
                  <a:lnTo>
                    <a:pt x="261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4" name="Freeform 28"/>
            <p:cNvSpPr>
              <a:spLocks/>
            </p:cNvSpPr>
            <p:nvPr userDrawn="1"/>
          </p:nvSpPr>
          <p:spPr bwMode="auto">
            <a:xfrm>
              <a:off x="4552950" y="4838700"/>
              <a:ext cx="207962" cy="49213"/>
            </a:xfrm>
            <a:custGeom>
              <a:avLst/>
              <a:gdLst>
                <a:gd name="T0" fmla="*/ 262 w 262"/>
                <a:gd name="T1" fmla="*/ 30 h 61"/>
                <a:gd name="T2" fmla="*/ 262 w 262"/>
                <a:gd name="T3" fmla="*/ 30 h 61"/>
                <a:gd name="T4" fmla="*/ 261 w 262"/>
                <a:gd name="T5" fmla="*/ 36 h 61"/>
                <a:gd name="T6" fmla="*/ 260 w 262"/>
                <a:gd name="T7" fmla="*/ 41 h 61"/>
                <a:gd name="T8" fmla="*/ 256 w 262"/>
                <a:gd name="T9" fmla="*/ 47 h 61"/>
                <a:gd name="T10" fmla="*/ 253 w 262"/>
                <a:gd name="T11" fmla="*/ 51 h 61"/>
                <a:gd name="T12" fmla="*/ 249 w 262"/>
                <a:gd name="T13" fmla="*/ 55 h 61"/>
                <a:gd name="T14" fmla="*/ 243 w 262"/>
                <a:gd name="T15" fmla="*/ 58 h 61"/>
                <a:gd name="T16" fmla="*/ 238 w 262"/>
                <a:gd name="T17" fmla="*/ 59 h 61"/>
                <a:gd name="T18" fmla="*/ 232 w 262"/>
                <a:gd name="T19" fmla="*/ 61 h 61"/>
                <a:gd name="T20" fmla="*/ 31 w 262"/>
                <a:gd name="T21" fmla="*/ 61 h 61"/>
                <a:gd name="T22" fmla="*/ 31 w 262"/>
                <a:gd name="T23" fmla="*/ 61 h 61"/>
                <a:gd name="T24" fmla="*/ 25 w 262"/>
                <a:gd name="T25" fmla="*/ 59 h 61"/>
                <a:gd name="T26" fmla="*/ 19 w 262"/>
                <a:gd name="T27" fmla="*/ 58 h 61"/>
                <a:gd name="T28" fmla="*/ 14 w 262"/>
                <a:gd name="T29" fmla="*/ 55 h 61"/>
                <a:gd name="T30" fmla="*/ 9 w 262"/>
                <a:gd name="T31" fmla="*/ 51 h 61"/>
                <a:gd name="T32" fmla="*/ 5 w 262"/>
                <a:gd name="T33" fmla="*/ 47 h 61"/>
                <a:gd name="T34" fmla="*/ 3 w 262"/>
                <a:gd name="T35" fmla="*/ 41 h 61"/>
                <a:gd name="T36" fmla="*/ 2 w 262"/>
                <a:gd name="T37" fmla="*/ 36 h 61"/>
                <a:gd name="T38" fmla="*/ 0 w 262"/>
                <a:gd name="T39" fmla="*/ 30 h 61"/>
                <a:gd name="T40" fmla="*/ 0 w 262"/>
                <a:gd name="T41" fmla="*/ 30 h 61"/>
                <a:gd name="T42" fmla="*/ 0 w 262"/>
                <a:gd name="T43" fmla="*/ 30 h 61"/>
                <a:gd name="T44" fmla="*/ 2 w 262"/>
                <a:gd name="T45" fmla="*/ 24 h 61"/>
                <a:gd name="T46" fmla="*/ 3 w 262"/>
                <a:gd name="T47" fmla="*/ 18 h 61"/>
                <a:gd name="T48" fmla="*/ 5 w 262"/>
                <a:gd name="T49" fmla="*/ 13 h 61"/>
                <a:gd name="T50" fmla="*/ 9 w 262"/>
                <a:gd name="T51" fmla="*/ 8 h 61"/>
                <a:gd name="T52" fmla="*/ 14 w 262"/>
                <a:gd name="T53" fmla="*/ 5 h 61"/>
                <a:gd name="T54" fmla="*/ 19 w 262"/>
                <a:gd name="T55" fmla="*/ 2 h 61"/>
                <a:gd name="T56" fmla="*/ 25 w 262"/>
                <a:gd name="T57" fmla="*/ 1 h 61"/>
                <a:gd name="T58" fmla="*/ 31 w 262"/>
                <a:gd name="T59" fmla="*/ 0 h 61"/>
                <a:gd name="T60" fmla="*/ 232 w 262"/>
                <a:gd name="T61" fmla="*/ 0 h 61"/>
                <a:gd name="T62" fmla="*/ 232 w 262"/>
                <a:gd name="T63" fmla="*/ 0 h 61"/>
                <a:gd name="T64" fmla="*/ 238 w 262"/>
                <a:gd name="T65" fmla="*/ 1 h 61"/>
                <a:gd name="T66" fmla="*/ 243 w 262"/>
                <a:gd name="T67" fmla="*/ 2 h 61"/>
                <a:gd name="T68" fmla="*/ 249 w 262"/>
                <a:gd name="T69" fmla="*/ 5 h 61"/>
                <a:gd name="T70" fmla="*/ 253 w 262"/>
                <a:gd name="T71" fmla="*/ 8 h 61"/>
                <a:gd name="T72" fmla="*/ 256 w 262"/>
                <a:gd name="T73" fmla="*/ 13 h 61"/>
                <a:gd name="T74" fmla="*/ 260 w 262"/>
                <a:gd name="T75" fmla="*/ 18 h 61"/>
                <a:gd name="T76" fmla="*/ 261 w 262"/>
                <a:gd name="T77" fmla="*/ 24 h 61"/>
                <a:gd name="T78" fmla="*/ 262 w 262"/>
                <a:gd name="T79" fmla="*/ 30 h 61"/>
                <a:gd name="T80" fmla="*/ 262 w 262"/>
                <a:gd name="T81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2" h="61">
                  <a:moveTo>
                    <a:pt x="262" y="30"/>
                  </a:moveTo>
                  <a:lnTo>
                    <a:pt x="262" y="30"/>
                  </a:lnTo>
                  <a:lnTo>
                    <a:pt x="261" y="36"/>
                  </a:lnTo>
                  <a:lnTo>
                    <a:pt x="260" y="41"/>
                  </a:lnTo>
                  <a:lnTo>
                    <a:pt x="256" y="47"/>
                  </a:lnTo>
                  <a:lnTo>
                    <a:pt x="253" y="51"/>
                  </a:lnTo>
                  <a:lnTo>
                    <a:pt x="249" y="55"/>
                  </a:lnTo>
                  <a:lnTo>
                    <a:pt x="243" y="58"/>
                  </a:lnTo>
                  <a:lnTo>
                    <a:pt x="238" y="59"/>
                  </a:lnTo>
                  <a:lnTo>
                    <a:pt x="232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25" y="59"/>
                  </a:lnTo>
                  <a:lnTo>
                    <a:pt x="19" y="58"/>
                  </a:lnTo>
                  <a:lnTo>
                    <a:pt x="14" y="55"/>
                  </a:lnTo>
                  <a:lnTo>
                    <a:pt x="9" y="51"/>
                  </a:lnTo>
                  <a:lnTo>
                    <a:pt x="5" y="47"/>
                  </a:lnTo>
                  <a:lnTo>
                    <a:pt x="3" y="41"/>
                  </a:lnTo>
                  <a:lnTo>
                    <a:pt x="2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" y="24"/>
                  </a:lnTo>
                  <a:lnTo>
                    <a:pt x="3" y="18"/>
                  </a:lnTo>
                  <a:lnTo>
                    <a:pt x="5" y="13"/>
                  </a:lnTo>
                  <a:lnTo>
                    <a:pt x="9" y="8"/>
                  </a:lnTo>
                  <a:lnTo>
                    <a:pt x="14" y="5"/>
                  </a:lnTo>
                  <a:lnTo>
                    <a:pt x="19" y="2"/>
                  </a:lnTo>
                  <a:lnTo>
                    <a:pt x="25" y="1"/>
                  </a:lnTo>
                  <a:lnTo>
                    <a:pt x="31" y="0"/>
                  </a:lnTo>
                  <a:lnTo>
                    <a:pt x="232" y="0"/>
                  </a:lnTo>
                  <a:lnTo>
                    <a:pt x="232" y="0"/>
                  </a:lnTo>
                  <a:lnTo>
                    <a:pt x="238" y="1"/>
                  </a:lnTo>
                  <a:lnTo>
                    <a:pt x="243" y="2"/>
                  </a:lnTo>
                  <a:lnTo>
                    <a:pt x="249" y="5"/>
                  </a:lnTo>
                  <a:lnTo>
                    <a:pt x="253" y="8"/>
                  </a:lnTo>
                  <a:lnTo>
                    <a:pt x="256" y="13"/>
                  </a:lnTo>
                  <a:lnTo>
                    <a:pt x="260" y="18"/>
                  </a:lnTo>
                  <a:lnTo>
                    <a:pt x="261" y="24"/>
                  </a:lnTo>
                  <a:lnTo>
                    <a:pt x="262" y="30"/>
                  </a:lnTo>
                  <a:lnTo>
                    <a:pt x="262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5" name="Freeform 29"/>
            <p:cNvSpPr>
              <a:spLocks/>
            </p:cNvSpPr>
            <p:nvPr userDrawn="1"/>
          </p:nvSpPr>
          <p:spPr bwMode="auto">
            <a:xfrm>
              <a:off x="4609480" y="5549900"/>
              <a:ext cx="419100" cy="47625"/>
            </a:xfrm>
            <a:custGeom>
              <a:avLst/>
              <a:gdLst>
                <a:gd name="T0" fmla="*/ 528 w 528"/>
                <a:gd name="T1" fmla="*/ 29 h 60"/>
                <a:gd name="T2" fmla="*/ 528 w 528"/>
                <a:gd name="T3" fmla="*/ 29 h 60"/>
                <a:gd name="T4" fmla="*/ 526 w 528"/>
                <a:gd name="T5" fmla="*/ 35 h 60"/>
                <a:gd name="T6" fmla="*/ 525 w 528"/>
                <a:gd name="T7" fmla="*/ 41 h 60"/>
                <a:gd name="T8" fmla="*/ 521 w 528"/>
                <a:gd name="T9" fmla="*/ 46 h 60"/>
                <a:gd name="T10" fmla="*/ 518 w 528"/>
                <a:gd name="T11" fmla="*/ 51 h 60"/>
                <a:gd name="T12" fmla="*/ 514 w 528"/>
                <a:gd name="T13" fmla="*/ 55 h 60"/>
                <a:gd name="T14" fmla="*/ 509 w 528"/>
                <a:gd name="T15" fmla="*/ 57 h 60"/>
                <a:gd name="T16" fmla="*/ 503 w 528"/>
                <a:gd name="T17" fmla="*/ 60 h 60"/>
                <a:gd name="T18" fmla="*/ 497 w 528"/>
                <a:gd name="T19" fmla="*/ 60 h 60"/>
                <a:gd name="T20" fmla="*/ 29 w 528"/>
                <a:gd name="T21" fmla="*/ 60 h 60"/>
                <a:gd name="T22" fmla="*/ 29 w 528"/>
                <a:gd name="T23" fmla="*/ 60 h 60"/>
                <a:gd name="T24" fmla="*/ 23 w 528"/>
                <a:gd name="T25" fmla="*/ 60 h 60"/>
                <a:gd name="T26" fmla="*/ 18 w 528"/>
                <a:gd name="T27" fmla="*/ 57 h 60"/>
                <a:gd name="T28" fmla="*/ 13 w 528"/>
                <a:gd name="T29" fmla="*/ 55 h 60"/>
                <a:gd name="T30" fmla="*/ 8 w 528"/>
                <a:gd name="T31" fmla="*/ 51 h 60"/>
                <a:gd name="T32" fmla="*/ 5 w 528"/>
                <a:gd name="T33" fmla="*/ 46 h 60"/>
                <a:gd name="T34" fmla="*/ 2 w 528"/>
                <a:gd name="T35" fmla="*/ 41 h 60"/>
                <a:gd name="T36" fmla="*/ 0 w 528"/>
                <a:gd name="T37" fmla="*/ 35 h 60"/>
                <a:gd name="T38" fmla="*/ 0 w 528"/>
                <a:gd name="T39" fmla="*/ 29 h 60"/>
                <a:gd name="T40" fmla="*/ 0 w 528"/>
                <a:gd name="T41" fmla="*/ 29 h 60"/>
                <a:gd name="T42" fmla="*/ 0 w 528"/>
                <a:gd name="T43" fmla="*/ 29 h 60"/>
                <a:gd name="T44" fmla="*/ 0 w 528"/>
                <a:gd name="T45" fmla="*/ 23 h 60"/>
                <a:gd name="T46" fmla="*/ 2 w 528"/>
                <a:gd name="T47" fmla="*/ 18 h 60"/>
                <a:gd name="T48" fmla="*/ 5 w 528"/>
                <a:gd name="T49" fmla="*/ 13 h 60"/>
                <a:gd name="T50" fmla="*/ 8 w 528"/>
                <a:gd name="T51" fmla="*/ 8 h 60"/>
                <a:gd name="T52" fmla="*/ 13 w 528"/>
                <a:gd name="T53" fmla="*/ 5 h 60"/>
                <a:gd name="T54" fmla="*/ 18 w 528"/>
                <a:gd name="T55" fmla="*/ 2 h 60"/>
                <a:gd name="T56" fmla="*/ 23 w 528"/>
                <a:gd name="T57" fmla="*/ 0 h 60"/>
                <a:gd name="T58" fmla="*/ 29 w 528"/>
                <a:gd name="T59" fmla="*/ 0 h 60"/>
                <a:gd name="T60" fmla="*/ 497 w 528"/>
                <a:gd name="T61" fmla="*/ 0 h 60"/>
                <a:gd name="T62" fmla="*/ 497 w 528"/>
                <a:gd name="T63" fmla="*/ 0 h 60"/>
                <a:gd name="T64" fmla="*/ 503 w 528"/>
                <a:gd name="T65" fmla="*/ 0 h 60"/>
                <a:gd name="T66" fmla="*/ 509 w 528"/>
                <a:gd name="T67" fmla="*/ 2 h 60"/>
                <a:gd name="T68" fmla="*/ 514 w 528"/>
                <a:gd name="T69" fmla="*/ 5 h 60"/>
                <a:gd name="T70" fmla="*/ 518 w 528"/>
                <a:gd name="T71" fmla="*/ 8 h 60"/>
                <a:gd name="T72" fmla="*/ 521 w 528"/>
                <a:gd name="T73" fmla="*/ 13 h 60"/>
                <a:gd name="T74" fmla="*/ 525 w 528"/>
                <a:gd name="T75" fmla="*/ 18 h 60"/>
                <a:gd name="T76" fmla="*/ 526 w 528"/>
                <a:gd name="T77" fmla="*/ 23 h 60"/>
                <a:gd name="T78" fmla="*/ 528 w 528"/>
                <a:gd name="T79" fmla="*/ 29 h 60"/>
                <a:gd name="T80" fmla="*/ 528 w 528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28" h="60">
                  <a:moveTo>
                    <a:pt x="528" y="29"/>
                  </a:moveTo>
                  <a:lnTo>
                    <a:pt x="528" y="29"/>
                  </a:lnTo>
                  <a:lnTo>
                    <a:pt x="526" y="35"/>
                  </a:lnTo>
                  <a:lnTo>
                    <a:pt x="525" y="41"/>
                  </a:lnTo>
                  <a:lnTo>
                    <a:pt x="521" y="46"/>
                  </a:lnTo>
                  <a:lnTo>
                    <a:pt x="518" y="51"/>
                  </a:lnTo>
                  <a:lnTo>
                    <a:pt x="514" y="55"/>
                  </a:lnTo>
                  <a:lnTo>
                    <a:pt x="509" y="57"/>
                  </a:lnTo>
                  <a:lnTo>
                    <a:pt x="503" y="60"/>
                  </a:lnTo>
                  <a:lnTo>
                    <a:pt x="497" y="60"/>
                  </a:lnTo>
                  <a:lnTo>
                    <a:pt x="29" y="60"/>
                  </a:lnTo>
                  <a:lnTo>
                    <a:pt x="29" y="60"/>
                  </a:lnTo>
                  <a:lnTo>
                    <a:pt x="23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497" y="0"/>
                  </a:lnTo>
                  <a:lnTo>
                    <a:pt x="497" y="0"/>
                  </a:lnTo>
                  <a:lnTo>
                    <a:pt x="503" y="0"/>
                  </a:lnTo>
                  <a:lnTo>
                    <a:pt x="509" y="2"/>
                  </a:lnTo>
                  <a:lnTo>
                    <a:pt x="514" y="5"/>
                  </a:lnTo>
                  <a:lnTo>
                    <a:pt x="518" y="8"/>
                  </a:lnTo>
                  <a:lnTo>
                    <a:pt x="521" y="13"/>
                  </a:lnTo>
                  <a:lnTo>
                    <a:pt x="525" y="18"/>
                  </a:lnTo>
                  <a:lnTo>
                    <a:pt x="526" y="23"/>
                  </a:lnTo>
                  <a:lnTo>
                    <a:pt x="528" y="29"/>
                  </a:lnTo>
                  <a:lnTo>
                    <a:pt x="52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6" name="Freeform 30"/>
            <p:cNvSpPr>
              <a:spLocks/>
            </p:cNvSpPr>
            <p:nvPr userDrawn="1"/>
          </p:nvSpPr>
          <p:spPr bwMode="auto">
            <a:xfrm>
              <a:off x="4529138" y="5224463"/>
              <a:ext cx="234950" cy="47625"/>
            </a:xfrm>
            <a:custGeom>
              <a:avLst/>
              <a:gdLst>
                <a:gd name="T0" fmla="*/ 295 w 295"/>
                <a:gd name="T1" fmla="*/ 31 h 60"/>
                <a:gd name="T2" fmla="*/ 295 w 295"/>
                <a:gd name="T3" fmla="*/ 31 h 60"/>
                <a:gd name="T4" fmla="*/ 294 w 295"/>
                <a:gd name="T5" fmla="*/ 37 h 60"/>
                <a:gd name="T6" fmla="*/ 293 w 295"/>
                <a:gd name="T7" fmla="*/ 42 h 60"/>
                <a:gd name="T8" fmla="*/ 289 w 295"/>
                <a:gd name="T9" fmla="*/ 47 h 60"/>
                <a:gd name="T10" fmla="*/ 285 w 295"/>
                <a:gd name="T11" fmla="*/ 51 h 60"/>
                <a:gd name="T12" fmla="*/ 282 w 295"/>
                <a:gd name="T13" fmla="*/ 55 h 60"/>
                <a:gd name="T14" fmla="*/ 276 w 295"/>
                <a:gd name="T15" fmla="*/ 58 h 60"/>
                <a:gd name="T16" fmla="*/ 271 w 295"/>
                <a:gd name="T17" fmla="*/ 60 h 60"/>
                <a:gd name="T18" fmla="*/ 265 w 295"/>
                <a:gd name="T19" fmla="*/ 60 h 60"/>
                <a:gd name="T20" fmla="*/ 31 w 295"/>
                <a:gd name="T21" fmla="*/ 60 h 60"/>
                <a:gd name="T22" fmla="*/ 31 w 295"/>
                <a:gd name="T23" fmla="*/ 60 h 60"/>
                <a:gd name="T24" fmla="*/ 24 w 295"/>
                <a:gd name="T25" fmla="*/ 60 h 60"/>
                <a:gd name="T26" fmla="*/ 18 w 295"/>
                <a:gd name="T27" fmla="*/ 58 h 60"/>
                <a:gd name="T28" fmla="*/ 13 w 295"/>
                <a:gd name="T29" fmla="*/ 55 h 60"/>
                <a:gd name="T30" fmla="*/ 9 w 295"/>
                <a:gd name="T31" fmla="*/ 51 h 60"/>
                <a:gd name="T32" fmla="*/ 5 w 295"/>
                <a:gd name="T33" fmla="*/ 47 h 60"/>
                <a:gd name="T34" fmla="*/ 2 w 295"/>
                <a:gd name="T35" fmla="*/ 42 h 60"/>
                <a:gd name="T36" fmla="*/ 1 w 295"/>
                <a:gd name="T37" fmla="*/ 37 h 60"/>
                <a:gd name="T38" fmla="*/ 0 w 295"/>
                <a:gd name="T39" fmla="*/ 31 h 60"/>
                <a:gd name="T40" fmla="*/ 0 w 295"/>
                <a:gd name="T41" fmla="*/ 31 h 60"/>
                <a:gd name="T42" fmla="*/ 0 w 295"/>
                <a:gd name="T43" fmla="*/ 31 h 60"/>
                <a:gd name="T44" fmla="*/ 1 w 295"/>
                <a:gd name="T45" fmla="*/ 25 h 60"/>
                <a:gd name="T46" fmla="*/ 2 w 295"/>
                <a:gd name="T47" fmla="*/ 19 h 60"/>
                <a:gd name="T48" fmla="*/ 5 w 295"/>
                <a:gd name="T49" fmla="*/ 14 h 60"/>
                <a:gd name="T50" fmla="*/ 9 w 295"/>
                <a:gd name="T51" fmla="*/ 9 h 60"/>
                <a:gd name="T52" fmla="*/ 13 w 295"/>
                <a:gd name="T53" fmla="*/ 5 h 60"/>
                <a:gd name="T54" fmla="*/ 18 w 295"/>
                <a:gd name="T55" fmla="*/ 3 h 60"/>
                <a:gd name="T56" fmla="*/ 24 w 295"/>
                <a:gd name="T57" fmla="*/ 0 h 60"/>
                <a:gd name="T58" fmla="*/ 31 w 295"/>
                <a:gd name="T59" fmla="*/ 0 h 60"/>
                <a:gd name="T60" fmla="*/ 265 w 295"/>
                <a:gd name="T61" fmla="*/ 0 h 60"/>
                <a:gd name="T62" fmla="*/ 265 w 295"/>
                <a:gd name="T63" fmla="*/ 0 h 60"/>
                <a:gd name="T64" fmla="*/ 271 w 295"/>
                <a:gd name="T65" fmla="*/ 0 h 60"/>
                <a:gd name="T66" fmla="*/ 276 w 295"/>
                <a:gd name="T67" fmla="*/ 3 h 60"/>
                <a:gd name="T68" fmla="*/ 282 w 295"/>
                <a:gd name="T69" fmla="*/ 5 h 60"/>
                <a:gd name="T70" fmla="*/ 285 w 295"/>
                <a:gd name="T71" fmla="*/ 9 h 60"/>
                <a:gd name="T72" fmla="*/ 289 w 295"/>
                <a:gd name="T73" fmla="*/ 14 h 60"/>
                <a:gd name="T74" fmla="*/ 293 w 295"/>
                <a:gd name="T75" fmla="*/ 19 h 60"/>
                <a:gd name="T76" fmla="*/ 294 w 295"/>
                <a:gd name="T77" fmla="*/ 25 h 60"/>
                <a:gd name="T78" fmla="*/ 295 w 295"/>
                <a:gd name="T79" fmla="*/ 31 h 60"/>
                <a:gd name="T80" fmla="*/ 295 w 295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95" h="60">
                  <a:moveTo>
                    <a:pt x="295" y="31"/>
                  </a:moveTo>
                  <a:lnTo>
                    <a:pt x="295" y="31"/>
                  </a:lnTo>
                  <a:lnTo>
                    <a:pt x="294" y="37"/>
                  </a:lnTo>
                  <a:lnTo>
                    <a:pt x="293" y="42"/>
                  </a:lnTo>
                  <a:lnTo>
                    <a:pt x="289" y="47"/>
                  </a:lnTo>
                  <a:lnTo>
                    <a:pt x="285" y="51"/>
                  </a:lnTo>
                  <a:lnTo>
                    <a:pt x="282" y="55"/>
                  </a:lnTo>
                  <a:lnTo>
                    <a:pt x="276" y="58"/>
                  </a:lnTo>
                  <a:lnTo>
                    <a:pt x="271" y="60"/>
                  </a:lnTo>
                  <a:lnTo>
                    <a:pt x="265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4" y="60"/>
                  </a:lnTo>
                  <a:lnTo>
                    <a:pt x="18" y="58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5" y="47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4" y="0"/>
                  </a:lnTo>
                  <a:lnTo>
                    <a:pt x="31" y="0"/>
                  </a:lnTo>
                  <a:lnTo>
                    <a:pt x="265" y="0"/>
                  </a:lnTo>
                  <a:lnTo>
                    <a:pt x="265" y="0"/>
                  </a:lnTo>
                  <a:lnTo>
                    <a:pt x="271" y="0"/>
                  </a:lnTo>
                  <a:lnTo>
                    <a:pt x="276" y="3"/>
                  </a:lnTo>
                  <a:lnTo>
                    <a:pt x="282" y="5"/>
                  </a:lnTo>
                  <a:lnTo>
                    <a:pt x="285" y="9"/>
                  </a:lnTo>
                  <a:lnTo>
                    <a:pt x="289" y="14"/>
                  </a:lnTo>
                  <a:lnTo>
                    <a:pt x="293" y="19"/>
                  </a:lnTo>
                  <a:lnTo>
                    <a:pt x="294" y="25"/>
                  </a:lnTo>
                  <a:lnTo>
                    <a:pt x="295" y="31"/>
                  </a:lnTo>
                  <a:lnTo>
                    <a:pt x="295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7" name="Freeform 31"/>
            <p:cNvSpPr>
              <a:spLocks/>
            </p:cNvSpPr>
            <p:nvPr userDrawn="1"/>
          </p:nvSpPr>
          <p:spPr bwMode="auto">
            <a:xfrm>
              <a:off x="2481263" y="5757863"/>
              <a:ext cx="898525" cy="47625"/>
            </a:xfrm>
            <a:custGeom>
              <a:avLst/>
              <a:gdLst>
                <a:gd name="T0" fmla="*/ 1132 w 1132"/>
                <a:gd name="T1" fmla="*/ 31 h 61"/>
                <a:gd name="T2" fmla="*/ 1132 w 1132"/>
                <a:gd name="T3" fmla="*/ 31 h 61"/>
                <a:gd name="T4" fmla="*/ 1131 w 1132"/>
                <a:gd name="T5" fmla="*/ 37 h 61"/>
                <a:gd name="T6" fmla="*/ 1130 w 1132"/>
                <a:gd name="T7" fmla="*/ 43 h 61"/>
                <a:gd name="T8" fmla="*/ 1126 w 1132"/>
                <a:gd name="T9" fmla="*/ 48 h 61"/>
                <a:gd name="T10" fmla="*/ 1122 w 1132"/>
                <a:gd name="T11" fmla="*/ 51 h 61"/>
                <a:gd name="T12" fmla="*/ 1119 w 1132"/>
                <a:gd name="T13" fmla="*/ 55 h 61"/>
                <a:gd name="T14" fmla="*/ 1114 w 1132"/>
                <a:gd name="T15" fmla="*/ 59 h 61"/>
                <a:gd name="T16" fmla="*/ 1108 w 1132"/>
                <a:gd name="T17" fmla="*/ 60 h 61"/>
                <a:gd name="T18" fmla="*/ 1101 w 1132"/>
                <a:gd name="T19" fmla="*/ 61 h 61"/>
                <a:gd name="T20" fmla="*/ 29 w 1132"/>
                <a:gd name="T21" fmla="*/ 61 h 61"/>
                <a:gd name="T22" fmla="*/ 29 w 1132"/>
                <a:gd name="T23" fmla="*/ 61 h 61"/>
                <a:gd name="T24" fmla="*/ 23 w 1132"/>
                <a:gd name="T25" fmla="*/ 60 h 61"/>
                <a:gd name="T26" fmla="*/ 18 w 1132"/>
                <a:gd name="T27" fmla="*/ 59 h 61"/>
                <a:gd name="T28" fmla="*/ 13 w 1132"/>
                <a:gd name="T29" fmla="*/ 55 h 61"/>
                <a:gd name="T30" fmla="*/ 8 w 1132"/>
                <a:gd name="T31" fmla="*/ 51 h 61"/>
                <a:gd name="T32" fmla="*/ 4 w 1132"/>
                <a:gd name="T33" fmla="*/ 48 h 61"/>
                <a:gd name="T34" fmla="*/ 2 w 1132"/>
                <a:gd name="T35" fmla="*/ 43 h 61"/>
                <a:gd name="T36" fmla="*/ 0 w 1132"/>
                <a:gd name="T37" fmla="*/ 37 h 61"/>
                <a:gd name="T38" fmla="*/ 0 w 1132"/>
                <a:gd name="T39" fmla="*/ 31 h 61"/>
                <a:gd name="T40" fmla="*/ 0 w 1132"/>
                <a:gd name="T41" fmla="*/ 31 h 61"/>
                <a:gd name="T42" fmla="*/ 0 w 1132"/>
                <a:gd name="T43" fmla="*/ 31 h 61"/>
                <a:gd name="T44" fmla="*/ 0 w 1132"/>
                <a:gd name="T45" fmla="*/ 25 h 61"/>
                <a:gd name="T46" fmla="*/ 2 w 1132"/>
                <a:gd name="T47" fmla="*/ 18 h 61"/>
                <a:gd name="T48" fmla="*/ 4 w 1132"/>
                <a:gd name="T49" fmla="*/ 14 h 61"/>
                <a:gd name="T50" fmla="*/ 8 w 1132"/>
                <a:gd name="T51" fmla="*/ 9 h 61"/>
                <a:gd name="T52" fmla="*/ 13 w 1132"/>
                <a:gd name="T53" fmla="*/ 5 h 61"/>
                <a:gd name="T54" fmla="*/ 18 w 1132"/>
                <a:gd name="T55" fmla="*/ 3 h 61"/>
                <a:gd name="T56" fmla="*/ 23 w 1132"/>
                <a:gd name="T57" fmla="*/ 1 h 61"/>
                <a:gd name="T58" fmla="*/ 29 w 1132"/>
                <a:gd name="T59" fmla="*/ 0 h 61"/>
                <a:gd name="T60" fmla="*/ 1101 w 1132"/>
                <a:gd name="T61" fmla="*/ 0 h 61"/>
                <a:gd name="T62" fmla="*/ 1101 w 1132"/>
                <a:gd name="T63" fmla="*/ 0 h 61"/>
                <a:gd name="T64" fmla="*/ 1108 w 1132"/>
                <a:gd name="T65" fmla="*/ 1 h 61"/>
                <a:gd name="T66" fmla="*/ 1114 w 1132"/>
                <a:gd name="T67" fmla="*/ 3 h 61"/>
                <a:gd name="T68" fmla="*/ 1119 w 1132"/>
                <a:gd name="T69" fmla="*/ 5 h 61"/>
                <a:gd name="T70" fmla="*/ 1122 w 1132"/>
                <a:gd name="T71" fmla="*/ 9 h 61"/>
                <a:gd name="T72" fmla="*/ 1126 w 1132"/>
                <a:gd name="T73" fmla="*/ 14 h 61"/>
                <a:gd name="T74" fmla="*/ 1130 w 1132"/>
                <a:gd name="T75" fmla="*/ 18 h 61"/>
                <a:gd name="T76" fmla="*/ 1131 w 1132"/>
                <a:gd name="T77" fmla="*/ 25 h 61"/>
                <a:gd name="T78" fmla="*/ 1132 w 1132"/>
                <a:gd name="T79" fmla="*/ 31 h 61"/>
                <a:gd name="T80" fmla="*/ 1132 w 1132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32" h="61">
                  <a:moveTo>
                    <a:pt x="1132" y="31"/>
                  </a:moveTo>
                  <a:lnTo>
                    <a:pt x="1132" y="31"/>
                  </a:lnTo>
                  <a:lnTo>
                    <a:pt x="1131" y="37"/>
                  </a:lnTo>
                  <a:lnTo>
                    <a:pt x="1130" y="43"/>
                  </a:lnTo>
                  <a:lnTo>
                    <a:pt x="1126" y="48"/>
                  </a:lnTo>
                  <a:lnTo>
                    <a:pt x="1122" y="51"/>
                  </a:lnTo>
                  <a:lnTo>
                    <a:pt x="1119" y="55"/>
                  </a:lnTo>
                  <a:lnTo>
                    <a:pt x="1114" y="59"/>
                  </a:lnTo>
                  <a:lnTo>
                    <a:pt x="1108" y="60"/>
                  </a:lnTo>
                  <a:lnTo>
                    <a:pt x="1101" y="61"/>
                  </a:lnTo>
                  <a:lnTo>
                    <a:pt x="29" y="61"/>
                  </a:lnTo>
                  <a:lnTo>
                    <a:pt x="29" y="61"/>
                  </a:lnTo>
                  <a:lnTo>
                    <a:pt x="23" y="60"/>
                  </a:lnTo>
                  <a:lnTo>
                    <a:pt x="18" y="59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4" y="48"/>
                  </a:lnTo>
                  <a:lnTo>
                    <a:pt x="2" y="43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2" y="18"/>
                  </a:lnTo>
                  <a:lnTo>
                    <a:pt x="4" y="14"/>
                  </a:lnTo>
                  <a:lnTo>
                    <a:pt x="8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3" y="1"/>
                  </a:lnTo>
                  <a:lnTo>
                    <a:pt x="29" y="0"/>
                  </a:lnTo>
                  <a:lnTo>
                    <a:pt x="1101" y="0"/>
                  </a:lnTo>
                  <a:lnTo>
                    <a:pt x="1101" y="0"/>
                  </a:lnTo>
                  <a:lnTo>
                    <a:pt x="1108" y="1"/>
                  </a:lnTo>
                  <a:lnTo>
                    <a:pt x="1114" y="3"/>
                  </a:lnTo>
                  <a:lnTo>
                    <a:pt x="1119" y="5"/>
                  </a:lnTo>
                  <a:lnTo>
                    <a:pt x="1122" y="9"/>
                  </a:lnTo>
                  <a:lnTo>
                    <a:pt x="1126" y="14"/>
                  </a:lnTo>
                  <a:lnTo>
                    <a:pt x="1130" y="18"/>
                  </a:lnTo>
                  <a:lnTo>
                    <a:pt x="1131" y="25"/>
                  </a:lnTo>
                  <a:lnTo>
                    <a:pt x="1132" y="31"/>
                  </a:lnTo>
                  <a:lnTo>
                    <a:pt x="1132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8" name="Freeform 32"/>
            <p:cNvSpPr>
              <a:spLocks/>
            </p:cNvSpPr>
            <p:nvPr userDrawn="1"/>
          </p:nvSpPr>
          <p:spPr bwMode="auto">
            <a:xfrm>
              <a:off x="2773363" y="5888038"/>
              <a:ext cx="1270000" cy="47625"/>
            </a:xfrm>
            <a:custGeom>
              <a:avLst/>
              <a:gdLst>
                <a:gd name="T0" fmla="*/ 1599 w 1599"/>
                <a:gd name="T1" fmla="*/ 29 h 60"/>
                <a:gd name="T2" fmla="*/ 1599 w 1599"/>
                <a:gd name="T3" fmla="*/ 29 h 60"/>
                <a:gd name="T4" fmla="*/ 1598 w 1599"/>
                <a:gd name="T5" fmla="*/ 35 h 60"/>
                <a:gd name="T6" fmla="*/ 1597 w 1599"/>
                <a:gd name="T7" fmla="*/ 41 h 60"/>
                <a:gd name="T8" fmla="*/ 1593 w 1599"/>
                <a:gd name="T9" fmla="*/ 46 h 60"/>
                <a:gd name="T10" fmla="*/ 1589 w 1599"/>
                <a:gd name="T11" fmla="*/ 51 h 60"/>
                <a:gd name="T12" fmla="*/ 1586 w 1599"/>
                <a:gd name="T13" fmla="*/ 55 h 60"/>
                <a:gd name="T14" fmla="*/ 1580 w 1599"/>
                <a:gd name="T15" fmla="*/ 57 h 60"/>
                <a:gd name="T16" fmla="*/ 1575 w 1599"/>
                <a:gd name="T17" fmla="*/ 60 h 60"/>
                <a:gd name="T18" fmla="*/ 1569 w 1599"/>
                <a:gd name="T19" fmla="*/ 60 h 60"/>
                <a:gd name="T20" fmla="*/ 30 w 1599"/>
                <a:gd name="T21" fmla="*/ 60 h 60"/>
                <a:gd name="T22" fmla="*/ 30 w 1599"/>
                <a:gd name="T23" fmla="*/ 60 h 60"/>
                <a:gd name="T24" fmla="*/ 24 w 1599"/>
                <a:gd name="T25" fmla="*/ 60 h 60"/>
                <a:gd name="T26" fmla="*/ 18 w 1599"/>
                <a:gd name="T27" fmla="*/ 57 h 60"/>
                <a:gd name="T28" fmla="*/ 13 w 1599"/>
                <a:gd name="T29" fmla="*/ 55 h 60"/>
                <a:gd name="T30" fmla="*/ 8 w 1599"/>
                <a:gd name="T31" fmla="*/ 51 h 60"/>
                <a:gd name="T32" fmla="*/ 5 w 1599"/>
                <a:gd name="T33" fmla="*/ 46 h 60"/>
                <a:gd name="T34" fmla="*/ 2 w 1599"/>
                <a:gd name="T35" fmla="*/ 41 h 60"/>
                <a:gd name="T36" fmla="*/ 0 w 1599"/>
                <a:gd name="T37" fmla="*/ 35 h 60"/>
                <a:gd name="T38" fmla="*/ 0 w 1599"/>
                <a:gd name="T39" fmla="*/ 29 h 60"/>
                <a:gd name="T40" fmla="*/ 0 w 1599"/>
                <a:gd name="T41" fmla="*/ 29 h 60"/>
                <a:gd name="T42" fmla="*/ 0 w 1599"/>
                <a:gd name="T43" fmla="*/ 29 h 60"/>
                <a:gd name="T44" fmla="*/ 0 w 1599"/>
                <a:gd name="T45" fmla="*/ 23 h 60"/>
                <a:gd name="T46" fmla="*/ 2 w 1599"/>
                <a:gd name="T47" fmla="*/ 18 h 60"/>
                <a:gd name="T48" fmla="*/ 5 w 1599"/>
                <a:gd name="T49" fmla="*/ 13 h 60"/>
                <a:gd name="T50" fmla="*/ 8 w 1599"/>
                <a:gd name="T51" fmla="*/ 8 h 60"/>
                <a:gd name="T52" fmla="*/ 13 w 1599"/>
                <a:gd name="T53" fmla="*/ 5 h 60"/>
                <a:gd name="T54" fmla="*/ 18 w 1599"/>
                <a:gd name="T55" fmla="*/ 2 h 60"/>
                <a:gd name="T56" fmla="*/ 24 w 1599"/>
                <a:gd name="T57" fmla="*/ 0 h 60"/>
                <a:gd name="T58" fmla="*/ 30 w 1599"/>
                <a:gd name="T59" fmla="*/ 0 h 60"/>
                <a:gd name="T60" fmla="*/ 1569 w 1599"/>
                <a:gd name="T61" fmla="*/ 0 h 60"/>
                <a:gd name="T62" fmla="*/ 1569 w 1599"/>
                <a:gd name="T63" fmla="*/ 0 h 60"/>
                <a:gd name="T64" fmla="*/ 1575 w 1599"/>
                <a:gd name="T65" fmla="*/ 0 h 60"/>
                <a:gd name="T66" fmla="*/ 1580 w 1599"/>
                <a:gd name="T67" fmla="*/ 2 h 60"/>
                <a:gd name="T68" fmla="*/ 1586 w 1599"/>
                <a:gd name="T69" fmla="*/ 5 h 60"/>
                <a:gd name="T70" fmla="*/ 1589 w 1599"/>
                <a:gd name="T71" fmla="*/ 8 h 60"/>
                <a:gd name="T72" fmla="*/ 1593 w 1599"/>
                <a:gd name="T73" fmla="*/ 13 h 60"/>
                <a:gd name="T74" fmla="*/ 1597 w 1599"/>
                <a:gd name="T75" fmla="*/ 18 h 60"/>
                <a:gd name="T76" fmla="*/ 1598 w 1599"/>
                <a:gd name="T77" fmla="*/ 23 h 60"/>
                <a:gd name="T78" fmla="*/ 1599 w 1599"/>
                <a:gd name="T79" fmla="*/ 29 h 60"/>
                <a:gd name="T80" fmla="*/ 1599 w 1599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99" h="60">
                  <a:moveTo>
                    <a:pt x="1599" y="29"/>
                  </a:moveTo>
                  <a:lnTo>
                    <a:pt x="1599" y="29"/>
                  </a:lnTo>
                  <a:lnTo>
                    <a:pt x="1598" y="35"/>
                  </a:lnTo>
                  <a:lnTo>
                    <a:pt x="1597" y="41"/>
                  </a:lnTo>
                  <a:lnTo>
                    <a:pt x="1593" y="46"/>
                  </a:lnTo>
                  <a:lnTo>
                    <a:pt x="1589" y="51"/>
                  </a:lnTo>
                  <a:lnTo>
                    <a:pt x="1586" y="55"/>
                  </a:lnTo>
                  <a:lnTo>
                    <a:pt x="1580" y="57"/>
                  </a:lnTo>
                  <a:lnTo>
                    <a:pt x="1575" y="60"/>
                  </a:lnTo>
                  <a:lnTo>
                    <a:pt x="1569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1569" y="0"/>
                  </a:lnTo>
                  <a:lnTo>
                    <a:pt x="1569" y="0"/>
                  </a:lnTo>
                  <a:lnTo>
                    <a:pt x="1575" y="0"/>
                  </a:lnTo>
                  <a:lnTo>
                    <a:pt x="1580" y="2"/>
                  </a:lnTo>
                  <a:lnTo>
                    <a:pt x="1586" y="5"/>
                  </a:lnTo>
                  <a:lnTo>
                    <a:pt x="1589" y="8"/>
                  </a:lnTo>
                  <a:lnTo>
                    <a:pt x="1593" y="13"/>
                  </a:lnTo>
                  <a:lnTo>
                    <a:pt x="1597" y="18"/>
                  </a:lnTo>
                  <a:lnTo>
                    <a:pt x="1598" y="23"/>
                  </a:lnTo>
                  <a:lnTo>
                    <a:pt x="1599" y="29"/>
                  </a:lnTo>
                  <a:lnTo>
                    <a:pt x="1599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9" name="Freeform 33"/>
            <p:cNvSpPr>
              <a:spLocks/>
            </p:cNvSpPr>
            <p:nvPr userDrawn="1"/>
          </p:nvSpPr>
          <p:spPr bwMode="auto">
            <a:xfrm>
              <a:off x="4176713" y="5888038"/>
              <a:ext cx="306387" cy="47625"/>
            </a:xfrm>
            <a:custGeom>
              <a:avLst/>
              <a:gdLst>
                <a:gd name="T0" fmla="*/ 387 w 387"/>
                <a:gd name="T1" fmla="*/ 29 h 60"/>
                <a:gd name="T2" fmla="*/ 387 w 387"/>
                <a:gd name="T3" fmla="*/ 29 h 60"/>
                <a:gd name="T4" fmla="*/ 385 w 387"/>
                <a:gd name="T5" fmla="*/ 35 h 60"/>
                <a:gd name="T6" fmla="*/ 384 w 387"/>
                <a:gd name="T7" fmla="*/ 41 h 60"/>
                <a:gd name="T8" fmla="*/ 382 w 387"/>
                <a:gd name="T9" fmla="*/ 46 h 60"/>
                <a:gd name="T10" fmla="*/ 378 w 387"/>
                <a:gd name="T11" fmla="*/ 51 h 60"/>
                <a:gd name="T12" fmla="*/ 373 w 387"/>
                <a:gd name="T13" fmla="*/ 55 h 60"/>
                <a:gd name="T14" fmla="*/ 368 w 387"/>
                <a:gd name="T15" fmla="*/ 57 h 60"/>
                <a:gd name="T16" fmla="*/ 362 w 387"/>
                <a:gd name="T17" fmla="*/ 60 h 60"/>
                <a:gd name="T18" fmla="*/ 356 w 387"/>
                <a:gd name="T19" fmla="*/ 60 h 60"/>
                <a:gd name="T20" fmla="*/ 31 w 387"/>
                <a:gd name="T21" fmla="*/ 60 h 60"/>
                <a:gd name="T22" fmla="*/ 31 w 387"/>
                <a:gd name="T23" fmla="*/ 60 h 60"/>
                <a:gd name="T24" fmla="*/ 25 w 387"/>
                <a:gd name="T25" fmla="*/ 60 h 60"/>
                <a:gd name="T26" fmla="*/ 18 w 387"/>
                <a:gd name="T27" fmla="*/ 57 h 60"/>
                <a:gd name="T28" fmla="*/ 14 w 387"/>
                <a:gd name="T29" fmla="*/ 55 h 60"/>
                <a:gd name="T30" fmla="*/ 9 w 387"/>
                <a:gd name="T31" fmla="*/ 51 h 60"/>
                <a:gd name="T32" fmla="*/ 5 w 387"/>
                <a:gd name="T33" fmla="*/ 46 h 60"/>
                <a:gd name="T34" fmla="*/ 3 w 387"/>
                <a:gd name="T35" fmla="*/ 41 h 60"/>
                <a:gd name="T36" fmla="*/ 0 w 387"/>
                <a:gd name="T37" fmla="*/ 35 h 60"/>
                <a:gd name="T38" fmla="*/ 0 w 387"/>
                <a:gd name="T39" fmla="*/ 29 h 60"/>
                <a:gd name="T40" fmla="*/ 0 w 387"/>
                <a:gd name="T41" fmla="*/ 29 h 60"/>
                <a:gd name="T42" fmla="*/ 0 w 387"/>
                <a:gd name="T43" fmla="*/ 29 h 60"/>
                <a:gd name="T44" fmla="*/ 0 w 387"/>
                <a:gd name="T45" fmla="*/ 23 h 60"/>
                <a:gd name="T46" fmla="*/ 3 w 387"/>
                <a:gd name="T47" fmla="*/ 18 h 60"/>
                <a:gd name="T48" fmla="*/ 5 w 387"/>
                <a:gd name="T49" fmla="*/ 13 h 60"/>
                <a:gd name="T50" fmla="*/ 9 w 387"/>
                <a:gd name="T51" fmla="*/ 8 h 60"/>
                <a:gd name="T52" fmla="*/ 14 w 387"/>
                <a:gd name="T53" fmla="*/ 5 h 60"/>
                <a:gd name="T54" fmla="*/ 18 w 387"/>
                <a:gd name="T55" fmla="*/ 2 h 60"/>
                <a:gd name="T56" fmla="*/ 25 w 387"/>
                <a:gd name="T57" fmla="*/ 0 h 60"/>
                <a:gd name="T58" fmla="*/ 31 w 387"/>
                <a:gd name="T59" fmla="*/ 0 h 60"/>
                <a:gd name="T60" fmla="*/ 356 w 387"/>
                <a:gd name="T61" fmla="*/ 0 h 60"/>
                <a:gd name="T62" fmla="*/ 356 w 387"/>
                <a:gd name="T63" fmla="*/ 0 h 60"/>
                <a:gd name="T64" fmla="*/ 362 w 387"/>
                <a:gd name="T65" fmla="*/ 0 h 60"/>
                <a:gd name="T66" fmla="*/ 368 w 387"/>
                <a:gd name="T67" fmla="*/ 2 h 60"/>
                <a:gd name="T68" fmla="*/ 373 w 387"/>
                <a:gd name="T69" fmla="*/ 5 h 60"/>
                <a:gd name="T70" fmla="*/ 378 w 387"/>
                <a:gd name="T71" fmla="*/ 8 h 60"/>
                <a:gd name="T72" fmla="*/ 382 w 387"/>
                <a:gd name="T73" fmla="*/ 13 h 60"/>
                <a:gd name="T74" fmla="*/ 384 w 387"/>
                <a:gd name="T75" fmla="*/ 18 h 60"/>
                <a:gd name="T76" fmla="*/ 385 w 387"/>
                <a:gd name="T77" fmla="*/ 23 h 60"/>
                <a:gd name="T78" fmla="*/ 387 w 387"/>
                <a:gd name="T79" fmla="*/ 29 h 60"/>
                <a:gd name="T80" fmla="*/ 387 w 387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7" h="60">
                  <a:moveTo>
                    <a:pt x="387" y="29"/>
                  </a:moveTo>
                  <a:lnTo>
                    <a:pt x="387" y="29"/>
                  </a:lnTo>
                  <a:lnTo>
                    <a:pt x="385" y="35"/>
                  </a:lnTo>
                  <a:lnTo>
                    <a:pt x="384" y="41"/>
                  </a:lnTo>
                  <a:lnTo>
                    <a:pt x="382" y="46"/>
                  </a:lnTo>
                  <a:lnTo>
                    <a:pt x="378" y="51"/>
                  </a:lnTo>
                  <a:lnTo>
                    <a:pt x="373" y="55"/>
                  </a:lnTo>
                  <a:lnTo>
                    <a:pt x="368" y="57"/>
                  </a:lnTo>
                  <a:lnTo>
                    <a:pt x="362" y="60"/>
                  </a:lnTo>
                  <a:lnTo>
                    <a:pt x="356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5" y="60"/>
                  </a:lnTo>
                  <a:lnTo>
                    <a:pt x="18" y="57"/>
                  </a:lnTo>
                  <a:lnTo>
                    <a:pt x="14" y="55"/>
                  </a:lnTo>
                  <a:lnTo>
                    <a:pt x="9" y="51"/>
                  </a:lnTo>
                  <a:lnTo>
                    <a:pt x="5" y="46"/>
                  </a:lnTo>
                  <a:lnTo>
                    <a:pt x="3" y="41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3" y="18"/>
                  </a:lnTo>
                  <a:lnTo>
                    <a:pt x="5" y="13"/>
                  </a:lnTo>
                  <a:lnTo>
                    <a:pt x="9" y="8"/>
                  </a:lnTo>
                  <a:lnTo>
                    <a:pt x="14" y="5"/>
                  </a:lnTo>
                  <a:lnTo>
                    <a:pt x="18" y="2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56" y="0"/>
                  </a:lnTo>
                  <a:lnTo>
                    <a:pt x="356" y="0"/>
                  </a:lnTo>
                  <a:lnTo>
                    <a:pt x="362" y="0"/>
                  </a:lnTo>
                  <a:lnTo>
                    <a:pt x="368" y="2"/>
                  </a:lnTo>
                  <a:lnTo>
                    <a:pt x="373" y="5"/>
                  </a:lnTo>
                  <a:lnTo>
                    <a:pt x="378" y="8"/>
                  </a:lnTo>
                  <a:lnTo>
                    <a:pt x="382" y="13"/>
                  </a:lnTo>
                  <a:lnTo>
                    <a:pt x="384" y="18"/>
                  </a:lnTo>
                  <a:lnTo>
                    <a:pt x="385" y="23"/>
                  </a:lnTo>
                  <a:lnTo>
                    <a:pt x="387" y="29"/>
                  </a:lnTo>
                  <a:lnTo>
                    <a:pt x="387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0" name="Freeform 34"/>
            <p:cNvSpPr>
              <a:spLocks/>
            </p:cNvSpPr>
            <p:nvPr userDrawn="1"/>
          </p:nvSpPr>
          <p:spPr bwMode="auto">
            <a:xfrm>
              <a:off x="2627313" y="5545138"/>
              <a:ext cx="307975" cy="47625"/>
            </a:xfrm>
            <a:custGeom>
              <a:avLst/>
              <a:gdLst>
                <a:gd name="T0" fmla="*/ 387 w 387"/>
                <a:gd name="T1" fmla="*/ 29 h 60"/>
                <a:gd name="T2" fmla="*/ 387 w 387"/>
                <a:gd name="T3" fmla="*/ 29 h 60"/>
                <a:gd name="T4" fmla="*/ 386 w 387"/>
                <a:gd name="T5" fmla="*/ 35 h 60"/>
                <a:gd name="T6" fmla="*/ 385 w 387"/>
                <a:gd name="T7" fmla="*/ 42 h 60"/>
                <a:gd name="T8" fmla="*/ 381 w 387"/>
                <a:gd name="T9" fmla="*/ 46 h 60"/>
                <a:gd name="T10" fmla="*/ 378 w 387"/>
                <a:gd name="T11" fmla="*/ 51 h 60"/>
                <a:gd name="T12" fmla="*/ 374 w 387"/>
                <a:gd name="T13" fmla="*/ 55 h 60"/>
                <a:gd name="T14" fmla="*/ 369 w 387"/>
                <a:gd name="T15" fmla="*/ 57 h 60"/>
                <a:gd name="T16" fmla="*/ 363 w 387"/>
                <a:gd name="T17" fmla="*/ 59 h 60"/>
                <a:gd name="T18" fmla="*/ 357 w 387"/>
                <a:gd name="T19" fmla="*/ 60 h 60"/>
                <a:gd name="T20" fmla="*/ 30 w 387"/>
                <a:gd name="T21" fmla="*/ 60 h 60"/>
                <a:gd name="T22" fmla="*/ 30 w 387"/>
                <a:gd name="T23" fmla="*/ 60 h 60"/>
                <a:gd name="T24" fmla="*/ 24 w 387"/>
                <a:gd name="T25" fmla="*/ 59 h 60"/>
                <a:gd name="T26" fmla="*/ 18 w 387"/>
                <a:gd name="T27" fmla="*/ 57 h 60"/>
                <a:gd name="T28" fmla="*/ 13 w 387"/>
                <a:gd name="T29" fmla="*/ 55 h 60"/>
                <a:gd name="T30" fmla="*/ 10 w 387"/>
                <a:gd name="T31" fmla="*/ 51 h 60"/>
                <a:gd name="T32" fmla="*/ 6 w 387"/>
                <a:gd name="T33" fmla="*/ 46 h 60"/>
                <a:gd name="T34" fmla="*/ 2 w 387"/>
                <a:gd name="T35" fmla="*/ 42 h 60"/>
                <a:gd name="T36" fmla="*/ 1 w 387"/>
                <a:gd name="T37" fmla="*/ 35 h 60"/>
                <a:gd name="T38" fmla="*/ 0 w 387"/>
                <a:gd name="T39" fmla="*/ 29 h 60"/>
                <a:gd name="T40" fmla="*/ 0 w 387"/>
                <a:gd name="T41" fmla="*/ 29 h 60"/>
                <a:gd name="T42" fmla="*/ 0 w 387"/>
                <a:gd name="T43" fmla="*/ 29 h 60"/>
                <a:gd name="T44" fmla="*/ 1 w 387"/>
                <a:gd name="T45" fmla="*/ 23 h 60"/>
                <a:gd name="T46" fmla="*/ 2 w 387"/>
                <a:gd name="T47" fmla="*/ 18 h 60"/>
                <a:gd name="T48" fmla="*/ 6 w 387"/>
                <a:gd name="T49" fmla="*/ 12 h 60"/>
                <a:gd name="T50" fmla="*/ 10 w 387"/>
                <a:gd name="T51" fmla="*/ 9 h 60"/>
                <a:gd name="T52" fmla="*/ 13 w 387"/>
                <a:gd name="T53" fmla="*/ 5 h 60"/>
                <a:gd name="T54" fmla="*/ 18 w 387"/>
                <a:gd name="T55" fmla="*/ 1 h 60"/>
                <a:gd name="T56" fmla="*/ 24 w 387"/>
                <a:gd name="T57" fmla="*/ 0 h 60"/>
                <a:gd name="T58" fmla="*/ 30 w 387"/>
                <a:gd name="T59" fmla="*/ 0 h 60"/>
                <a:gd name="T60" fmla="*/ 357 w 387"/>
                <a:gd name="T61" fmla="*/ 0 h 60"/>
                <a:gd name="T62" fmla="*/ 357 w 387"/>
                <a:gd name="T63" fmla="*/ 0 h 60"/>
                <a:gd name="T64" fmla="*/ 363 w 387"/>
                <a:gd name="T65" fmla="*/ 0 h 60"/>
                <a:gd name="T66" fmla="*/ 369 w 387"/>
                <a:gd name="T67" fmla="*/ 1 h 60"/>
                <a:gd name="T68" fmla="*/ 374 w 387"/>
                <a:gd name="T69" fmla="*/ 5 h 60"/>
                <a:gd name="T70" fmla="*/ 378 w 387"/>
                <a:gd name="T71" fmla="*/ 9 h 60"/>
                <a:gd name="T72" fmla="*/ 381 w 387"/>
                <a:gd name="T73" fmla="*/ 12 h 60"/>
                <a:gd name="T74" fmla="*/ 385 w 387"/>
                <a:gd name="T75" fmla="*/ 18 h 60"/>
                <a:gd name="T76" fmla="*/ 386 w 387"/>
                <a:gd name="T77" fmla="*/ 23 h 60"/>
                <a:gd name="T78" fmla="*/ 387 w 387"/>
                <a:gd name="T79" fmla="*/ 29 h 60"/>
                <a:gd name="T80" fmla="*/ 387 w 387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7" h="60">
                  <a:moveTo>
                    <a:pt x="387" y="29"/>
                  </a:moveTo>
                  <a:lnTo>
                    <a:pt x="387" y="29"/>
                  </a:lnTo>
                  <a:lnTo>
                    <a:pt x="386" y="35"/>
                  </a:lnTo>
                  <a:lnTo>
                    <a:pt x="385" y="42"/>
                  </a:lnTo>
                  <a:lnTo>
                    <a:pt x="381" y="46"/>
                  </a:lnTo>
                  <a:lnTo>
                    <a:pt x="378" y="51"/>
                  </a:lnTo>
                  <a:lnTo>
                    <a:pt x="374" y="55"/>
                  </a:lnTo>
                  <a:lnTo>
                    <a:pt x="369" y="57"/>
                  </a:lnTo>
                  <a:lnTo>
                    <a:pt x="363" y="59"/>
                  </a:lnTo>
                  <a:lnTo>
                    <a:pt x="357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10" y="51"/>
                  </a:lnTo>
                  <a:lnTo>
                    <a:pt x="6" y="46"/>
                  </a:lnTo>
                  <a:lnTo>
                    <a:pt x="2" y="42"/>
                  </a:lnTo>
                  <a:lnTo>
                    <a:pt x="1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1" y="23"/>
                  </a:lnTo>
                  <a:lnTo>
                    <a:pt x="2" y="18"/>
                  </a:lnTo>
                  <a:lnTo>
                    <a:pt x="6" y="12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1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57" y="0"/>
                  </a:lnTo>
                  <a:lnTo>
                    <a:pt x="357" y="0"/>
                  </a:lnTo>
                  <a:lnTo>
                    <a:pt x="363" y="0"/>
                  </a:lnTo>
                  <a:lnTo>
                    <a:pt x="369" y="1"/>
                  </a:lnTo>
                  <a:lnTo>
                    <a:pt x="374" y="5"/>
                  </a:lnTo>
                  <a:lnTo>
                    <a:pt x="378" y="9"/>
                  </a:lnTo>
                  <a:lnTo>
                    <a:pt x="381" y="12"/>
                  </a:lnTo>
                  <a:lnTo>
                    <a:pt x="385" y="18"/>
                  </a:lnTo>
                  <a:lnTo>
                    <a:pt x="386" y="23"/>
                  </a:lnTo>
                  <a:lnTo>
                    <a:pt x="387" y="29"/>
                  </a:lnTo>
                  <a:lnTo>
                    <a:pt x="387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1" name="Freeform 35"/>
            <p:cNvSpPr>
              <a:spLocks/>
            </p:cNvSpPr>
            <p:nvPr userDrawn="1"/>
          </p:nvSpPr>
          <p:spPr bwMode="auto">
            <a:xfrm>
              <a:off x="2913063" y="3943350"/>
              <a:ext cx="1552575" cy="1839913"/>
            </a:xfrm>
            <a:custGeom>
              <a:avLst/>
              <a:gdLst>
                <a:gd name="T0" fmla="*/ 119 w 1957"/>
                <a:gd name="T1" fmla="*/ 920 h 2318"/>
                <a:gd name="T2" fmla="*/ 124 w 1957"/>
                <a:gd name="T3" fmla="*/ 826 h 2318"/>
                <a:gd name="T4" fmla="*/ 137 w 1957"/>
                <a:gd name="T5" fmla="*/ 735 h 2318"/>
                <a:gd name="T6" fmla="*/ 160 w 1957"/>
                <a:gd name="T7" fmla="*/ 647 h 2318"/>
                <a:gd name="T8" fmla="*/ 191 w 1957"/>
                <a:gd name="T9" fmla="*/ 563 h 2318"/>
                <a:gd name="T10" fmla="*/ 230 w 1957"/>
                <a:gd name="T11" fmla="*/ 482 h 2318"/>
                <a:gd name="T12" fmla="*/ 275 w 1957"/>
                <a:gd name="T13" fmla="*/ 405 h 2318"/>
                <a:gd name="T14" fmla="*/ 328 w 1957"/>
                <a:gd name="T15" fmla="*/ 335 h 2318"/>
                <a:gd name="T16" fmla="*/ 388 w 1957"/>
                <a:gd name="T17" fmla="*/ 270 h 2318"/>
                <a:gd name="T18" fmla="*/ 453 w 1957"/>
                <a:gd name="T19" fmla="*/ 210 h 2318"/>
                <a:gd name="T20" fmla="*/ 523 w 1957"/>
                <a:gd name="T21" fmla="*/ 158 h 2318"/>
                <a:gd name="T22" fmla="*/ 599 w 1957"/>
                <a:gd name="T23" fmla="*/ 111 h 2318"/>
                <a:gd name="T24" fmla="*/ 679 w 1957"/>
                <a:gd name="T25" fmla="*/ 72 h 2318"/>
                <a:gd name="T26" fmla="*/ 765 w 1957"/>
                <a:gd name="T27" fmla="*/ 42 h 2318"/>
                <a:gd name="T28" fmla="*/ 852 w 1957"/>
                <a:gd name="T29" fmla="*/ 19 h 2318"/>
                <a:gd name="T30" fmla="*/ 944 w 1957"/>
                <a:gd name="T31" fmla="*/ 5 h 2318"/>
                <a:gd name="T32" fmla="*/ 1038 w 1957"/>
                <a:gd name="T33" fmla="*/ 0 h 2318"/>
                <a:gd name="T34" fmla="*/ 1085 w 1957"/>
                <a:gd name="T35" fmla="*/ 2 h 2318"/>
                <a:gd name="T36" fmla="*/ 1178 w 1957"/>
                <a:gd name="T37" fmla="*/ 11 h 2318"/>
                <a:gd name="T38" fmla="*/ 1267 w 1957"/>
                <a:gd name="T39" fmla="*/ 30 h 2318"/>
                <a:gd name="T40" fmla="*/ 1353 w 1957"/>
                <a:gd name="T41" fmla="*/ 56 h 2318"/>
                <a:gd name="T42" fmla="*/ 1436 w 1957"/>
                <a:gd name="T43" fmla="*/ 91 h 2318"/>
                <a:gd name="T44" fmla="*/ 1514 w 1957"/>
                <a:gd name="T45" fmla="*/ 133 h 2318"/>
                <a:gd name="T46" fmla="*/ 1587 w 1957"/>
                <a:gd name="T47" fmla="*/ 183 h 2318"/>
                <a:gd name="T48" fmla="*/ 1656 w 1957"/>
                <a:gd name="T49" fmla="*/ 239 h 2318"/>
                <a:gd name="T50" fmla="*/ 1718 w 1957"/>
                <a:gd name="T51" fmla="*/ 302 h 2318"/>
                <a:gd name="T52" fmla="*/ 1774 w 1957"/>
                <a:gd name="T53" fmla="*/ 370 h 2318"/>
                <a:gd name="T54" fmla="*/ 1824 w 1957"/>
                <a:gd name="T55" fmla="*/ 443 h 2318"/>
                <a:gd name="T56" fmla="*/ 1867 w 1957"/>
                <a:gd name="T57" fmla="*/ 521 h 2318"/>
                <a:gd name="T58" fmla="*/ 1901 w 1957"/>
                <a:gd name="T59" fmla="*/ 604 h 2318"/>
                <a:gd name="T60" fmla="*/ 1928 w 1957"/>
                <a:gd name="T61" fmla="*/ 691 h 2318"/>
                <a:gd name="T62" fmla="*/ 1946 w 1957"/>
                <a:gd name="T63" fmla="*/ 780 h 2318"/>
                <a:gd name="T64" fmla="*/ 1956 w 1957"/>
                <a:gd name="T65" fmla="*/ 873 h 2318"/>
                <a:gd name="T66" fmla="*/ 1812 w 1957"/>
                <a:gd name="T67" fmla="*/ 2318 h 2318"/>
                <a:gd name="T68" fmla="*/ 884 w 1957"/>
                <a:gd name="T69" fmla="*/ 2121 h 2318"/>
                <a:gd name="T70" fmla="*/ 505 w 1957"/>
                <a:gd name="T71" fmla="*/ 2121 h 2318"/>
                <a:gd name="T72" fmla="*/ 450 w 1957"/>
                <a:gd name="T73" fmla="*/ 2118 h 2318"/>
                <a:gd name="T74" fmla="*/ 400 w 1957"/>
                <a:gd name="T75" fmla="*/ 2113 h 2318"/>
                <a:gd name="T76" fmla="*/ 358 w 1957"/>
                <a:gd name="T77" fmla="*/ 2106 h 2318"/>
                <a:gd name="T78" fmla="*/ 321 w 1957"/>
                <a:gd name="T79" fmla="*/ 2094 h 2318"/>
                <a:gd name="T80" fmla="*/ 291 w 1957"/>
                <a:gd name="T81" fmla="*/ 2079 h 2318"/>
                <a:gd name="T82" fmla="*/ 269 w 1957"/>
                <a:gd name="T83" fmla="*/ 2060 h 2318"/>
                <a:gd name="T84" fmla="*/ 253 w 1957"/>
                <a:gd name="T85" fmla="*/ 2036 h 2318"/>
                <a:gd name="T86" fmla="*/ 245 w 1957"/>
                <a:gd name="T87" fmla="*/ 2009 h 2318"/>
                <a:gd name="T88" fmla="*/ 0 w 1957"/>
                <a:gd name="T89" fmla="*/ 1517 h 2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957" h="2318">
                  <a:moveTo>
                    <a:pt x="119" y="920"/>
                  </a:moveTo>
                  <a:lnTo>
                    <a:pt x="119" y="920"/>
                  </a:lnTo>
                  <a:lnTo>
                    <a:pt x="120" y="873"/>
                  </a:lnTo>
                  <a:lnTo>
                    <a:pt x="124" y="826"/>
                  </a:lnTo>
                  <a:lnTo>
                    <a:pt x="128" y="780"/>
                  </a:lnTo>
                  <a:lnTo>
                    <a:pt x="137" y="735"/>
                  </a:lnTo>
                  <a:lnTo>
                    <a:pt x="147" y="691"/>
                  </a:lnTo>
                  <a:lnTo>
                    <a:pt x="160" y="647"/>
                  </a:lnTo>
                  <a:lnTo>
                    <a:pt x="174" y="604"/>
                  </a:lnTo>
                  <a:lnTo>
                    <a:pt x="191" y="563"/>
                  </a:lnTo>
                  <a:lnTo>
                    <a:pt x="209" y="521"/>
                  </a:lnTo>
                  <a:lnTo>
                    <a:pt x="230" y="482"/>
                  </a:lnTo>
                  <a:lnTo>
                    <a:pt x="252" y="443"/>
                  </a:lnTo>
                  <a:lnTo>
                    <a:pt x="275" y="405"/>
                  </a:lnTo>
                  <a:lnTo>
                    <a:pt x="300" y="370"/>
                  </a:lnTo>
                  <a:lnTo>
                    <a:pt x="328" y="335"/>
                  </a:lnTo>
                  <a:lnTo>
                    <a:pt x="358" y="302"/>
                  </a:lnTo>
                  <a:lnTo>
                    <a:pt x="388" y="270"/>
                  </a:lnTo>
                  <a:lnTo>
                    <a:pt x="420" y="239"/>
                  </a:lnTo>
                  <a:lnTo>
                    <a:pt x="453" y="210"/>
                  </a:lnTo>
                  <a:lnTo>
                    <a:pt x="488" y="183"/>
                  </a:lnTo>
                  <a:lnTo>
                    <a:pt x="523" y="158"/>
                  </a:lnTo>
                  <a:lnTo>
                    <a:pt x="561" y="133"/>
                  </a:lnTo>
                  <a:lnTo>
                    <a:pt x="599" y="111"/>
                  </a:lnTo>
                  <a:lnTo>
                    <a:pt x="639" y="91"/>
                  </a:lnTo>
                  <a:lnTo>
                    <a:pt x="679" y="72"/>
                  </a:lnTo>
                  <a:lnTo>
                    <a:pt x="722" y="56"/>
                  </a:lnTo>
                  <a:lnTo>
                    <a:pt x="765" y="42"/>
                  </a:lnTo>
                  <a:lnTo>
                    <a:pt x="807" y="30"/>
                  </a:lnTo>
                  <a:lnTo>
                    <a:pt x="852" y="19"/>
                  </a:lnTo>
                  <a:lnTo>
                    <a:pt x="898" y="11"/>
                  </a:lnTo>
                  <a:lnTo>
                    <a:pt x="944" y="5"/>
                  </a:lnTo>
                  <a:lnTo>
                    <a:pt x="990" y="2"/>
                  </a:lnTo>
                  <a:lnTo>
                    <a:pt x="1038" y="0"/>
                  </a:lnTo>
                  <a:lnTo>
                    <a:pt x="1038" y="0"/>
                  </a:lnTo>
                  <a:lnTo>
                    <a:pt x="1085" y="2"/>
                  </a:lnTo>
                  <a:lnTo>
                    <a:pt x="1132" y="5"/>
                  </a:lnTo>
                  <a:lnTo>
                    <a:pt x="1178" y="11"/>
                  </a:lnTo>
                  <a:lnTo>
                    <a:pt x="1223" y="19"/>
                  </a:lnTo>
                  <a:lnTo>
                    <a:pt x="1267" y="30"/>
                  </a:lnTo>
                  <a:lnTo>
                    <a:pt x="1311" y="42"/>
                  </a:lnTo>
                  <a:lnTo>
                    <a:pt x="1353" y="56"/>
                  </a:lnTo>
                  <a:lnTo>
                    <a:pt x="1395" y="72"/>
                  </a:lnTo>
                  <a:lnTo>
                    <a:pt x="1436" y="91"/>
                  </a:lnTo>
                  <a:lnTo>
                    <a:pt x="1475" y="111"/>
                  </a:lnTo>
                  <a:lnTo>
                    <a:pt x="1514" y="133"/>
                  </a:lnTo>
                  <a:lnTo>
                    <a:pt x="1551" y="158"/>
                  </a:lnTo>
                  <a:lnTo>
                    <a:pt x="1587" y="183"/>
                  </a:lnTo>
                  <a:lnTo>
                    <a:pt x="1623" y="210"/>
                  </a:lnTo>
                  <a:lnTo>
                    <a:pt x="1656" y="239"/>
                  </a:lnTo>
                  <a:lnTo>
                    <a:pt x="1687" y="270"/>
                  </a:lnTo>
                  <a:lnTo>
                    <a:pt x="1718" y="302"/>
                  </a:lnTo>
                  <a:lnTo>
                    <a:pt x="1747" y="335"/>
                  </a:lnTo>
                  <a:lnTo>
                    <a:pt x="1774" y="370"/>
                  </a:lnTo>
                  <a:lnTo>
                    <a:pt x="1800" y="405"/>
                  </a:lnTo>
                  <a:lnTo>
                    <a:pt x="1824" y="443"/>
                  </a:lnTo>
                  <a:lnTo>
                    <a:pt x="1846" y="482"/>
                  </a:lnTo>
                  <a:lnTo>
                    <a:pt x="1867" y="521"/>
                  </a:lnTo>
                  <a:lnTo>
                    <a:pt x="1885" y="563"/>
                  </a:lnTo>
                  <a:lnTo>
                    <a:pt x="1901" y="604"/>
                  </a:lnTo>
                  <a:lnTo>
                    <a:pt x="1915" y="647"/>
                  </a:lnTo>
                  <a:lnTo>
                    <a:pt x="1928" y="691"/>
                  </a:lnTo>
                  <a:lnTo>
                    <a:pt x="1939" y="735"/>
                  </a:lnTo>
                  <a:lnTo>
                    <a:pt x="1946" y="780"/>
                  </a:lnTo>
                  <a:lnTo>
                    <a:pt x="1952" y="826"/>
                  </a:lnTo>
                  <a:lnTo>
                    <a:pt x="1956" y="873"/>
                  </a:lnTo>
                  <a:lnTo>
                    <a:pt x="1957" y="920"/>
                  </a:lnTo>
                  <a:lnTo>
                    <a:pt x="1812" y="2318"/>
                  </a:lnTo>
                  <a:lnTo>
                    <a:pt x="884" y="2318"/>
                  </a:lnTo>
                  <a:lnTo>
                    <a:pt x="884" y="2121"/>
                  </a:lnTo>
                  <a:lnTo>
                    <a:pt x="505" y="2121"/>
                  </a:lnTo>
                  <a:lnTo>
                    <a:pt x="505" y="2121"/>
                  </a:lnTo>
                  <a:lnTo>
                    <a:pt x="477" y="2119"/>
                  </a:lnTo>
                  <a:lnTo>
                    <a:pt x="450" y="2118"/>
                  </a:lnTo>
                  <a:lnTo>
                    <a:pt x="425" y="2117"/>
                  </a:lnTo>
                  <a:lnTo>
                    <a:pt x="400" y="2113"/>
                  </a:lnTo>
                  <a:lnTo>
                    <a:pt x="378" y="2111"/>
                  </a:lnTo>
                  <a:lnTo>
                    <a:pt x="358" y="2106"/>
                  </a:lnTo>
                  <a:lnTo>
                    <a:pt x="338" y="2100"/>
                  </a:lnTo>
                  <a:lnTo>
                    <a:pt x="321" y="2094"/>
                  </a:lnTo>
                  <a:lnTo>
                    <a:pt x="305" y="2086"/>
                  </a:lnTo>
                  <a:lnTo>
                    <a:pt x="291" y="2079"/>
                  </a:lnTo>
                  <a:lnTo>
                    <a:pt x="278" y="2069"/>
                  </a:lnTo>
                  <a:lnTo>
                    <a:pt x="269" y="2060"/>
                  </a:lnTo>
                  <a:lnTo>
                    <a:pt x="260" y="2049"/>
                  </a:lnTo>
                  <a:lnTo>
                    <a:pt x="253" y="2036"/>
                  </a:lnTo>
                  <a:lnTo>
                    <a:pt x="248" y="2024"/>
                  </a:lnTo>
                  <a:lnTo>
                    <a:pt x="245" y="2009"/>
                  </a:lnTo>
                  <a:lnTo>
                    <a:pt x="184" y="1589"/>
                  </a:lnTo>
                  <a:lnTo>
                    <a:pt x="0" y="1517"/>
                  </a:lnTo>
                  <a:lnTo>
                    <a:pt x="119" y="9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2" name="Freeform 36"/>
            <p:cNvSpPr>
              <a:spLocks noEditPoints="1"/>
            </p:cNvSpPr>
            <p:nvPr userDrawn="1"/>
          </p:nvSpPr>
          <p:spPr bwMode="auto">
            <a:xfrm>
              <a:off x="2887663" y="3917950"/>
              <a:ext cx="1604962" cy="1890713"/>
            </a:xfrm>
            <a:custGeom>
              <a:avLst/>
              <a:gdLst>
                <a:gd name="T0" fmla="*/ 910 w 2022"/>
                <a:gd name="T1" fmla="*/ 2383 h 2383"/>
                <a:gd name="T2" fmla="*/ 889 w 2022"/>
                <a:gd name="T3" fmla="*/ 2369 h 2383"/>
                <a:gd name="T4" fmla="*/ 883 w 2022"/>
                <a:gd name="T5" fmla="*/ 2185 h 2383"/>
                <a:gd name="T6" fmla="*/ 472 w 2022"/>
                <a:gd name="T7" fmla="*/ 2184 h 2383"/>
                <a:gd name="T8" fmla="*/ 366 w 2022"/>
                <a:gd name="T9" fmla="*/ 2166 h 2383"/>
                <a:gd name="T10" fmla="*/ 293 w 2022"/>
                <a:gd name="T11" fmla="*/ 2132 h 2383"/>
                <a:gd name="T12" fmla="*/ 253 w 2022"/>
                <a:gd name="T13" fmla="*/ 2079 h 2383"/>
                <a:gd name="T14" fmla="*/ 20 w 2022"/>
                <a:gd name="T15" fmla="*/ 1580 h 2383"/>
                <a:gd name="T16" fmla="*/ 7 w 2022"/>
                <a:gd name="T17" fmla="*/ 1569 h 2383"/>
                <a:gd name="T18" fmla="*/ 0 w 2022"/>
                <a:gd name="T19" fmla="*/ 1548 h 2383"/>
                <a:gd name="T20" fmla="*/ 119 w 2022"/>
                <a:gd name="T21" fmla="*/ 901 h 2383"/>
                <a:gd name="T22" fmla="*/ 148 w 2022"/>
                <a:gd name="T23" fmla="*/ 713 h 2383"/>
                <a:gd name="T24" fmla="*/ 213 w 2022"/>
                <a:gd name="T25" fmla="*/ 538 h 2383"/>
                <a:gd name="T26" fmla="*/ 308 w 2022"/>
                <a:gd name="T27" fmla="*/ 382 h 2383"/>
                <a:gd name="T28" fmla="*/ 431 w 2022"/>
                <a:gd name="T29" fmla="*/ 247 h 2383"/>
                <a:gd name="T30" fmla="*/ 577 w 2022"/>
                <a:gd name="T31" fmla="*/ 138 h 2383"/>
                <a:gd name="T32" fmla="*/ 743 w 2022"/>
                <a:gd name="T33" fmla="*/ 58 h 2383"/>
                <a:gd name="T34" fmla="*/ 925 w 2022"/>
                <a:gd name="T35" fmla="*/ 11 h 2383"/>
                <a:gd name="T36" fmla="*/ 1070 w 2022"/>
                <a:gd name="T37" fmla="*/ 0 h 2383"/>
                <a:gd name="T38" fmla="*/ 1261 w 2022"/>
                <a:gd name="T39" fmla="*/ 20 h 2383"/>
                <a:gd name="T40" fmla="*/ 1440 w 2022"/>
                <a:gd name="T41" fmla="*/ 76 h 2383"/>
                <a:gd name="T42" fmla="*/ 1601 w 2022"/>
                <a:gd name="T43" fmla="*/ 164 h 2383"/>
                <a:gd name="T44" fmla="*/ 1743 w 2022"/>
                <a:gd name="T45" fmla="*/ 280 h 2383"/>
                <a:gd name="T46" fmla="*/ 1858 w 2022"/>
                <a:gd name="T47" fmla="*/ 421 h 2383"/>
                <a:gd name="T48" fmla="*/ 1946 w 2022"/>
                <a:gd name="T49" fmla="*/ 582 h 2383"/>
                <a:gd name="T50" fmla="*/ 2002 w 2022"/>
                <a:gd name="T51" fmla="*/ 762 h 2383"/>
                <a:gd name="T52" fmla="*/ 2022 w 2022"/>
                <a:gd name="T53" fmla="*/ 953 h 2383"/>
                <a:gd name="T54" fmla="*/ 1877 w 2022"/>
                <a:gd name="T55" fmla="*/ 2354 h 2383"/>
                <a:gd name="T56" fmla="*/ 1866 w 2022"/>
                <a:gd name="T57" fmla="*/ 2376 h 2383"/>
                <a:gd name="T58" fmla="*/ 1844 w 2022"/>
                <a:gd name="T59" fmla="*/ 2383 h 2383"/>
                <a:gd name="T60" fmla="*/ 1956 w 2022"/>
                <a:gd name="T61" fmla="*/ 952 h 2383"/>
                <a:gd name="T62" fmla="*/ 1946 w 2022"/>
                <a:gd name="T63" fmla="*/ 816 h 2383"/>
                <a:gd name="T64" fmla="*/ 1902 w 2022"/>
                <a:gd name="T65" fmla="*/ 647 h 2383"/>
                <a:gd name="T66" fmla="*/ 1827 w 2022"/>
                <a:gd name="T67" fmla="*/ 492 h 2383"/>
                <a:gd name="T68" fmla="*/ 1726 w 2022"/>
                <a:gd name="T69" fmla="*/ 357 h 2383"/>
                <a:gd name="T70" fmla="*/ 1599 w 2022"/>
                <a:gd name="T71" fmla="*/ 242 h 2383"/>
                <a:gd name="T72" fmla="*/ 1454 w 2022"/>
                <a:gd name="T73" fmla="*/ 153 h 2383"/>
                <a:gd name="T74" fmla="*/ 1290 w 2022"/>
                <a:gd name="T75" fmla="*/ 94 h 2383"/>
                <a:gd name="T76" fmla="*/ 1115 w 2022"/>
                <a:gd name="T77" fmla="*/ 67 h 2383"/>
                <a:gd name="T78" fmla="*/ 980 w 2022"/>
                <a:gd name="T79" fmla="*/ 70 h 2383"/>
                <a:gd name="T80" fmla="*/ 806 w 2022"/>
                <a:gd name="T81" fmla="*/ 105 h 2383"/>
                <a:gd name="T82" fmla="*/ 647 w 2022"/>
                <a:gd name="T83" fmla="*/ 174 h 2383"/>
                <a:gd name="T84" fmla="*/ 505 w 2022"/>
                <a:gd name="T85" fmla="*/ 269 h 2383"/>
                <a:gd name="T86" fmla="*/ 386 w 2022"/>
                <a:gd name="T87" fmla="*/ 390 h 2383"/>
                <a:gd name="T88" fmla="*/ 290 w 2022"/>
                <a:gd name="T89" fmla="*/ 531 h 2383"/>
                <a:gd name="T90" fmla="*/ 223 w 2022"/>
                <a:gd name="T91" fmla="*/ 690 h 2383"/>
                <a:gd name="T92" fmla="*/ 187 w 2022"/>
                <a:gd name="T93" fmla="*/ 863 h 2383"/>
                <a:gd name="T94" fmla="*/ 182 w 2022"/>
                <a:gd name="T95" fmla="*/ 959 h 2383"/>
                <a:gd name="T96" fmla="*/ 236 w 2022"/>
                <a:gd name="T97" fmla="*/ 1596 h 2383"/>
                <a:gd name="T98" fmla="*/ 310 w 2022"/>
                <a:gd name="T99" fmla="*/ 2038 h 2383"/>
                <a:gd name="T100" fmla="*/ 313 w 2022"/>
                <a:gd name="T101" fmla="*/ 2051 h 2383"/>
                <a:gd name="T102" fmla="*/ 346 w 2022"/>
                <a:gd name="T103" fmla="*/ 2088 h 2383"/>
                <a:gd name="T104" fmla="*/ 405 w 2022"/>
                <a:gd name="T105" fmla="*/ 2110 h 2383"/>
                <a:gd name="T106" fmla="*/ 537 w 2022"/>
                <a:gd name="T107" fmla="*/ 2121 h 2383"/>
                <a:gd name="T108" fmla="*/ 930 w 2022"/>
                <a:gd name="T109" fmla="*/ 2123 h 2383"/>
                <a:gd name="T110" fmla="*/ 947 w 2022"/>
                <a:gd name="T111" fmla="*/ 2140 h 2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022" h="2383">
                  <a:moveTo>
                    <a:pt x="1844" y="2383"/>
                  </a:moveTo>
                  <a:lnTo>
                    <a:pt x="916" y="2383"/>
                  </a:lnTo>
                  <a:lnTo>
                    <a:pt x="916" y="2383"/>
                  </a:lnTo>
                  <a:lnTo>
                    <a:pt x="910" y="2383"/>
                  </a:lnTo>
                  <a:lnTo>
                    <a:pt x="904" y="2380"/>
                  </a:lnTo>
                  <a:lnTo>
                    <a:pt x="898" y="2378"/>
                  </a:lnTo>
                  <a:lnTo>
                    <a:pt x="893" y="2374"/>
                  </a:lnTo>
                  <a:lnTo>
                    <a:pt x="889" y="2369"/>
                  </a:lnTo>
                  <a:lnTo>
                    <a:pt x="886" y="2363"/>
                  </a:lnTo>
                  <a:lnTo>
                    <a:pt x="884" y="2357"/>
                  </a:lnTo>
                  <a:lnTo>
                    <a:pt x="883" y="2351"/>
                  </a:lnTo>
                  <a:lnTo>
                    <a:pt x="883" y="2185"/>
                  </a:lnTo>
                  <a:lnTo>
                    <a:pt x="537" y="2185"/>
                  </a:lnTo>
                  <a:lnTo>
                    <a:pt x="537" y="2185"/>
                  </a:lnTo>
                  <a:lnTo>
                    <a:pt x="504" y="2185"/>
                  </a:lnTo>
                  <a:lnTo>
                    <a:pt x="472" y="2184"/>
                  </a:lnTo>
                  <a:lnTo>
                    <a:pt x="443" y="2180"/>
                  </a:lnTo>
                  <a:lnTo>
                    <a:pt x="415" y="2177"/>
                  </a:lnTo>
                  <a:lnTo>
                    <a:pt x="390" y="2172"/>
                  </a:lnTo>
                  <a:lnTo>
                    <a:pt x="366" y="2166"/>
                  </a:lnTo>
                  <a:lnTo>
                    <a:pt x="346" y="2158"/>
                  </a:lnTo>
                  <a:lnTo>
                    <a:pt x="326" y="2151"/>
                  </a:lnTo>
                  <a:lnTo>
                    <a:pt x="309" y="2141"/>
                  </a:lnTo>
                  <a:lnTo>
                    <a:pt x="293" y="2132"/>
                  </a:lnTo>
                  <a:lnTo>
                    <a:pt x="280" y="2119"/>
                  </a:lnTo>
                  <a:lnTo>
                    <a:pt x="269" y="2107"/>
                  </a:lnTo>
                  <a:lnTo>
                    <a:pt x="260" y="2094"/>
                  </a:lnTo>
                  <a:lnTo>
                    <a:pt x="253" y="2079"/>
                  </a:lnTo>
                  <a:lnTo>
                    <a:pt x="248" y="2063"/>
                  </a:lnTo>
                  <a:lnTo>
                    <a:pt x="246" y="2046"/>
                  </a:lnTo>
                  <a:lnTo>
                    <a:pt x="187" y="1645"/>
                  </a:lnTo>
                  <a:lnTo>
                    <a:pt x="20" y="1580"/>
                  </a:lnTo>
                  <a:lnTo>
                    <a:pt x="20" y="1580"/>
                  </a:lnTo>
                  <a:lnTo>
                    <a:pt x="15" y="1578"/>
                  </a:lnTo>
                  <a:lnTo>
                    <a:pt x="10" y="1574"/>
                  </a:lnTo>
                  <a:lnTo>
                    <a:pt x="7" y="1569"/>
                  </a:lnTo>
                  <a:lnTo>
                    <a:pt x="3" y="1566"/>
                  </a:lnTo>
                  <a:lnTo>
                    <a:pt x="1" y="1559"/>
                  </a:lnTo>
                  <a:lnTo>
                    <a:pt x="0" y="1555"/>
                  </a:lnTo>
                  <a:lnTo>
                    <a:pt x="0" y="1548"/>
                  </a:lnTo>
                  <a:lnTo>
                    <a:pt x="0" y="1544"/>
                  </a:lnTo>
                  <a:lnTo>
                    <a:pt x="118" y="949"/>
                  </a:lnTo>
                  <a:lnTo>
                    <a:pt x="118" y="949"/>
                  </a:lnTo>
                  <a:lnTo>
                    <a:pt x="119" y="901"/>
                  </a:lnTo>
                  <a:lnTo>
                    <a:pt x="123" y="853"/>
                  </a:lnTo>
                  <a:lnTo>
                    <a:pt x="129" y="806"/>
                  </a:lnTo>
                  <a:lnTo>
                    <a:pt x="137" y="759"/>
                  </a:lnTo>
                  <a:lnTo>
                    <a:pt x="148" y="713"/>
                  </a:lnTo>
                  <a:lnTo>
                    <a:pt x="162" y="668"/>
                  </a:lnTo>
                  <a:lnTo>
                    <a:pt x="176" y="624"/>
                  </a:lnTo>
                  <a:lnTo>
                    <a:pt x="193" y="581"/>
                  </a:lnTo>
                  <a:lnTo>
                    <a:pt x="213" y="538"/>
                  </a:lnTo>
                  <a:lnTo>
                    <a:pt x="234" y="498"/>
                  </a:lnTo>
                  <a:lnTo>
                    <a:pt x="257" y="458"/>
                  </a:lnTo>
                  <a:lnTo>
                    <a:pt x="281" y="419"/>
                  </a:lnTo>
                  <a:lnTo>
                    <a:pt x="308" y="382"/>
                  </a:lnTo>
                  <a:lnTo>
                    <a:pt x="336" y="347"/>
                  </a:lnTo>
                  <a:lnTo>
                    <a:pt x="366" y="311"/>
                  </a:lnTo>
                  <a:lnTo>
                    <a:pt x="398" y="279"/>
                  </a:lnTo>
                  <a:lnTo>
                    <a:pt x="431" y="247"/>
                  </a:lnTo>
                  <a:lnTo>
                    <a:pt x="465" y="218"/>
                  </a:lnTo>
                  <a:lnTo>
                    <a:pt x="502" y="189"/>
                  </a:lnTo>
                  <a:lnTo>
                    <a:pt x="538" y="163"/>
                  </a:lnTo>
                  <a:lnTo>
                    <a:pt x="577" y="138"/>
                  </a:lnTo>
                  <a:lnTo>
                    <a:pt x="618" y="115"/>
                  </a:lnTo>
                  <a:lnTo>
                    <a:pt x="658" y="94"/>
                  </a:lnTo>
                  <a:lnTo>
                    <a:pt x="700" y="75"/>
                  </a:lnTo>
                  <a:lnTo>
                    <a:pt x="743" y="58"/>
                  </a:lnTo>
                  <a:lnTo>
                    <a:pt x="787" y="43"/>
                  </a:lnTo>
                  <a:lnTo>
                    <a:pt x="832" y="31"/>
                  </a:lnTo>
                  <a:lnTo>
                    <a:pt x="878" y="20"/>
                  </a:lnTo>
                  <a:lnTo>
                    <a:pt x="925" y="11"/>
                  </a:lnTo>
                  <a:lnTo>
                    <a:pt x="972" y="5"/>
                  </a:lnTo>
                  <a:lnTo>
                    <a:pt x="1021" y="2"/>
                  </a:lnTo>
                  <a:lnTo>
                    <a:pt x="1070" y="0"/>
                  </a:lnTo>
                  <a:lnTo>
                    <a:pt x="1070" y="0"/>
                  </a:lnTo>
                  <a:lnTo>
                    <a:pt x="1119" y="2"/>
                  </a:lnTo>
                  <a:lnTo>
                    <a:pt x="1167" y="5"/>
                  </a:lnTo>
                  <a:lnTo>
                    <a:pt x="1215" y="11"/>
                  </a:lnTo>
                  <a:lnTo>
                    <a:pt x="1261" y="20"/>
                  </a:lnTo>
                  <a:lnTo>
                    <a:pt x="1307" y="31"/>
                  </a:lnTo>
                  <a:lnTo>
                    <a:pt x="1353" y="43"/>
                  </a:lnTo>
                  <a:lnTo>
                    <a:pt x="1396" y="59"/>
                  </a:lnTo>
                  <a:lnTo>
                    <a:pt x="1440" y="76"/>
                  </a:lnTo>
                  <a:lnTo>
                    <a:pt x="1482" y="94"/>
                  </a:lnTo>
                  <a:lnTo>
                    <a:pt x="1523" y="116"/>
                  </a:lnTo>
                  <a:lnTo>
                    <a:pt x="1562" y="138"/>
                  </a:lnTo>
                  <a:lnTo>
                    <a:pt x="1601" y="164"/>
                  </a:lnTo>
                  <a:lnTo>
                    <a:pt x="1639" y="189"/>
                  </a:lnTo>
                  <a:lnTo>
                    <a:pt x="1674" y="219"/>
                  </a:lnTo>
                  <a:lnTo>
                    <a:pt x="1710" y="248"/>
                  </a:lnTo>
                  <a:lnTo>
                    <a:pt x="1743" y="280"/>
                  </a:lnTo>
                  <a:lnTo>
                    <a:pt x="1774" y="313"/>
                  </a:lnTo>
                  <a:lnTo>
                    <a:pt x="1804" y="348"/>
                  </a:lnTo>
                  <a:lnTo>
                    <a:pt x="1832" y="383"/>
                  </a:lnTo>
                  <a:lnTo>
                    <a:pt x="1858" y="421"/>
                  </a:lnTo>
                  <a:lnTo>
                    <a:pt x="1884" y="459"/>
                  </a:lnTo>
                  <a:lnTo>
                    <a:pt x="1906" y="499"/>
                  </a:lnTo>
                  <a:lnTo>
                    <a:pt x="1928" y="541"/>
                  </a:lnTo>
                  <a:lnTo>
                    <a:pt x="1946" y="582"/>
                  </a:lnTo>
                  <a:lnTo>
                    <a:pt x="1963" y="626"/>
                  </a:lnTo>
                  <a:lnTo>
                    <a:pt x="1979" y="670"/>
                  </a:lnTo>
                  <a:lnTo>
                    <a:pt x="1991" y="715"/>
                  </a:lnTo>
                  <a:lnTo>
                    <a:pt x="2002" y="762"/>
                  </a:lnTo>
                  <a:lnTo>
                    <a:pt x="2011" y="808"/>
                  </a:lnTo>
                  <a:lnTo>
                    <a:pt x="2017" y="856"/>
                  </a:lnTo>
                  <a:lnTo>
                    <a:pt x="2021" y="904"/>
                  </a:lnTo>
                  <a:lnTo>
                    <a:pt x="2022" y="953"/>
                  </a:lnTo>
                  <a:lnTo>
                    <a:pt x="2022" y="953"/>
                  </a:lnTo>
                  <a:lnTo>
                    <a:pt x="2022" y="957"/>
                  </a:lnTo>
                  <a:lnTo>
                    <a:pt x="1877" y="2354"/>
                  </a:lnTo>
                  <a:lnTo>
                    <a:pt x="1877" y="2354"/>
                  </a:lnTo>
                  <a:lnTo>
                    <a:pt x="1875" y="2360"/>
                  </a:lnTo>
                  <a:lnTo>
                    <a:pt x="1873" y="2366"/>
                  </a:lnTo>
                  <a:lnTo>
                    <a:pt x="1869" y="2371"/>
                  </a:lnTo>
                  <a:lnTo>
                    <a:pt x="1866" y="2376"/>
                  </a:lnTo>
                  <a:lnTo>
                    <a:pt x="1861" y="2378"/>
                  </a:lnTo>
                  <a:lnTo>
                    <a:pt x="1856" y="2382"/>
                  </a:lnTo>
                  <a:lnTo>
                    <a:pt x="1850" y="2383"/>
                  </a:lnTo>
                  <a:lnTo>
                    <a:pt x="1844" y="2383"/>
                  </a:lnTo>
                  <a:lnTo>
                    <a:pt x="1844" y="2383"/>
                  </a:lnTo>
                  <a:close/>
                  <a:moveTo>
                    <a:pt x="949" y="2318"/>
                  </a:moveTo>
                  <a:lnTo>
                    <a:pt x="1815" y="2318"/>
                  </a:lnTo>
                  <a:lnTo>
                    <a:pt x="1956" y="952"/>
                  </a:lnTo>
                  <a:lnTo>
                    <a:pt x="1956" y="952"/>
                  </a:lnTo>
                  <a:lnTo>
                    <a:pt x="1955" y="906"/>
                  </a:lnTo>
                  <a:lnTo>
                    <a:pt x="1951" y="862"/>
                  </a:lnTo>
                  <a:lnTo>
                    <a:pt x="1946" y="816"/>
                  </a:lnTo>
                  <a:lnTo>
                    <a:pt x="1938" y="774"/>
                  </a:lnTo>
                  <a:lnTo>
                    <a:pt x="1928" y="730"/>
                  </a:lnTo>
                  <a:lnTo>
                    <a:pt x="1916" y="688"/>
                  </a:lnTo>
                  <a:lnTo>
                    <a:pt x="1902" y="647"/>
                  </a:lnTo>
                  <a:lnTo>
                    <a:pt x="1886" y="607"/>
                  </a:lnTo>
                  <a:lnTo>
                    <a:pt x="1868" y="568"/>
                  </a:lnTo>
                  <a:lnTo>
                    <a:pt x="1849" y="530"/>
                  </a:lnTo>
                  <a:lnTo>
                    <a:pt x="1827" y="492"/>
                  </a:lnTo>
                  <a:lnTo>
                    <a:pt x="1804" y="457"/>
                  </a:lnTo>
                  <a:lnTo>
                    <a:pt x="1779" y="422"/>
                  </a:lnTo>
                  <a:lnTo>
                    <a:pt x="1752" y="388"/>
                  </a:lnTo>
                  <a:lnTo>
                    <a:pt x="1726" y="357"/>
                  </a:lnTo>
                  <a:lnTo>
                    <a:pt x="1695" y="326"/>
                  </a:lnTo>
                  <a:lnTo>
                    <a:pt x="1665" y="296"/>
                  </a:lnTo>
                  <a:lnTo>
                    <a:pt x="1633" y="269"/>
                  </a:lnTo>
                  <a:lnTo>
                    <a:pt x="1599" y="242"/>
                  </a:lnTo>
                  <a:lnTo>
                    <a:pt x="1565" y="218"/>
                  </a:lnTo>
                  <a:lnTo>
                    <a:pt x="1528" y="194"/>
                  </a:lnTo>
                  <a:lnTo>
                    <a:pt x="1491" y="172"/>
                  </a:lnTo>
                  <a:lnTo>
                    <a:pt x="1454" y="153"/>
                  </a:lnTo>
                  <a:lnTo>
                    <a:pt x="1413" y="136"/>
                  </a:lnTo>
                  <a:lnTo>
                    <a:pt x="1373" y="120"/>
                  </a:lnTo>
                  <a:lnTo>
                    <a:pt x="1333" y="105"/>
                  </a:lnTo>
                  <a:lnTo>
                    <a:pt x="1290" y="94"/>
                  </a:lnTo>
                  <a:lnTo>
                    <a:pt x="1248" y="83"/>
                  </a:lnTo>
                  <a:lnTo>
                    <a:pt x="1204" y="76"/>
                  </a:lnTo>
                  <a:lnTo>
                    <a:pt x="1160" y="70"/>
                  </a:lnTo>
                  <a:lnTo>
                    <a:pt x="1115" y="67"/>
                  </a:lnTo>
                  <a:lnTo>
                    <a:pt x="1070" y="66"/>
                  </a:lnTo>
                  <a:lnTo>
                    <a:pt x="1070" y="66"/>
                  </a:lnTo>
                  <a:lnTo>
                    <a:pt x="1023" y="67"/>
                  </a:lnTo>
                  <a:lnTo>
                    <a:pt x="980" y="70"/>
                  </a:lnTo>
                  <a:lnTo>
                    <a:pt x="934" y="76"/>
                  </a:lnTo>
                  <a:lnTo>
                    <a:pt x="891" y="85"/>
                  </a:lnTo>
                  <a:lnTo>
                    <a:pt x="848" y="94"/>
                  </a:lnTo>
                  <a:lnTo>
                    <a:pt x="806" y="105"/>
                  </a:lnTo>
                  <a:lnTo>
                    <a:pt x="765" y="120"/>
                  </a:lnTo>
                  <a:lnTo>
                    <a:pt x="725" y="136"/>
                  </a:lnTo>
                  <a:lnTo>
                    <a:pt x="686" y="154"/>
                  </a:lnTo>
                  <a:lnTo>
                    <a:pt x="647" y="174"/>
                  </a:lnTo>
                  <a:lnTo>
                    <a:pt x="610" y="194"/>
                  </a:lnTo>
                  <a:lnTo>
                    <a:pt x="574" y="218"/>
                  </a:lnTo>
                  <a:lnTo>
                    <a:pt x="540" y="242"/>
                  </a:lnTo>
                  <a:lnTo>
                    <a:pt x="505" y="269"/>
                  </a:lnTo>
                  <a:lnTo>
                    <a:pt x="474" y="297"/>
                  </a:lnTo>
                  <a:lnTo>
                    <a:pt x="443" y="326"/>
                  </a:lnTo>
                  <a:lnTo>
                    <a:pt x="414" y="357"/>
                  </a:lnTo>
                  <a:lnTo>
                    <a:pt x="386" y="390"/>
                  </a:lnTo>
                  <a:lnTo>
                    <a:pt x="359" y="422"/>
                  </a:lnTo>
                  <a:lnTo>
                    <a:pt x="335" y="458"/>
                  </a:lnTo>
                  <a:lnTo>
                    <a:pt x="312" y="493"/>
                  </a:lnTo>
                  <a:lnTo>
                    <a:pt x="290" y="531"/>
                  </a:lnTo>
                  <a:lnTo>
                    <a:pt x="270" y="569"/>
                  </a:lnTo>
                  <a:lnTo>
                    <a:pt x="253" y="608"/>
                  </a:lnTo>
                  <a:lnTo>
                    <a:pt x="237" y="648"/>
                  </a:lnTo>
                  <a:lnTo>
                    <a:pt x="223" y="690"/>
                  </a:lnTo>
                  <a:lnTo>
                    <a:pt x="210" y="732"/>
                  </a:lnTo>
                  <a:lnTo>
                    <a:pt x="201" y="775"/>
                  </a:lnTo>
                  <a:lnTo>
                    <a:pt x="193" y="818"/>
                  </a:lnTo>
                  <a:lnTo>
                    <a:pt x="187" y="863"/>
                  </a:lnTo>
                  <a:lnTo>
                    <a:pt x="184" y="908"/>
                  </a:lnTo>
                  <a:lnTo>
                    <a:pt x="182" y="953"/>
                  </a:lnTo>
                  <a:lnTo>
                    <a:pt x="182" y="953"/>
                  </a:lnTo>
                  <a:lnTo>
                    <a:pt x="182" y="959"/>
                  </a:lnTo>
                  <a:lnTo>
                    <a:pt x="69" y="1529"/>
                  </a:lnTo>
                  <a:lnTo>
                    <a:pt x="229" y="1591"/>
                  </a:lnTo>
                  <a:lnTo>
                    <a:pt x="229" y="1591"/>
                  </a:lnTo>
                  <a:lnTo>
                    <a:pt x="236" y="1596"/>
                  </a:lnTo>
                  <a:lnTo>
                    <a:pt x="242" y="1602"/>
                  </a:lnTo>
                  <a:lnTo>
                    <a:pt x="247" y="1609"/>
                  </a:lnTo>
                  <a:lnTo>
                    <a:pt x="249" y="1617"/>
                  </a:lnTo>
                  <a:lnTo>
                    <a:pt x="310" y="2038"/>
                  </a:lnTo>
                  <a:lnTo>
                    <a:pt x="310" y="2038"/>
                  </a:lnTo>
                  <a:lnTo>
                    <a:pt x="310" y="2039"/>
                  </a:lnTo>
                  <a:lnTo>
                    <a:pt x="310" y="2039"/>
                  </a:lnTo>
                  <a:lnTo>
                    <a:pt x="313" y="2051"/>
                  </a:lnTo>
                  <a:lnTo>
                    <a:pt x="318" y="2062"/>
                  </a:lnTo>
                  <a:lnTo>
                    <a:pt x="325" y="2072"/>
                  </a:lnTo>
                  <a:lnTo>
                    <a:pt x="335" y="2080"/>
                  </a:lnTo>
                  <a:lnTo>
                    <a:pt x="346" y="2088"/>
                  </a:lnTo>
                  <a:lnTo>
                    <a:pt x="359" y="2095"/>
                  </a:lnTo>
                  <a:lnTo>
                    <a:pt x="374" y="2100"/>
                  </a:lnTo>
                  <a:lnTo>
                    <a:pt x="388" y="2105"/>
                  </a:lnTo>
                  <a:lnTo>
                    <a:pt x="405" y="2110"/>
                  </a:lnTo>
                  <a:lnTo>
                    <a:pt x="424" y="2112"/>
                  </a:lnTo>
                  <a:lnTo>
                    <a:pt x="460" y="2117"/>
                  </a:lnTo>
                  <a:lnTo>
                    <a:pt x="499" y="2119"/>
                  </a:lnTo>
                  <a:lnTo>
                    <a:pt x="537" y="2121"/>
                  </a:lnTo>
                  <a:lnTo>
                    <a:pt x="916" y="2121"/>
                  </a:lnTo>
                  <a:lnTo>
                    <a:pt x="916" y="2121"/>
                  </a:lnTo>
                  <a:lnTo>
                    <a:pt x="923" y="2121"/>
                  </a:lnTo>
                  <a:lnTo>
                    <a:pt x="930" y="2123"/>
                  </a:lnTo>
                  <a:lnTo>
                    <a:pt x="934" y="2125"/>
                  </a:lnTo>
                  <a:lnTo>
                    <a:pt x="939" y="2130"/>
                  </a:lnTo>
                  <a:lnTo>
                    <a:pt x="943" y="2135"/>
                  </a:lnTo>
                  <a:lnTo>
                    <a:pt x="947" y="2140"/>
                  </a:lnTo>
                  <a:lnTo>
                    <a:pt x="948" y="2146"/>
                  </a:lnTo>
                  <a:lnTo>
                    <a:pt x="949" y="2154"/>
                  </a:lnTo>
                  <a:lnTo>
                    <a:pt x="949" y="23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3" name="Freeform 37"/>
            <p:cNvSpPr>
              <a:spLocks/>
            </p:cNvSpPr>
            <p:nvPr userDrawn="1"/>
          </p:nvSpPr>
          <p:spPr bwMode="auto">
            <a:xfrm>
              <a:off x="3170238" y="4089400"/>
              <a:ext cx="1154112" cy="528638"/>
            </a:xfrm>
            <a:custGeom>
              <a:avLst/>
              <a:gdLst>
                <a:gd name="T0" fmla="*/ 4 w 1455"/>
                <a:gd name="T1" fmla="*/ 501 h 664"/>
                <a:gd name="T2" fmla="*/ 31 w 1455"/>
                <a:gd name="T3" fmla="*/ 447 h 664"/>
                <a:gd name="T4" fmla="*/ 63 w 1455"/>
                <a:gd name="T5" fmla="*/ 394 h 664"/>
                <a:gd name="T6" fmla="*/ 60 w 1455"/>
                <a:gd name="T7" fmla="*/ 368 h 664"/>
                <a:gd name="T8" fmla="*/ 66 w 1455"/>
                <a:gd name="T9" fmla="*/ 328 h 664"/>
                <a:gd name="T10" fmla="*/ 88 w 1455"/>
                <a:gd name="T11" fmla="*/ 281 h 664"/>
                <a:gd name="T12" fmla="*/ 125 w 1455"/>
                <a:gd name="T13" fmla="*/ 246 h 664"/>
                <a:gd name="T14" fmla="*/ 174 w 1455"/>
                <a:gd name="T15" fmla="*/ 224 h 664"/>
                <a:gd name="T16" fmla="*/ 216 w 1455"/>
                <a:gd name="T17" fmla="*/ 219 h 664"/>
                <a:gd name="T18" fmla="*/ 236 w 1455"/>
                <a:gd name="T19" fmla="*/ 170 h 664"/>
                <a:gd name="T20" fmla="*/ 267 w 1455"/>
                <a:gd name="T21" fmla="*/ 124 h 664"/>
                <a:gd name="T22" fmla="*/ 312 w 1455"/>
                <a:gd name="T23" fmla="*/ 90 h 664"/>
                <a:gd name="T24" fmla="*/ 366 w 1455"/>
                <a:gd name="T25" fmla="*/ 73 h 664"/>
                <a:gd name="T26" fmla="*/ 410 w 1455"/>
                <a:gd name="T27" fmla="*/ 70 h 664"/>
                <a:gd name="T28" fmla="*/ 475 w 1455"/>
                <a:gd name="T29" fmla="*/ 87 h 664"/>
                <a:gd name="T30" fmla="*/ 515 w 1455"/>
                <a:gd name="T31" fmla="*/ 40 h 664"/>
                <a:gd name="T32" fmla="*/ 582 w 1455"/>
                <a:gd name="T33" fmla="*/ 4 h 664"/>
                <a:gd name="T34" fmla="*/ 633 w 1455"/>
                <a:gd name="T35" fmla="*/ 1 h 664"/>
                <a:gd name="T36" fmla="*/ 681 w 1455"/>
                <a:gd name="T37" fmla="*/ 12 h 664"/>
                <a:gd name="T38" fmla="*/ 731 w 1455"/>
                <a:gd name="T39" fmla="*/ 41 h 664"/>
                <a:gd name="T40" fmla="*/ 790 w 1455"/>
                <a:gd name="T41" fmla="*/ 17 h 664"/>
                <a:gd name="T42" fmla="*/ 857 w 1455"/>
                <a:gd name="T43" fmla="*/ 12 h 664"/>
                <a:gd name="T44" fmla="*/ 937 w 1455"/>
                <a:gd name="T45" fmla="*/ 40 h 664"/>
                <a:gd name="T46" fmla="*/ 996 w 1455"/>
                <a:gd name="T47" fmla="*/ 97 h 664"/>
                <a:gd name="T48" fmla="*/ 1024 w 1455"/>
                <a:gd name="T49" fmla="*/ 91 h 664"/>
                <a:gd name="T50" fmla="*/ 1082 w 1455"/>
                <a:gd name="T51" fmla="*/ 96 h 664"/>
                <a:gd name="T52" fmla="*/ 1132 w 1455"/>
                <a:gd name="T53" fmla="*/ 121 h 664"/>
                <a:gd name="T54" fmla="*/ 1168 w 1455"/>
                <a:gd name="T55" fmla="*/ 165 h 664"/>
                <a:gd name="T56" fmla="*/ 1204 w 1455"/>
                <a:gd name="T57" fmla="*/ 203 h 664"/>
                <a:gd name="T58" fmla="*/ 1251 w 1455"/>
                <a:gd name="T59" fmla="*/ 215 h 664"/>
                <a:gd name="T60" fmla="*/ 1293 w 1455"/>
                <a:gd name="T61" fmla="*/ 246 h 664"/>
                <a:gd name="T62" fmla="*/ 1314 w 1455"/>
                <a:gd name="T63" fmla="*/ 279 h 664"/>
                <a:gd name="T64" fmla="*/ 1328 w 1455"/>
                <a:gd name="T65" fmla="*/ 336 h 664"/>
                <a:gd name="T66" fmla="*/ 1360 w 1455"/>
                <a:gd name="T67" fmla="*/ 380 h 664"/>
                <a:gd name="T68" fmla="*/ 1403 w 1455"/>
                <a:gd name="T69" fmla="*/ 435 h 664"/>
                <a:gd name="T70" fmla="*/ 1414 w 1455"/>
                <a:gd name="T71" fmla="*/ 487 h 664"/>
                <a:gd name="T72" fmla="*/ 1425 w 1455"/>
                <a:gd name="T73" fmla="*/ 528 h 664"/>
                <a:gd name="T74" fmla="*/ 1447 w 1455"/>
                <a:gd name="T75" fmla="*/ 555 h 664"/>
                <a:gd name="T76" fmla="*/ 1455 w 1455"/>
                <a:gd name="T77" fmla="*/ 588 h 664"/>
                <a:gd name="T78" fmla="*/ 1451 w 1455"/>
                <a:gd name="T79" fmla="*/ 611 h 664"/>
                <a:gd name="T80" fmla="*/ 1421 w 1455"/>
                <a:gd name="T81" fmla="*/ 651 h 664"/>
                <a:gd name="T82" fmla="*/ 1386 w 1455"/>
                <a:gd name="T83" fmla="*/ 663 h 664"/>
                <a:gd name="T84" fmla="*/ 943 w 1455"/>
                <a:gd name="T85" fmla="*/ 663 h 664"/>
                <a:gd name="T86" fmla="*/ 905 w 1455"/>
                <a:gd name="T87" fmla="*/ 651 h 664"/>
                <a:gd name="T88" fmla="*/ 860 w 1455"/>
                <a:gd name="T89" fmla="*/ 606 h 664"/>
                <a:gd name="T90" fmla="*/ 816 w 1455"/>
                <a:gd name="T91" fmla="*/ 644 h 664"/>
                <a:gd name="T92" fmla="*/ 771 w 1455"/>
                <a:gd name="T93" fmla="*/ 662 h 664"/>
                <a:gd name="T94" fmla="*/ 486 w 1455"/>
                <a:gd name="T95" fmla="*/ 664 h 664"/>
                <a:gd name="T96" fmla="*/ 414 w 1455"/>
                <a:gd name="T97" fmla="*/ 644 h 664"/>
                <a:gd name="T98" fmla="*/ 366 w 1455"/>
                <a:gd name="T99" fmla="*/ 653 h 664"/>
                <a:gd name="T100" fmla="*/ 135 w 1455"/>
                <a:gd name="T101" fmla="*/ 664 h 664"/>
                <a:gd name="T102" fmla="*/ 96 w 1455"/>
                <a:gd name="T103" fmla="*/ 658 h 664"/>
                <a:gd name="T104" fmla="*/ 49 w 1455"/>
                <a:gd name="T105" fmla="*/ 633 h 664"/>
                <a:gd name="T106" fmla="*/ 18 w 1455"/>
                <a:gd name="T107" fmla="*/ 594 h 664"/>
                <a:gd name="T108" fmla="*/ 2 w 1455"/>
                <a:gd name="T109" fmla="*/ 544 h 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55" h="664">
                  <a:moveTo>
                    <a:pt x="0" y="530"/>
                  </a:moveTo>
                  <a:lnTo>
                    <a:pt x="0" y="530"/>
                  </a:lnTo>
                  <a:lnTo>
                    <a:pt x="2" y="516"/>
                  </a:lnTo>
                  <a:lnTo>
                    <a:pt x="4" y="501"/>
                  </a:lnTo>
                  <a:lnTo>
                    <a:pt x="9" y="486"/>
                  </a:lnTo>
                  <a:lnTo>
                    <a:pt x="14" y="473"/>
                  </a:lnTo>
                  <a:lnTo>
                    <a:pt x="21" y="459"/>
                  </a:lnTo>
                  <a:lnTo>
                    <a:pt x="31" y="447"/>
                  </a:lnTo>
                  <a:lnTo>
                    <a:pt x="41" y="436"/>
                  </a:lnTo>
                  <a:lnTo>
                    <a:pt x="52" y="425"/>
                  </a:lnTo>
                  <a:lnTo>
                    <a:pt x="67" y="414"/>
                  </a:lnTo>
                  <a:lnTo>
                    <a:pt x="63" y="394"/>
                  </a:lnTo>
                  <a:lnTo>
                    <a:pt x="63" y="390"/>
                  </a:lnTo>
                  <a:lnTo>
                    <a:pt x="63" y="390"/>
                  </a:lnTo>
                  <a:lnTo>
                    <a:pt x="61" y="379"/>
                  </a:lnTo>
                  <a:lnTo>
                    <a:pt x="60" y="368"/>
                  </a:lnTo>
                  <a:lnTo>
                    <a:pt x="60" y="368"/>
                  </a:lnTo>
                  <a:lnTo>
                    <a:pt x="61" y="354"/>
                  </a:lnTo>
                  <a:lnTo>
                    <a:pt x="63" y="341"/>
                  </a:lnTo>
                  <a:lnTo>
                    <a:pt x="66" y="328"/>
                  </a:lnTo>
                  <a:lnTo>
                    <a:pt x="70" y="315"/>
                  </a:lnTo>
                  <a:lnTo>
                    <a:pt x="75" y="303"/>
                  </a:lnTo>
                  <a:lnTo>
                    <a:pt x="81" y="292"/>
                  </a:lnTo>
                  <a:lnTo>
                    <a:pt x="88" y="281"/>
                  </a:lnTo>
                  <a:lnTo>
                    <a:pt x="97" y="272"/>
                  </a:lnTo>
                  <a:lnTo>
                    <a:pt x="105" y="262"/>
                  </a:lnTo>
                  <a:lnTo>
                    <a:pt x="115" y="253"/>
                  </a:lnTo>
                  <a:lnTo>
                    <a:pt x="125" y="246"/>
                  </a:lnTo>
                  <a:lnTo>
                    <a:pt x="137" y="239"/>
                  </a:lnTo>
                  <a:lnTo>
                    <a:pt x="148" y="233"/>
                  </a:lnTo>
                  <a:lnTo>
                    <a:pt x="160" y="228"/>
                  </a:lnTo>
                  <a:lnTo>
                    <a:pt x="174" y="224"/>
                  </a:lnTo>
                  <a:lnTo>
                    <a:pt x="187" y="222"/>
                  </a:lnTo>
                  <a:lnTo>
                    <a:pt x="187" y="222"/>
                  </a:lnTo>
                  <a:lnTo>
                    <a:pt x="194" y="220"/>
                  </a:lnTo>
                  <a:lnTo>
                    <a:pt x="216" y="219"/>
                  </a:lnTo>
                  <a:lnTo>
                    <a:pt x="225" y="197"/>
                  </a:lnTo>
                  <a:lnTo>
                    <a:pt x="225" y="197"/>
                  </a:lnTo>
                  <a:lnTo>
                    <a:pt x="230" y="184"/>
                  </a:lnTo>
                  <a:lnTo>
                    <a:pt x="236" y="170"/>
                  </a:lnTo>
                  <a:lnTo>
                    <a:pt x="242" y="157"/>
                  </a:lnTo>
                  <a:lnTo>
                    <a:pt x="250" y="146"/>
                  </a:lnTo>
                  <a:lnTo>
                    <a:pt x="259" y="134"/>
                  </a:lnTo>
                  <a:lnTo>
                    <a:pt x="267" y="124"/>
                  </a:lnTo>
                  <a:lnTo>
                    <a:pt x="278" y="114"/>
                  </a:lnTo>
                  <a:lnTo>
                    <a:pt x="289" y="106"/>
                  </a:lnTo>
                  <a:lnTo>
                    <a:pt x="300" y="97"/>
                  </a:lnTo>
                  <a:lnTo>
                    <a:pt x="312" y="90"/>
                  </a:lnTo>
                  <a:lnTo>
                    <a:pt x="325" y="84"/>
                  </a:lnTo>
                  <a:lnTo>
                    <a:pt x="338" y="79"/>
                  </a:lnTo>
                  <a:lnTo>
                    <a:pt x="352" y="75"/>
                  </a:lnTo>
                  <a:lnTo>
                    <a:pt x="366" y="73"/>
                  </a:lnTo>
                  <a:lnTo>
                    <a:pt x="381" y="70"/>
                  </a:lnTo>
                  <a:lnTo>
                    <a:pt x="395" y="70"/>
                  </a:lnTo>
                  <a:lnTo>
                    <a:pt x="395" y="70"/>
                  </a:lnTo>
                  <a:lnTo>
                    <a:pt x="410" y="70"/>
                  </a:lnTo>
                  <a:lnTo>
                    <a:pt x="423" y="73"/>
                  </a:lnTo>
                  <a:lnTo>
                    <a:pt x="438" y="75"/>
                  </a:lnTo>
                  <a:lnTo>
                    <a:pt x="453" y="80"/>
                  </a:lnTo>
                  <a:lnTo>
                    <a:pt x="475" y="87"/>
                  </a:lnTo>
                  <a:lnTo>
                    <a:pt x="488" y="68"/>
                  </a:lnTo>
                  <a:lnTo>
                    <a:pt x="488" y="68"/>
                  </a:lnTo>
                  <a:lnTo>
                    <a:pt x="500" y="53"/>
                  </a:lnTo>
                  <a:lnTo>
                    <a:pt x="515" y="40"/>
                  </a:lnTo>
                  <a:lnTo>
                    <a:pt x="529" y="28"/>
                  </a:lnTo>
                  <a:lnTo>
                    <a:pt x="547" y="18"/>
                  </a:lnTo>
                  <a:lnTo>
                    <a:pt x="564" y="10"/>
                  </a:lnTo>
                  <a:lnTo>
                    <a:pt x="582" y="4"/>
                  </a:lnTo>
                  <a:lnTo>
                    <a:pt x="601" y="1"/>
                  </a:lnTo>
                  <a:lnTo>
                    <a:pt x="621" y="0"/>
                  </a:lnTo>
                  <a:lnTo>
                    <a:pt x="621" y="0"/>
                  </a:lnTo>
                  <a:lnTo>
                    <a:pt x="633" y="1"/>
                  </a:lnTo>
                  <a:lnTo>
                    <a:pt x="645" y="2"/>
                  </a:lnTo>
                  <a:lnTo>
                    <a:pt x="657" y="4"/>
                  </a:lnTo>
                  <a:lnTo>
                    <a:pt x="670" y="8"/>
                  </a:lnTo>
                  <a:lnTo>
                    <a:pt x="681" y="12"/>
                  </a:lnTo>
                  <a:lnTo>
                    <a:pt x="693" y="18"/>
                  </a:lnTo>
                  <a:lnTo>
                    <a:pt x="704" y="24"/>
                  </a:lnTo>
                  <a:lnTo>
                    <a:pt x="715" y="30"/>
                  </a:lnTo>
                  <a:lnTo>
                    <a:pt x="731" y="41"/>
                  </a:lnTo>
                  <a:lnTo>
                    <a:pt x="748" y="32"/>
                  </a:lnTo>
                  <a:lnTo>
                    <a:pt x="748" y="32"/>
                  </a:lnTo>
                  <a:lnTo>
                    <a:pt x="768" y="23"/>
                  </a:lnTo>
                  <a:lnTo>
                    <a:pt x="790" y="17"/>
                  </a:lnTo>
                  <a:lnTo>
                    <a:pt x="813" y="12"/>
                  </a:lnTo>
                  <a:lnTo>
                    <a:pt x="835" y="10"/>
                  </a:lnTo>
                  <a:lnTo>
                    <a:pt x="835" y="10"/>
                  </a:lnTo>
                  <a:lnTo>
                    <a:pt x="857" y="12"/>
                  </a:lnTo>
                  <a:lnTo>
                    <a:pt x="878" y="15"/>
                  </a:lnTo>
                  <a:lnTo>
                    <a:pt x="899" y="21"/>
                  </a:lnTo>
                  <a:lnTo>
                    <a:pt x="918" y="29"/>
                  </a:lnTo>
                  <a:lnTo>
                    <a:pt x="937" y="40"/>
                  </a:lnTo>
                  <a:lnTo>
                    <a:pt x="955" y="52"/>
                  </a:lnTo>
                  <a:lnTo>
                    <a:pt x="971" y="65"/>
                  </a:lnTo>
                  <a:lnTo>
                    <a:pt x="985" y="82"/>
                  </a:lnTo>
                  <a:lnTo>
                    <a:pt x="996" y="97"/>
                  </a:lnTo>
                  <a:lnTo>
                    <a:pt x="1016" y="93"/>
                  </a:lnTo>
                  <a:lnTo>
                    <a:pt x="1016" y="93"/>
                  </a:lnTo>
                  <a:lnTo>
                    <a:pt x="1024" y="91"/>
                  </a:lnTo>
                  <a:lnTo>
                    <a:pt x="1024" y="91"/>
                  </a:lnTo>
                  <a:lnTo>
                    <a:pt x="1039" y="90"/>
                  </a:lnTo>
                  <a:lnTo>
                    <a:pt x="1054" y="91"/>
                  </a:lnTo>
                  <a:lnTo>
                    <a:pt x="1067" y="92"/>
                  </a:lnTo>
                  <a:lnTo>
                    <a:pt x="1082" y="96"/>
                  </a:lnTo>
                  <a:lnTo>
                    <a:pt x="1095" y="100"/>
                  </a:lnTo>
                  <a:lnTo>
                    <a:pt x="1107" y="106"/>
                  </a:lnTo>
                  <a:lnTo>
                    <a:pt x="1121" y="113"/>
                  </a:lnTo>
                  <a:lnTo>
                    <a:pt x="1132" y="121"/>
                  </a:lnTo>
                  <a:lnTo>
                    <a:pt x="1132" y="121"/>
                  </a:lnTo>
                  <a:lnTo>
                    <a:pt x="1146" y="134"/>
                  </a:lnTo>
                  <a:lnTo>
                    <a:pt x="1158" y="148"/>
                  </a:lnTo>
                  <a:lnTo>
                    <a:pt x="1168" y="165"/>
                  </a:lnTo>
                  <a:lnTo>
                    <a:pt x="1177" y="182"/>
                  </a:lnTo>
                  <a:lnTo>
                    <a:pt x="1184" y="202"/>
                  </a:lnTo>
                  <a:lnTo>
                    <a:pt x="1204" y="203"/>
                  </a:lnTo>
                  <a:lnTo>
                    <a:pt x="1204" y="203"/>
                  </a:lnTo>
                  <a:lnTo>
                    <a:pt x="1223" y="206"/>
                  </a:lnTo>
                  <a:lnTo>
                    <a:pt x="1239" y="209"/>
                  </a:lnTo>
                  <a:lnTo>
                    <a:pt x="1239" y="209"/>
                  </a:lnTo>
                  <a:lnTo>
                    <a:pt x="1251" y="215"/>
                  </a:lnTo>
                  <a:lnTo>
                    <a:pt x="1262" y="222"/>
                  </a:lnTo>
                  <a:lnTo>
                    <a:pt x="1273" y="229"/>
                  </a:lnTo>
                  <a:lnTo>
                    <a:pt x="1284" y="237"/>
                  </a:lnTo>
                  <a:lnTo>
                    <a:pt x="1293" y="246"/>
                  </a:lnTo>
                  <a:lnTo>
                    <a:pt x="1301" y="257"/>
                  </a:lnTo>
                  <a:lnTo>
                    <a:pt x="1308" y="268"/>
                  </a:lnTo>
                  <a:lnTo>
                    <a:pt x="1314" y="279"/>
                  </a:lnTo>
                  <a:lnTo>
                    <a:pt x="1314" y="279"/>
                  </a:lnTo>
                  <a:lnTo>
                    <a:pt x="1321" y="292"/>
                  </a:lnTo>
                  <a:lnTo>
                    <a:pt x="1324" y="307"/>
                  </a:lnTo>
                  <a:lnTo>
                    <a:pt x="1327" y="322"/>
                  </a:lnTo>
                  <a:lnTo>
                    <a:pt x="1328" y="336"/>
                  </a:lnTo>
                  <a:lnTo>
                    <a:pt x="1327" y="362"/>
                  </a:lnTo>
                  <a:lnTo>
                    <a:pt x="1344" y="370"/>
                  </a:lnTo>
                  <a:lnTo>
                    <a:pt x="1344" y="370"/>
                  </a:lnTo>
                  <a:lnTo>
                    <a:pt x="1360" y="380"/>
                  </a:lnTo>
                  <a:lnTo>
                    <a:pt x="1373" y="392"/>
                  </a:lnTo>
                  <a:lnTo>
                    <a:pt x="1385" y="405"/>
                  </a:lnTo>
                  <a:lnTo>
                    <a:pt x="1396" y="419"/>
                  </a:lnTo>
                  <a:lnTo>
                    <a:pt x="1403" y="435"/>
                  </a:lnTo>
                  <a:lnTo>
                    <a:pt x="1410" y="452"/>
                  </a:lnTo>
                  <a:lnTo>
                    <a:pt x="1413" y="469"/>
                  </a:lnTo>
                  <a:lnTo>
                    <a:pt x="1414" y="487"/>
                  </a:lnTo>
                  <a:lnTo>
                    <a:pt x="1414" y="487"/>
                  </a:lnTo>
                  <a:lnTo>
                    <a:pt x="1414" y="494"/>
                  </a:lnTo>
                  <a:lnTo>
                    <a:pt x="1412" y="518"/>
                  </a:lnTo>
                  <a:lnTo>
                    <a:pt x="1425" y="528"/>
                  </a:lnTo>
                  <a:lnTo>
                    <a:pt x="1425" y="528"/>
                  </a:lnTo>
                  <a:lnTo>
                    <a:pt x="1431" y="534"/>
                  </a:lnTo>
                  <a:lnTo>
                    <a:pt x="1438" y="540"/>
                  </a:lnTo>
                  <a:lnTo>
                    <a:pt x="1442" y="547"/>
                  </a:lnTo>
                  <a:lnTo>
                    <a:pt x="1447" y="555"/>
                  </a:lnTo>
                  <a:lnTo>
                    <a:pt x="1450" y="562"/>
                  </a:lnTo>
                  <a:lnTo>
                    <a:pt x="1452" y="570"/>
                  </a:lnTo>
                  <a:lnTo>
                    <a:pt x="1453" y="579"/>
                  </a:lnTo>
                  <a:lnTo>
                    <a:pt x="1455" y="588"/>
                  </a:lnTo>
                  <a:lnTo>
                    <a:pt x="1455" y="588"/>
                  </a:lnTo>
                  <a:lnTo>
                    <a:pt x="1453" y="595"/>
                  </a:lnTo>
                  <a:lnTo>
                    <a:pt x="1453" y="603"/>
                  </a:lnTo>
                  <a:lnTo>
                    <a:pt x="1451" y="611"/>
                  </a:lnTo>
                  <a:lnTo>
                    <a:pt x="1449" y="617"/>
                  </a:lnTo>
                  <a:lnTo>
                    <a:pt x="1441" y="630"/>
                  </a:lnTo>
                  <a:lnTo>
                    <a:pt x="1431" y="641"/>
                  </a:lnTo>
                  <a:lnTo>
                    <a:pt x="1421" y="651"/>
                  </a:lnTo>
                  <a:lnTo>
                    <a:pt x="1408" y="658"/>
                  </a:lnTo>
                  <a:lnTo>
                    <a:pt x="1401" y="661"/>
                  </a:lnTo>
                  <a:lnTo>
                    <a:pt x="1394" y="662"/>
                  </a:lnTo>
                  <a:lnTo>
                    <a:pt x="1386" y="663"/>
                  </a:lnTo>
                  <a:lnTo>
                    <a:pt x="1378" y="664"/>
                  </a:lnTo>
                  <a:lnTo>
                    <a:pt x="954" y="664"/>
                  </a:lnTo>
                  <a:lnTo>
                    <a:pt x="954" y="664"/>
                  </a:lnTo>
                  <a:lnTo>
                    <a:pt x="943" y="663"/>
                  </a:lnTo>
                  <a:lnTo>
                    <a:pt x="933" y="662"/>
                  </a:lnTo>
                  <a:lnTo>
                    <a:pt x="923" y="658"/>
                  </a:lnTo>
                  <a:lnTo>
                    <a:pt x="913" y="655"/>
                  </a:lnTo>
                  <a:lnTo>
                    <a:pt x="905" y="651"/>
                  </a:lnTo>
                  <a:lnTo>
                    <a:pt x="896" y="645"/>
                  </a:lnTo>
                  <a:lnTo>
                    <a:pt x="889" y="638"/>
                  </a:lnTo>
                  <a:lnTo>
                    <a:pt x="882" y="630"/>
                  </a:lnTo>
                  <a:lnTo>
                    <a:pt x="860" y="606"/>
                  </a:lnTo>
                  <a:lnTo>
                    <a:pt x="835" y="628"/>
                  </a:lnTo>
                  <a:lnTo>
                    <a:pt x="835" y="628"/>
                  </a:lnTo>
                  <a:lnTo>
                    <a:pt x="827" y="636"/>
                  </a:lnTo>
                  <a:lnTo>
                    <a:pt x="816" y="644"/>
                  </a:lnTo>
                  <a:lnTo>
                    <a:pt x="805" y="650"/>
                  </a:lnTo>
                  <a:lnTo>
                    <a:pt x="794" y="655"/>
                  </a:lnTo>
                  <a:lnTo>
                    <a:pt x="783" y="658"/>
                  </a:lnTo>
                  <a:lnTo>
                    <a:pt x="771" y="662"/>
                  </a:lnTo>
                  <a:lnTo>
                    <a:pt x="759" y="663"/>
                  </a:lnTo>
                  <a:lnTo>
                    <a:pt x="746" y="664"/>
                  </a:lnTo>
                  <a:lnTo>
                    <a:pt x="486" y="664"/>
                  </a:lnTo>
                  <a:lnTo>
                    <a:pt x="486" y="664"/>
                  </a:lnTo>
                  <a:lnTo>
                    <a:pt x="467" y="662"/>
                  </a:lnTo>
                  <a:lnTo>
                    <a:pt x="449" y="658"/>
                  </a:lnTo>
                  <a:lnTo>
                    <a:pt x="431" y="652"/>
                  </a:lnTo>
                  <a:lnTo>
                    <a:pt x="414" y="644"/>
                  </a:lnTo>
                  <a:lnTo>
                    <a:pt x="397" y="634"/>
                  </a:lnTo>
                  <a:lnTo>
                    <a:pt x="380" y="645"/>
                  </a:lnTo>
                  <a:lnTo>
                    <a:pt x="380" y="645"/>
                  </a:lnTo>
                  <a:lnTo>
                    <a:pt x="366" y="653"/>
                  </a:lnTo>
                  <a:lnTo>
                    <a:pt x="352" y="659"/>
                  </a:lnTo>
                  <a:lnTo>
                    <a:pt x="337" y="663"/>
                  </a:lnTo>
                  <a:lnTo>
                    <a:pt x="321" y="664"/>
                  </a:lnTo>
                  <a:lnTo>
                    <a:pt x="135" y="664"/>
                  </a:lnTo>
                  <a:lnTo>
                    <a:pt x="135" y="664"/>
                  </a:lnTo>
                  <a:lnTo>
                    <a:pt x="121" y="663"/>
                  </a:lnTo>
                  <a:lnTo>
                    <a:pt x="108" y="661"/>
                  </a:lnTo>
                  <a:lnTo>
                    <a:pt x="96" y="658"/>
                  </a:lnTo>
                  <a:lnTo>
                    <a:pt x="82" y="653"/>
                  </a:lnTo>
                  <a:lnTo>
                    <a:pt x="71" y="647"/>
                  </a:lnTo>
                  <a:lnTo>
                    <a:pt x="60" y="641"/>
                  </a:lnTo>
                  <a:lnTo>
                    <a:pt x="49" y="633"/>
                  </a:lnTo>
                  <a:lnTo>
                    <a:pt x="41" y="624"/>
                  </a:lnTo>
                  <a:lnTo>
                    <a:pt x="32" y="616"/>
                  </a:lnTo>
                  <a:lnTo>
                    <a:pt x="24" y="605"/>
                  </a:lnTo>
                  <a:lnTo>
                    <a:pt x="18" y="594"/>
                  </a:lnTo>
                  <a:lnTo>
                    <a:pt x="11" y="581"/>
                  </a:lnTo>
                  <a:lnTo>
                    <a:pt x="7" y="569"/>
                  </a:lnTo>
                  <a:lnTo>
                    <a:pt x="4" y="557"/>
                  </a:lnTo>
                  <a:lnTo>
                    <a:pt x="2" y="544"/>
                  </a:lnTo>
                  <a:lnTo>
                    <a:pt x="0" y="530"/>
                  </a:lnTo>
                  <a:lnTo>
                    <a:pt x="0" y="530"/>
                  </a:lnTo>
                  <a:close/>
                </a:path>
              </a:pathLst>
            </a:custGeom>
            <a:solidFill>
              <a:srgbClr val="06A1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4" name="Freeform 38"/>
            <p:cNvSpPr>
              <a:spLocks noEditPoints="1"/>
            </p:cNvSpPr>
            <p:nvPr userDrawn="1"/>
          </p:nvSpPr>
          <p:spPr bwMode="auto">
            <a:xfrm>
              <a:off x="3144838" y="4064000"/>
              <a:ext cx="1204912" cy="577850"/>
            </a:xfrm>
            <a:custGeom>
              <a:avLst/>
              <a:gdLst>
                <a:gd name="T0" fmla="*/ 1386 w 1516"/>
                <a:gd name="T1" fmla="*/ 335 h 727"/>
                <a:gd name="T2" fmla="*/ 1214 w 1516"/>
                <a:gd name="T3" fmla="*/ 162 h 727"/>
                <a:gd name="T4" fmla="*/ 964 w 1516"/>
                <a:gd name="T5" fmla="*/ 34 h 727"/>
                <a:gd name="T6" fmla="*/ 711 w 1516"/>
                <a:gd name="T7" fmla="*/ 10 h 727"/>
                <a:gd name="T8" fmla="*/ 407 w 1516"/>
                <a:gd name="T9" fmla="*/ 72 h 727"/>
                <a:gd name="T10" fmla="*/ 179 w 1516"/>
                <a:gd name="T11" fmla="*/ 230 h 727"/>
                <a:gd name="T12" fmla="*/ 62 w 1516"/>
                <a:gd name="T13" fmla="*/ 433 h 727"/>
                <a:gd name="T14" fmla="*/ 87 w 1516"/>
                <a:gd name="T15" fmla="*/ 707 h 727"/>
                <a:gd name="T16" fmla="*/ 480 w 1516"/>
                <a:gd name="T17" fmla="*/ 723 h 727"/>
                <a:gd name="T18" fmla="*/ 956 w 1516"/>
                <a:gd name="T19" fmla="*/ 724 h 727"/>
                <a:gd name="T20" fmla="*/ 1516 w 1516"/>
                <a:gd name="T21" fmla="*/ 620 h 727"/>
                <a:gd name="T22" fmla="*/ 931 w 1516"/>
                <a:gd name="T23" fmla="*/ 637 h 727"/>
                <a:gd name="T24" fmla="*/ 904 w 1516"/>
                <a:gd name="T25" fmla="*/ 461 h 727"/>
                <a:gd name="T26" fmla="*/ 854 w 1516"/>
                <a:gd name="T27" fmla="*/ 500 h 727"/>
                <a:gd name="T28" fmla="*/ 797 w 1516"/>
                <a:gd name="T29" fmla="*/ 662 h 727"/>
                <a:gd name="T30" fmla="*/ 407 w 1516"/>
                <a:gd name="T31" fmla="*/ 559 h 727"/>
                <a:gd name="T32" fmla="*/ 345 w 1516"/>
                <a:gd name="T33" fmla="*/ 549 h 727"/>
                <a:gd name="T34" fmla="*/ 126 w 1516"/>
                <a:gd name="T35" fmla="*/ 656 h 727"/>
                <a:gd name="T36" fmla="*/ 87 w 1516"/>
                <a:gd name="T37" fmla="*/ 498 h 727"/>
                <a:gd name="T38" fmla="*/ 202 w 1516"/>
                <a:gd name="T39" fmla="*/ 526 h 727"/>
                <a:gd name="T40" fmla="*/ 256 w 1516"/>
                <a:gd name="T41" fmla="*/ 487 h 727"/>
                <a:gd name="T42" fmla="*/ 328 w 1516"/>
                <a:gd name="T43" fmla="*/ 458 h 727"/>
                <a:gd name="T44" fmla="*/ 235 w 1516"/>
                <a:gd name="T45" fmla="*/ 413 h 727"/>
                <a:gd name="T46" fmla="*/ 163 w 1516"/>
                <a:gd name="T47" fmla="*/ 311 h 727"/>
                <a:gd name="T48" fmla="*/ 333 w 1516"/>
                <a:gd name="T49" fmla="*/ 321 h 727"/>
                <a:gd name="T50" fmla="*/ 358 w 1516"/>
                <a:gd name="T51" fmla="*/ 266 h 727"/>
                <a:gd name="T52" fmla="*/ 413 w 1516"/>
                <a:gd name="T53" fmla="*/ 134 h 727"/>
                <a:gd name="T54" fmla="*/ 557 w 1516"/>
                <a:gd name="T55" fmla="*/ 273 h 727"/>
                <a:gd name="T56" fmla="*/ 445 w 1516"/>
                <a:gd name="T57" fmla="*/ 490 h 727"/>
                <a:gd name="T58" fmla="*/ 676 w 1516"/>
                <a:gd name="T59" fmla="*/ 587 h 727"/>
                <a:gd name="T60" fmla="*/ 779 w 1516"/>
                <a:gd name="T61" fmla="*/ 601 h 727"/>
                <a:gd name="T62" fmla="*/ 722 w 1516"/>
                <a:gd name="T63" fmla="*/ 501 h 727"/>
                <a:gd name="T64" fmla="*/ 814 w 1516"/>
                <a:gd name="T65" fmla="*/ 430 h 727"/>
                <a:gd name="T66" fmla="*/ 694 w 1516"/>
                <a:gd name="T67" fmla="*/ 434 h 727"/>
                <a:gd name="T68" fmla="*/ 563 w 1516"/>
                <a:gd name="T69" fmla="*/ 519 h 727"/>
                <a:gd name="T70" fmla="*/ 512 w 1516"/>
                <a:gd name="T71" fmla="*/ 374 h 727"/>
                <a:gd name="T72" fmla="*/ 664 w 1516"/>
                <a:gd name="T73" fmla="*/ 365 h 727"/>
                <a:gd name="T74" fmla="*/ 713 w 1516"/>
                <a:gd name="T75" fmla="*/ 326 h 727"/>
                <a:gd name="T76" fmla="*/ 550 w 1516"/>
                <a:gd name="T77" fmla="*/ 112 h 727"/>
                <a:gd name="T78" fmla="*/ 736 w 1516"/>
                <a:gd name="T79" fmla="*/ 147 h 727"/>
                <a:gd name="T80" fmla="*/ 729 w 1516"/>
                <a:gd name="T81" fmla="*/ 224 h 727"/>
                <a:gd name="T82" fmla="*/ 800 w 1516"/>
                <a:gd name="T83" fmla="*/ 195 h 727"/>
                <a:gd name="T84" fmla="*/ 872 w 1516"/>
                <a:gd name="T85" fmla="*/ 240 h 727"/>
                <a:gd name="T86" fmla="*/ 896 w 1516"/>
                <a:gd name="T87" fmla="*/ 174 h 727"/>
                <a:gd name="T88" fmla="*/ 913 w 1516"/>
                <a:gd name="T89" fmla="*/ 82 h 727"/>
                <a:gd name="T90" fmla="*/ 992 w 1516"/>
                <a:gd name="T91" fmla="*/ 305 h 727"/>
                <a:gd name="T92" fmla="*/ 857 w 1516"/>
                <a:gd name="T93" fmla="*/ 335 h 727"/>
                <a:gd name="T94" fmla="*/ 902 w 1516"/>
                <a:gd name="T95" fmla="*/ 379 h 727"/>
                <a:gd name="T96" fmla="*/ 1007 w 1516"/>
                <a:gd name="T97" fmla="*/ 446 h 727"/>
                <a:gd name="T98" fmla="*/ 1015 w 1516"/>
                <a:gd name="T99" fmla="*/ 523 h 727"/>
                <a:gd name="T100" fmla="*/ 1069 w 1516"/>
                <a:gd name="T101" fmla="*/ 386 h 727"/>
                <a:gd name="T102" fmla="*/ 1110 w 1516"/>
                <a:gd name="T103" fmla="*/ 161 h 727"/>
                <a:gd name="T104" fmla="*/ 1134 w 1516"/>
                <a:gd name="T105" fmla="*/ 228 h 727"/>
                <a:gd name="T106" fmla="*/ 1169 w 1516"/>
                <a:gd name="T107" fmla="*/ 282 h 727"/>
                <a:gd name="T108" fmla="*/ 1316 w 1516"/>
                <a:gd name="T109" fmla="*/ 324 h 727"/>
                <a:gd name="T110" fmla="*/ 1164 w 1516"/>
                <a:gd name="T111" fmla="*/ 452 h 727"/>
                <a:gd name="T112" fmla="*/ 1106 w 1516"/>
                <a:gd name="T113" fmla="*/ 580 h 727"/>
                <a:gd name="T114" fmla="*/ 1202 w 1516"/>
                <a:gd name="T115" fmla="*/ 539 h 727"/>
                <a:gd name="T116" fmla="*/ 1274 w 1516"/>
                <a:gd name="T117" fmla="*/ 577 h 727"/>
                <a:gd name="T118" fmla="*/ 1246 w 1516"/>
                <a:gd name="T119" fmla="*/ 444 h 727"/>
                <a:gd name="T120" fmla="*/ 1409 w 1516"/>
                <a:gd name="T121" fmla="*/ 493 h 727"/>
                <a:gd name="T122" fmla="*/ 1335 w 1516"/>
                <a:gd name="T123" fmla="*/ 569 h 727"/>
                <a:gd name="T124" fmla="*/ 1433 w 1516"/>
                <a:gd name="T125" fmla="*/ 583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16" h="727">
                  <a:moveTo>
                    <a:pt x="1475" y="535"/>
                  </a:moveTo>
                  <a:lnTo>
                    <a:pt x="1475" y="535"/>
                  </a:lnTo>
                  <a:lnTo>
                    <a:pt x="1476" y="527"/>
                  </a:lnTo>
                  <a:lnTo>
                    <a:pt x="1476" y="519"/>
                  </a:lnTo>
                  <a:lnTo>
                    <a:pt x="1476" y="519"/>
                  </a:lnTo>
                  <a:lnTo>
                    <a:pt x="1476" y="507"/>
                  </a:lnTo>
                  <a:lnTo>
                    <a:pt x="1475" y="496"/>
                  </a:lnTo>
                  <a:lnTo>
                    <a:pt x="1472" y="485"/>
                  </a:lnTo>
                  <a:lnTo>
                    <a:pt x="1470" y="474"/>
                  </a:lnTo>
                  <a:lnTo>
                    <a:pt x="1466" y="463"/>
                  </a:lnTo>
                  <a:lnTo>
                    <a:pt x="1463" y="454"/>
                  </a:lnTo>
                  <a:lnTo>
                    <a:pt x="1458" y="444"/>
                  </a:lnTo>
                  <a:lnTo>
                    <a:pt x="1452" y="434"/>
                  </a:lnTo>
                  <a:lnTo>
                    <a:pt x="1440" y="416"/>
                  </a:lnTo>
                  <a:lnTo>
                    <a:pt x="1425" y="400"/>
                  </a:lnTo>
                  <a:lnTo>
                    <a:pt x="1408" y="386"/>
                  </a:lnTo>
                  <a:lnTo>
                    <a:pt x="1388" y="374"/>
                  </a:lnTo>
                  <a:lnTo>
                    <a:pt x="1388" y="374"/>
                  </a:lnTo>
                  <a:lnTo>
                    <a:pt x="1388" y="355"/>
                  </a:lnTo>
                  <a:lnTo>
                    <a:pt x="1386" y="335"/>
                  </a:lnTo>
                  <a:lnTo>
                    <a:pt x="1381" y="316"/>
                  </a:lnTo>
                  <a:lnTo>
                    <a:pt x="1374" y="297"/>
                  </a:lnTo>
                  <a:lnTo>
                    <a:pt x="1374" y="297"/>
                  </a:lnTo>
                  <a:lnTo>
                    <a:pt x="1365" y="283"/>
                  </a:lnTo>
                  <a:lnTo>
                    <a:pt x="1357" y="269"/>
                  </a:lnTo>
                  <a:lnTo>
                    <a:pt x="1346" y="257"/>
                  </a:lnTo>
                  <a:lnTo>
                    <a:pt x="1335" y="245"/>
                  </a:lnTo>
                  <a:lnTo>
                    <a:pt x="1323" y="235"/>
                  </a:lnTo>
                  <a:lnTo>
                    <a:pt x="1309" y="227"/>
                  </a:lnTo>
                  <a:lnTo>
                    <a:pt x="1294" y="218"/>
                  </a:lnTo>
                  <a:lnTo>
                    <a:pt x="1279" y="212"/>
                  </a:lnTo>
                  <a:lnTo>
                    <a:pt x="1279" y="212"/>
                  </a:lnTo>
                  <a:lnTo>
                    <a:pt x="1269" y="208"/>
                  </a:lnTo>
                  <a:lnTo>
                    <a:pt x="1258" y="206"/>
                  </a:lnTo>
                  <a:lnTo>
                    <a:pt x="1236" y="204"/>
                  </a:lnTo>
                  <a:lnTo>
                    <a:pt x="1236" y="204"/>
                  </a:lnTo>
                  <a:lnTo>
                    <a:pt x="1232" y="193"/>
                  </a:lnTo>
                  <a:lnTo>
                    <a:pt x="1226" y="183"/>
                  </a:lnTo>
                  <a:lnTo>
                    <a:pt x="1221" y="172"/>
                  </a:lnTo>
                  <a:lnTo>
                    <a:pt x="1214" y="162"/>
                  </a:lnTo>
                  <a:lnTo>
                    <a:pt x="1207" y="153"/>
                  </a:lnTo>
                  <a:lnTo>
                    <a:pt x="1199" y="145"/>
                  </a:lnTo>
                  <a:lnTo>
                    <a:pt x="1191" y="136"/>
                  </a:lnTo>
                  <a:lnTo>
                    <a:pt x="1181" y="128"/>
                  </a:lnTo>
                  <a:lnTo>
                    <a:pt x="1181" y="128"/>
                  </a:lnTo>
                  <a:lnTo>
                    <a:pt x="1168" y="118"/>
                  </a:lnTo>
                  <a:lnTo>
                    <a:pt x="1152" y="110"/>
                  </a:lnTo>
                  <a:lnTo>
                    <a:pt x="1136" y="102"/>
                  </a:lnTo>
                  <a:lnTo>
                    <a:pt x="1120" y="97"/>
                  </a:lnTo>
                  <a:lnTo>
                    <a:pt x="1103" y="93"/>
                  </a:lnTo>
                  <a:lnTo>
                    <a:pt x="1086" y="91"/>
                  </a:lnTo>
                  <a:lnTo>
                    <a:pt x="1069" y="90"/>
                  </a:lnTo>
                  <a:lnTo>
                    <a:pt x="1051" y="91"/>
                  </a:lnTo>
                  <a:lnTo>
                    <a:pt x="1051" y="91"/>
                  </a:lnTo>
                  <a:lnTo>
                    <a:pt x="1040" y="94"/>
                  </a:lnTo>
                  <a:lnTo>
                    <a:pt x="1040" y="94"/>
                  </a:lnTo>
                  <a:lnTo>
                    <a:pt x="1023" y="75"/>
                  </a:lnTo>
                  <a:lnTo>
                    <a:pt x="1004" y="60"/>
                  </a:lnTo>
                  <a:lnTo>
                    <a:pt x="985" y="45"/>
                  </a:lnTo>
                  <a:lnTo>
                    <a:pt x="964" y="34"/>
                  </a:lnTo>
                  <a:lnTo>
                    <a:pt x="941" y="24"/>
                  </a:lnTo>
                  <a:lnTo>
                    <a:pt x="917" y="17"/>
                  </a:lnTo>
                  <a:lnTo>
                    <a:pt x="904" y="14"/>
                  </a:lnTo>
                  <a:lnTo>
                    <a:pt x="892" y="12"/>
                  </a:lnTo>
                  <a:lnTo>
                    <a:pt x="879" y="11"/>
                  </a:lnTo>
                  <a:lnTo>
                    <a:pt x="865" y="11"/>
                  </a:lnTo>
                  <a:lnTo>
                    <a:pt x="865" y="11"/>
                  </a:lnTo>
                  <a:lnTo>
                    <a:pt x="852" y="11"/>
                  </a:lnTo>
                  <a:lnTo>
                    <a:pt x="839" y="12"/>
                  </a:lnTo>
                  <a:lnTo>
                    <a:pt x="825" y="14"/>
                  </a:lnTo>
                  <a:lnTo>
                    <a:pt x="813" y="17"/>
                  </a:lnTo>
                  <a:lnTo>
                    <a:pt x="800" y="21"/>
                  </a:lnTo>
                  <a:lnTo>
                    <a:pt x="787" y="25"/>
                  </a:lnTo>
                  <a:lnTo>
                    <a:pt x="775" y="30"/>
                  </a:lnTo>
                  <a:lnTo>
                    <a:pt x="763" y="36"/>
                  </a:lnTo>
                  <a:lnTo>
                    <a:pt x="763" y="36"/>
                  </a:lnTo>
                  <a:lnTo>
                    <a:pt x="751" y="29"/>
                  </a:lnTo>
                  <a:lnTo>
                    <a:pt x="737" y="22"/>
                  </a:lnTo>
                  <a:lnTo>
                    <a:pt x="724" y="16"/>
                  </a:lnTo>
                  <a:lnTo>
                    <a:pt x="711" y="10"/>
                  </a:lnTo>
                  <a:lnTo>
                    <a:pt x="696" y="6"/>
                  </a:lnTo>
                  <a:lnTo>
                    <a:pt x="681" y="3"/>
                  </a:lnTo>
                  <a:lnTo>
                    <a:pt x="667" y="1"/>
                  </a:lnTo>
                  <a:lnTo>
                    <a:pt x="651" y="0"/>
                  </a:lnTo>
                  <a:lnTo>
                    <a:pt x="651" y="0"/>
                  </a:lnTo>
                  <a:lnTo>
                    <a:pt x="628" y="2"/>
                  </a:lnTo>
                  <a:lnTo>
                    <a:pt x="605" y="6"/>
                  </a:lnTo>
                  <a:lnTo>
                    <a:pt x="583" y="13"/>
                  </a:lnTo>
                  <a:lnTo>
                    <a:pt x="562" y="22"/>
                  </a:lnTo>
                  <a:lnTo>
                    <a:pt x="541" y="34"/>
                  </a:lnTo>
                  <a:lnTo>
                    <a:pt x="524" y="47"/>
                  </a:lnTo>
                  <a:lnTo>
                    <a:pt x="507" y="63"/>
                  </a:lnTo>
                  <a:lnTo>
                    <a:pt x="492" y="82"/>
                  </a:lnTo>
                  <a:lnTo>
                    <a:pt x="492" y="82"/>
                  </a:lnTo>
                  <a:lnTo>
                    <a:pt x="477" y="77"/>
                  </a:lnTo>
                  <a:lnTo>
                    <a:pt x="460" y="73"/>
                  </a:lnTo>
                  <a:lnTo>
                    <a:pt x="442" y="72"/>
                  </a:lnTo>
                  <a:lnTo>
                    <a:pt x="425" y="71"/>
                  </a:lnTo>
                  <a:lnTo>
                    <a:pt x="425" y="71"/>
                  </a:lnTo>
                  <a:lnTo>
                    <a:pt x="407" y="72"/>
                  </a:lnTo>
                  <a:lnTo>
                    <a:pt x="390" y="73"/>
                  </a:lnTo>
                  <a:lnTo>
                    <a:pt x="374" y="77"/>
                  </a:lnTo>
                  <a:lnTo>
                    <a:pt x="358" y="82"/>
                  </a:lnTo>
                  <a:lnTo>
                    <a:pt x="342" y="88"/>
                  </a:lnTo>
                  <a:lnTo>
                    <a:pt x="327" y="95"/>
                  </a:lnTo>
                  <a:lnTo>
                    <a:pt x="313" y="103"/>
                  </a:lnTo>
                  <a:lnTo>
                    <a:pt x="300" y="112"/>
                  </a:lnTo>
                  <a:lnTo>
                    <a:pt x="286" y="123"/>
                  </a:lnTo>
                  <a:lnTo>
                    <a:pt x="274" y="134"/>
                  </a:lnTo>
                  <a:lnTo>
                    <a:pt x="263" y="146"/>
                  </a:lnTo>
                  <a:lnTo>
                    <a:pt x="254" y="160"/>
                  </a:lnTo>
                  <a:lnTo>
                    <a:pt x="245" y="174"/>
                  </a:lnTo>
                  <a:lnTo>
                    <a:pt x="236" y="189"/>
                  </a:lnTo>
                  <a:lnTo>
                    <a:pt x="230" y="205"/>
                  </a:lnTo>
                  <a:lnTo>
                    <a:pt x="224" y="221"/>
                  </a:lnTo>
                  <a:lnTo>
                    <a:pt x="224" y="221"/>
                  </a:lnTo>
                  <a:lnTo>
                    <a:pt x="212" y="222"/>
                  </a:lnTo>
                  <a:lnTo>
                    <a:pt x="212" y="222"/>
                  </a:lnTo>
                  <a:lnTo>
                    <a:pt x="195" y="225"/>
                  </a:lnTo>
                  <a:lnTo>
                    <a:pt x="179" y="230"/>
                  </a:lnTo>
                  <a:lnTo>
                    <a:pt x="165" y="235"/>
                  </a:lnTo>
                  <a:lnTo>
                    <a:pt x="150" y="243"/>
                  </a:lnTo>
                  <a:lnTo>
                    <a:pt x="136" y="251"/>
                  </a:lnTo>
                  <a:lnTo>
                    <a:pt x="124" y="261"/>
                  </a:lnTo>
                  <a:lnTo>
                    <a:pt x="112" y="272"/>
                  </a:lnTo>
                  <a:lnTo>
                    <a:pt x="102" y="283"/>
                  </a:lnTo>
                  <a:lnTo>
                    <a:pt x="93" y="295"/>
                  </a:lnTo>
                  <a:lnTo>
                    <a:pt x="84" y="308"/>
                  </a:lnTo>
                  <a:lnTo>
                    <a:pt x="77" y="323"/>
                  </a:lnTo>
                  <a:lnTo>
                    <a:pt x="71" y="336"/>
                  </a:lnTo>
                  <a:lnTo>
                    <a:pt x="66" y="352"/>
                  </a:lnTo>
                  <a:lnTo>
                    <a:pt x="62" y="368"/>
                  </a:lnTo>
                  <a:lnTo>
                    <a:pt x="60" y="384"/>
                  </a:lnTo>
                  <a:lnTo>
                    <a:pt x="58" y="400"/>
                  </a:lnTo>
                  <a:lnTo>
                    <a:pt x="58" y="400"/>
                  </a:lnTo>
                  <a:lnTo>
                    <a:pt x="60" y="413"/>
                  </a:lnTo>
                  <a:lnTo>
                    <a:pt x="61" y="428"/>
                  </a:lnTo>
                  <a:lnTo>
                    <a:pt x="61" y="428"/>
                  </a:lnTo>
                  <a:lnTo>
                    <a:pt x="62" y="433"/>
                  </a:lnTo>
                  <a:lnTo>
                    <a:pt x="62" y="433"/>
                  </a:lnTo>
                  <a:lnTo>
                    <a:pt x="49" y="445"/>
                  </a:lnTo>
                  <a:lnTo>
                    <a:pt x="37" y="458"/>
                  </a:lnTo>
                  <a:lnTo>
                    <a:pt x="26" y="473"/>
                  </a:lnTo>
                  <a:lnTo>
                    <a:pt x="17" y="489"/>
                  </a:lnTo>
                  <a:lnTo>
                    <a:pt x="10" y="506"/>
                  </a:lnTo>
                  <a:lnTo>
                    <a:pt x="4" y="524"/>
                  </a:lnTo>
                  <a:lnTo>
                    <a:pt x="0" y="543"/>
                  </a:lnTo>
                  <a:lnTo>
                    <a:pt x="0" y="562"/>
                  </a:lnTo>
                  <a:lnTo>
                    <a:pt x="0" y="562"/>
                  </a:lnTo>
                  <a:lnTo>
                    <a:pt x="0" y="579"/>
                  </a:lnTo>
                  <a:lnTo>
                    <a:pt x="2" y="595"/>
                  </a:lnTo>
                  <a:lnTo>
                    <a:pt x="7" y="611"/>
                  </a:lnTo>
                  <a:lnTo>
                    <a:pt x="12" y="627"/>
                  </a:lnTo>
                  <a:lnTo>
                    <a:pt x="19" y="640"/>
                  </a:lnTo>
                  <a:lnTo>
                    <a:pt x="28" y="655"/>
                  </a:lnTo>
                  <a:lnTo>
                    <a:pt x="38" y="667"/>
                  </a:lnTo>
                  <a:lnTo>
                    <a:pt x="48" y="679"/>
                  </a:lnTo>
                  <a:lnTo>
                    <a:pt x="60" y="689"/>
                  </a:lnTo>
                  <a:lnTo>
                    <a:pt x="72" y="699"/>
                  </a:lnTo>
                  <a:lnTo>
                    <a:pt x="87" y="707"/>
                  </a:lnTo>
                  <a:lnTo>
                    <a:pt x="100" y="715"/>
                  </a:lnTo>
                  <a:lnTo>
                    <a:pt x="116" y="720"/>
                  </a:lnTo>
                  <a:lnTo>
                    <a:pt x="132" y="724"/>
                  </a:lnTo>
                  <a:lnTo>
                    <a:pt x="147" y="727"/>
                  </a:lnTo>
                  <a:lnTo>
                    <a:pt x="165" y="727"/>
                  </a:lnTo>
                  <a:lnTo>
                    <a:pt x="351" y="727"/>
                  </a:lnTo>
                  <a:lnTo>
                    <a:pt x="351" y="727"/>
                  </a:lnTo>
                  <a:lnTo>
                    <a:pt x="361" y="727"/>
                  </a:lnTo>
                  <a:lnTo>
                    <a:pt x="372" y="726"/>
                  </a:lnTo>
                  <a:lnTo>
                    <a:pt x="382" y="724"/>
                  </a:lnTo>
                  <a:lnTo>
                    <a:pt x="391" y="721"/>
                  </a:lnTo>
                  <a:lnTo>
                    <a:pt x="401" y="717"/>
                  </a:lnTo>
                  <a:lnTo>
                    <a:pt x="411" y="713"/>
                  </a:lnTo>
                  <a:lnTo>
                    <a:pt x="419" y="709"/>
                  </a:lnTo>
                  <a:lnTo>
                    <a:pt x="428" y="704"/>
                  </a:lnTo>
                  <a:lnTo>
                    <a:pt x="428" y="704"/>
                  </a:lnTo>
                  <a:lnTo>
                    <a:pt x="449" y="713"/>
                  </a:lnTo>
                  <a:lnTo>
                    <a:pt x="458" y="717"/>
                  </a:lnTo>
                  <a:lnTo>
                    <a:pt x="469" y="721"/>
                  </a:lnTo>
                  <a:lnTo>
                    <a:pt x="480" y="723"/>
                  </a:lnTo>
                  <a:lnTo>
                    <a:pt x="492" y="726"/>
                  </a:lnTo>
                  <a:lnTo>
                    <a:pt x="503" y="727"/>
                  </a:lnTo>
                  <a:lnTo>
                    <a:pt x="516" y="727"/>
                  </a:lnTo>
                  <a:lnTo>
                    <a:pt x="776" y="727"/>
                  </a:lnTo>
                  <a:lnTo>
                    <a:pt x="776" y="727"/>
                  </a:lnTo>
                  <a:lnTo>
                    <a:pt x="792" y="727"/>
                  </a:lnTo>
                  <a:lnTo>
                    <a:pt x="808" y="724"/>
                  </a:lnTo>
                  <a:lnTo>
                    <a:pt x="823" y="721"/>
                  </a:lnTo>
                  <a:lnTo>
                    <a:pt x="837" y="716"/>
                  </a:lnTo>
                  <a:lnTo>
                    <a:pt x="851" y="709"/>
                  </a:lnTo>
                  <a:lnTo>
                    <a:pt x="864" y="701"/>
                  </a:lnTo>
                  <a:lnTo>
                    <a:pt x="876" y="693"/>
                  </a:lnTo>
                  <a:lnTo>
                    <a:pt x="887" y="683"/>
                  </a:lnTo>
                  <a:lnTo>
                    <a:pt x="887" y="683"/>
                  </a:lnTo>
                  <a:lnTo>
                    <a:pt x="897" y="693"/>
                  </a:lnTo>
                  <a:lnTo>
                    <a:pt x="907" y="701"/>
                  </a:lnTo>
                  <a:lnTo>
                    <a:pt x="918" y="710"/>
                  </a:lnTo>
                  <a:lnTo>
                    <a:pt x="930" y="716"/>
                  </a:lnTo>
                  <a:lnTo>
                    <a:pt x="942" y="721"/>
                  </a:lnTo>
                  <a:lnTo>
                    <a:pt x="956" y="724"/>
                  </a:lnTo>
                  <a:lnTo>
                    <a:pt x="969" y="727"/>
                  </a:lnTo>
                  <a:lnTo>
                    <a:pt x="984" y="727"/>
                  </a:lnTo>
                  <a:lnTo>
                    <a:pt x="1408" y="727"/>
                  </a:lnTo>
                  <a:lnTo>
                    <a:pt x="1408" y="727"/>
                  </a:lnTo>
                  <a:lnTo>
                    <a:pt x="1419" y="727"/>
                  </a:lnTo>
                  <a:lnTo>
                    <a:pt x="1430" y="726"/>
                  </a:lnTo>
                  <a:lnTo>
                    <a:pt x="1441" y="722"/>
                  </a:lnTo>
                  <a:lnTo>
                    <a:pt x="1451" y="718"/>
                  </a:lnTo>
                  <a:lnTo>
                    <a:pt x="1459" y="715"/>
                  </a:lnTo>
                  <a:lnTo>
                    <a:pt x="1469" y="709"/>
                  </a:lnTo>
                  <a:lnTo>
                    <a:pt x="1477" y="702"/>
                  </a:lnTo>
                  <a:lnTo>
                    <a:pt x="1485" y="695"/>
                  </a:lnTo>
                  <a:lnTo>
                    <a:pt x="1492" y="688"/>
                  </a:lnTo>
                  <a:lnTo>
                    <a:pt x="1498" y="679"/>
                  </a:lnTo>
                  <a:lnTo>
                    <a:pt x="1503" y="671"/>
                  </a:lnTo>
                  <a:lnTo>
                    <a:pt x="1508" y="661"/>
                  </a:lnTo>
                  <a:lnTo>
                    <a:pt x="1511" y="651"/>
                  </a:lnTo>
                  <a:lnTo>
                    <a:pt x="1514" y="641"/>
                  </a:lnTo>
                  <a:lnTo>
                    <a:pt x="1515" y="630"/>
                  </a:lnTo>
                  <a:lnTo>
                    <a:pt x="1516" y="620"/>
                  </a:lnTo>
                  <a:lnTo>
                    <a:pt x="1516" y="620"/>
                  </a:lnTo>
                  <a:lnTo>
                    <a:pt x="1515" y="607"/>
                  </a:lnTo>
                  <a:lnTo>
                    <a:pt x="1513" y="595"/>
                  </a:lnTo>
                  <a:lnTo>
                    <a:pt x="1509" y="583"/>
                  </a:lnTo>
                  <a:lnTo>
                    <a:pt x="1504" y="572"/>
                  </a:lnTo>
                  <a:lnTo>
                    <a:pt x="1499" y="562"/>
                  </a:lnTo>
                  <a:lnTo>
                    <a:pt x="1492" y="552"/>
                  </a:lnTo>
                  <a:lnTo>
                    <a:pt x="1483" y="543"/>
                  </a:lnTo>
                  <a:lnTo>
                    <a:pt x="1475" y="535"/>
                  </a:lnTo>
                  <a:lnTo>
                    <a:pt x="1475" y="535"/>
                  </a:lnTo>
                  <a:close/>
                  <a:moveTo>
                    <a:pt x="1408" y="665"/>
                  </a:moveTo>
                  <a:lnTo>
                    <a:pt x="984" y="665"/>
                  </a:lnTo>
                  <a:lnTo>
                    <a:pt x="984" y="665"/>
                  </a:lnTo>
                  <a:lnTo>
                    <a:pt x="974" y="663"/>
                  </a:lnTo>
                  <a:lnTo>
                    <a:pt x="965" y="661"/>
                  </a:lnTo>
                  <a:lnTo>
                    <a:pt x="957" y="659"/>
                  </a:lnTo>
                  <a:lnTo>
                    <a:pt x="950" y="655"/>
                  </a:lnTo>
                  <a:lnTo>
                    <a:pt x="943" y="649"/>
                  </a:lnTo>
                  <a:lnTo>
                    <a:pt x="936" y="643"/>
                  </a:lnTo>
                  <a:lnTo>
                    <a:pt x="931" y="637"/>
                  </a:lnTo>
                  <a:lnTo>
                    <a:pt x="926" y="628"/>
                  </a:lnTo>
                  <a:lnTo>
                    <a:pt x="926" y="628"/>
                  </a:lnTo>
                  <a:lnTo>
                    <a:pt x="932" y="613"/>
                  </a:lnTo>
                  <a:lnTo>
                    <a:pt x="937" y="596"/>
                  </a:lnTo>
                  <a:lnTo>
                    <a:pt x="940" y="580"/>
                  </a:lnTo>
                  <a:lnTo>
                    <a:pt x="941" y="563"/>
                  </a:lnTo>
                  <a:lnTo>
                    <a:pt x="941" y="563"/>
                  </a:lnTo>
                  <a:lnTo>
                    <a:pt x="940" y="550"/>
                  </a:lnTo>
                  <a:lnTo>
                    <a:pt x="939" y="538"/>
                  </a:lnTo>
                  <a:lnTo>
                    <a:pt x="936" y="526"/>
                  </a:lnTo>
                  <a:lnTo>
                    <a:pt x="932" y="513"/>
                  </a:lnTo>
                  <a:lnTo>
                    <a:pt x="929" y="501"/>
                  </a:lnTo>
                  <a:lnTo>
                    <a:pt x="923" y="490"/>
                  </a:lnTo>
                  <a:lnTo>
                    <a:pt x="917" y="479"/>
                  </a:lnTo>
                  <a:lnTo>
                    <a:pt x="909" y="468"/>
                  </a:lnTo>
                  <a:lnTo>
                    <a:pt x="909" y="468"/>
                  </a:lnTo>
                  <a:lnTo>
                    <a:pt x="904" y="461"/>
                  </a:lnTo>
                  <a:lnTo>
                    <a:pt x="904" y="461"/>
                  </a:lnTo>
                  <a:lnTo>
                    <a:pt x="904" y="461"/>
                  </a:lnTo>
                  <a:lnTo>
                    <a:pt x="904" y="461"/>
                  </a:lnTo>
                  <a:lnTo>
                    <a:pt x="904" y="460"/>
                  </a:lnTo>
                  <a:lnTo>
                    <a:pt x="904" y="460"/>
                  </a:lnTo>
                  <a:lnTo>
                    <a:pt x="904" y="460"/>
                  </a:lnTo>
                  <a:lnTo>
                    <a:pt x="900" y="456"/>
                  </a:lnTo>
                  <a:lnTo>
                    <a:pt x="893" y="454"/>
                  </a:lnTo>
                  <a:lnTo>
                    <a:pt x="887" y="452"/>
                  </a:lnTo>
                  <a:lnTo>
                    <a:pt x="882" y="452"/>
                  </a:lnTo>
                  <a:lnTo>
                    <a:pt x="876" y="452"/>
                  </a:lnTo>
                  <a:lnTo>
                    <a:pt x="870" y="455"/>
                  </a:lnTo>
                  <a:lnTo>
                    <a:pt x="865" y="457"/>
                  </a:lnTo>
                  <a:lnTo>
                    <a:pt x="861" y="461"/>
                  </a:lnTo>
                  <a:lnTo>
                    <a:pt x="861" y="461"/>
                  </a:lnTo>
                  <a:lnTo>
                    <a:pt x="857" y="466"/>
                  </a:lnTo>
                  <a:lnTo>
                    <a:pt x="853" y="471"/>
                  </a:lnTo>
                  <a:lnTo>
                    <a:pt x="852" y="477"/>
                  </a:lnTo>
                  <a:lnTo>
                    <a:pt x="851" y="483"/>
                  </a:lnTo>
                  <a:lnTo>
                    <a:pt x="851" y="483"/>
                  </a:lnTo>
                  <a:lnTo>
                    <a:pt x="852" y="491"/>
                  </a:lnTo>
                  <a:lnTo>
                    <a:pt x="856" y="499"/>
                  </a:lnTo>
                  <a:lnTo>
                    <a:pt x="854" y="500"/>
                  </a:lnTo>
                  <a:lnTo>
                    <a:pt x="854" y="500"/>
                  </a:lnTo>
                  <a:lnTo>
                    <a:pt x="864" y="515"/>
                  </a:lnTo>
                  <a:lnTo>
                    <a:pt x="872" y="529"/>
                  </a:lnTo>
                  <a:lnTo>
                    <a:pt x="876" y="546"/>
                  </a:lnTo>
                  <a:lnTo>
                    <a:pt x="878" y="563"/>
                  </a:lnTo>
                  <a:lnTo>
                    <a:pt x="878" y="563"/>
                  </a:lnTo>
                  <a:lnTo>
                    <a:pt x="876" y="573"/>
                  </a:lnTo>
                  <a:lnTo>
                    <a:pt x="875" y="583"/>
                  </a:lnTo>
                  <a:lnTo>
                    <a:pt x="873" y="593"/>
                  </a:lnTo>
                  <a:lnTo>
                    <a:pt x="869" y="602"/>
                  </a:lnTo>
                  <a:lnTo>
                    <a:pt x="865" y="611"/>
                  </a:lnTo>
                  <a:lnTo>
                    <a:pt x="861" y="620"/>
                  </a:lnTo>
                  <a:lnTo>
                    <a:pt x="854" y="627"/>
                  </a:lnTo>
                  <a:lnTo>
                    <a:pt x="847" y="634"/>
                  </a:lnTo>
                  <a:lnTo>
                    <a:pt x="841" y="641"/>
                  </a:lnTo>
                  <a:lnTo>
                    <a:pt x="833" y="646"/>
                  </a:lnTo>
                  <a:lnTo>
                    <a:pt x="824" y="652"/>
                  </a:lnTo>
                  <a:lnTo>
                    <a:pt x="815" y="656"/>
                  </a:lnTo>
                  <a:lnTo>
                    <a:pt x="807" y="660"/>
                  </a:lnTo>
                  <a:lnTo>
                    <a:pt x="797" y="662"/>
                  </a:lnTo>
                  <a:lnTo>
                    <a:pt x="786" y="663"/>
                  </a:lnTo>
                  <a:lnTo>
                    <a:pt x="776" y="665"/>
                  </a:lnTo>
                  <a:lnTo>
                    <a:pt x="516" y="665"/>
                  </a:lnTo>
                  <a:lnTo>
                    <a:pt x="516" y="665"/>
                  </a:lnTo>
                  <a:lnTo>
                    <a:pt x="505" y="663"/>
                  </a:lnTo>
                  <a:lnTo>
                    <a:pt x="495" y="662"/>
                  </a:lnTo>
                  <a:lnTo>
                    <a:pt x="484" y="660"/>
                  </a:lnTo>
                  <a:lnTo>
                    <a:pt x="474" y="656"/>
                  </a:lnTo>
                  <a:lnTo>
                    <a:pt x="464" y="651"/>
                  </a:lnTo>
                  <a:lnTo>
                    <a:pt x="456" y="646"/>
                  </a:lnTo>
                  <a:lnTo>
                    <a:pt x="447" y="640"/>
                  </a:lnTo>
                  <a:lnTo>
                    <a:pt x="440" y="633"/>
                  </a:lnTo>
                  <a:lnTo>
                    <a:pt x="433" y="626"/>
                  </a:lnTo>
                  <a:lnTo>
                    <a:pt x="427" y="618"/>
                  </a:lnTo>
                  <a:lnTo>
                    <a:pt x="422" y="610"/>
                  </a:lnTo>
                  <a:lnTo>
                    <a:pt x="417" y="600"/>
                  </a:lnTo>
                  <a:lnTo>
                    <a:pt x="412" y="590"/>
                  </a:lnTo>
                  <a:lnTo>
                    <a:pt x="410" y="580"/>
                  </a:lnTo>
                  <a:lnTo>
                    <a:pt x="407" y="569"/>
                  </a:lnTo>
                  <a:lnTo>
                    <a:pt x="407" y="559"/>
                  </a:lnTo>
                  <a:lnTo>
                    <a:pt x="407" y="559"/>
                  </a:lnTo>
                  <a:lnTo>
                    <a:pt x="407" y="557"/>
                  </a:lnTo>
                  <a:lnTo>
                    <a:pt x="407" y="557"/>
                  </a:lnTo>
                  <a:lnTo>
                    <a:pt x="406" y="551"/>
                  </a:lnTo>
                  <a:lnTo>
                    <a:pt x="405" y="545"/>
                  </a:lnTo>
                  <a:lnTo>
                    <a:pt x="401" y="540"/>
                  </a:lnTo>
                  <a:lnTo>
                    <a:pt x="397" y="535"/>
                  </a:lnTo>
                  <a:lnTo>
                    <a:pt x="397" y="535"/>
                  </a:lnTo>
                  <a:lnTo>
                    <a:pt x="392" y="530"/>
                  </a:lnTo>
                  <a:lnTo>
                    <a:pt x="388" y="528"/>
                  </a:lnTo>
                  <a:lnTo>
                    <a:pt x="382" y="527"/>
                  </a:lnTo>
                  <a:lnTo>
                    <a:pt x="375" y="526"/>
                  </a:lnTo>
                  <a:lnTo>
                    <a:pt x="369" y="527"/>
                  </a:lnTo>
                  <a:lnTo>
                    <a:pt x="363" y="528"/>
                  </a:lnTo>
                  <a:lnTo>
                    <a:pt x="358" y="530"/>
                  </a:lnTo>
                  <a:lnTo>
                    <a:pt x="353" y="535"/>
                  </a:lnTo>
                  <a:lnTo>
                    <a:pt x="353" y="535"/>
                  </a:lnTo>
                  <a:lnTo>
                    <a:pt x="350" y="539"/>
                  </a:lnTo>
                  <a:lnTo>
                    <a:pt x="347" y="544"/>
                  </a:lnTo>
                  <a:lnTo>
                    <a:pt x="345" y="549"/>
                  </a:lnTo>
                  <a:lnTo>
                    <a:pt x="344" y="555"/>
                  </a:lnTo>
                  <a:lnTo>
                    <a:pt x="344" y="555"/>
                  </a:lnTo>
                  <a:lnTo>
                    <a:pt x="344" y="555"/>
                  </a:lnTo>
                  <a:lnTo>
                    <a:pt x="344" y="569"/>
                  </a:lnTo>
                  <a:lnTo>
                    <a:pt x="346" y="583"/>
                  </a:lnTo>
                  <a:lnTo>
                    <a:pt x="349" y="598"/>
                  </a:lnTo>
                  <a:lnTo>
                    <a:pt x="352" y="611"/>
                  </a:lnTo>
                  <a:lnTo>
                    <a:pt x="357" y="623"/>
                  </a:lnTo>
                  <a:lnTo>
                    <a:pt x="363" y="635"/>
                  </a:lnTo>
                  <a:lnTo>
                    <a:pt x="371" y="648"/>
                  </a:lnTo>
                  <a:lnTo>
                    <a:pt x="378" y="659"/>
                  </a:lnTo>
                  <a:lnTo>
                    <a:pt x="378" y="659"/>
                  </a:lnTo>
                  <a:lnTo>
                    <a:pt x="364" y="662"/>
                  </a:lnTo>
                  <a:lnTo>
                    <a:pt x="351" y="665"/>
                  </a:lnTo>
                  <a:lnTo>
                    <a:pt x="165" y="665"/>
                  </a:lnTo>
                  <a:lnTo>
                    <a:pt x="165" y="665"/>
                  </a:lnTo>
                  <a:lnTo>
                    <a:pt x="155" y="663"/>
                  </a:lnTo>
                  <a:lnTo>
                    <a:pt x="144" y="662"/>
                  </a:lnTo>
                  <a:lnTo>
                    <a:pt x="134" y="660"/>
                  </a:lnTo>
                  <a:lnTo>
                    <a:pt x="126" y="656"/>
                  </a:lnTo>
                  <a:lnTo>
                    <a:pt x="116" y="651"/>
                  </a:lnTo>
                  <a:lnTo>
                    <a:pt x="107" y="646"/>
                  </a:lnTo>
                  <a:lnTo>
                    <a:pt x="100" y="640"/>
                  </a:lnTo>
                  <a:lnTo>
                    <a:pt x="93" y="634"/>
                  </a:lnTo>
                  <a:lnTo>
                    <a:pt x="87" y="627"/>
                  </a:lnTo>
                  <a:lnTo>
                    <a:pt x="80" y="620"/>
                  </a:lnTo>
                  <a:lnTo>
                    <a:pt x="74" y="611"/>
                  </a:lnTo>
                  <a:lnTo>
                    <a:pt x="71" y="601"/>
                  </a:lnTo>
                  <a:lnTo>
                    <a:pt x="67" y="593"/>
                  </a:lnTo>
                  <a:lnTo>
                    <a:pt x="65" y="583"/>
                  </a:lnTo>
                  <a:lnTo>
                    <a:pt x="63" y="572"/>
                  </a:lnTo>
                  <a:lnTo>
                    <a:pt x="62" y="562"/>
                  </a:lnTo>
                  <a:lnTo>
                    <a:pt x="62" y="562"/>
                  </a:lnTo>
                  <a:lnTo>
                    <a:pt x="63" y="551"/>
                  </a:lnTo>
                  <a:lnTo>
                    <a:pt x="65" y="541"/>
                  </a:lnTo>
                  <a:lnTo>
                    <a:pt x="67" y="532"/>
                  </a:lnTo>
                  <a:lnTo>
                    <a:pt x="71" y="522"/>
                  </a:lnTo>
                  <a:lnTo>
                    <a:pt x="74" y="513"/>
                  </a:lnTo>
                  <a:lnTo>
                    <a:pt x="80" y="505"/>
                  </a:lnTo>
                  <a:lnTo>
                    <a:pt x="87" y="498"/>
                  </a:lnTo>
                  <a:lnTo>
                    <a:pt x="93" y="490"/>
                  </a:lnTo>
                  <a:lnTo>
                    <a:pt x="100" y="483"/>
                  </a:lnTo>
                  <a:lnTo>
                    <a:pt x="107" y="477"/>
                  </a:lnTo>
                  <a:lnTo>
                    <a:pt x="116" y="472"/>
                  </a:lnTo>
                  <a:lnTo>
                    <a:pt x="126" y="468"/>
                  </a:lnTo>
                  <a:lnTo>
                    <a:pt x="134" y="465"/>
                  </a:lnTo>
                  <a:lnTo>
                    <a:pt x="144" y="462"/>
                  </a:lnTo>
                  <a:lnTo>
                    <a:pt x="155" y="461"/>
                  </a:lnTo>
                  <a:lnTo>
                    <a:pt x="165" y="460"/>
                  </a:lnTo>
                  <a:lnTo>
                    <a:pt x="165" y="460"/>
                  </a:lnTo>
                  <a:lnTo>
                    <a:pt x="180" y="461"/>
                  </a:lnTo>
                  <a:lnTo>
                    <a:pt x="196" y="465"/>
                  </a:lnTo>
                  <a:lnTo>
                    <a:pt x="196" y="465"/>
                  </a:lnTo>
                  <a:lnTo>
                    <a:pt x="194" y="476"/>
                  </a:lnTo>
                  <a:lnTo>
                    <a:pt x="193" y="487"/>
                  </a:lnTo>
                  <a:lnTo>
                    <a:pt x="193" y="487"/>
                  </a:lnTo>
                  <a:lnTo>
                    <a:pt x="194" y="498"/>
                  </a:lnTo>
                  <a:lnTo>
                    <a:pt x="195" y="507"/>
                  </a:lnTo>
                  <a:lnTo>
                    <a:pt x="199" y="517"/>
                  </a:lnTo>
                  <a:lnTo>
                    <a:pt x="202" y="526"/>
                  </a:lnTo>
                  <a:lnTo>
                    <a:pt x="202" y="526"/>
                  </a:lnTo>
                  <a:lnTo>
                    <a:pt x="207" y="533"/>
                  </a:lnTo>
                  <a:lnTo>
                    <a:pt x="215" y="539"/>
                  </a:lnTo>
                  <a:lnTo>
                    <a:pt x="222" y="541"/>
                  </a:lnTo>
                  <a:lnTo>
                    <a:pt x="230" y="543"/>
                  </a:lnTo>
                  <a:lnTo>
                    <a:pt x="230" y="543"/>
                  </a:lnTo>
                  <a:lnTo>
                    <a:pt x="238" y="543"/>
                  </a:lnTo>
                  <a:lnTo>
                    <a:pt x="245" y="540"/>
                  </a:lnTo>
                  <a:lnTo>
                    <a:pt x="245" y="540"/>
                  </a:lnTo>
                  <a:lnTo>
                    <a:pt x="250" y="537"/>
                  </a:lnTo>
                  <a:lnTo>
                    <a:pt x="255" y="532"/>
                  </a:lnTo>
                  <a:lnTo>
                    <a:pt x="257" y="527"/>
                  </a:lnTo>
                  <a:lnTo>
                    <a:pt x="260" y="521"/>
                  </a:lnTo>
                  <a:lnTo>
                    <a:pt x="261" y="516"/>
                  </a:lnTo>
                  <a:lnTo>
                    <a:pt x="262" y="510"/>
                  </a:lnTo>
                  <a:lnTo>
                    <a:pt x="261" y="504"/>
                  </a:lnTo>
                  <a:lnTo>
                    <a:pt x="258" y="498"/>
                  </a:lnTo>
                  <a:lnTo>
                    <a:pt x="258" y="498"/>
                  </a:lnTo>
                  <a:lnTo>
                    <a:pt x="256" y="493"/>
                  </a:lnTo>
                  <a:lnTo>
                    <a:pt x="256" y="487"/>
                  </a:lnTo>
                  <a:lnTo>
                    <a:pt x="256" y="487"/>
                  </a:lnTo>
                  <a:lnTo>
                    <a:pt x="256" y="483"/>
                  </a:lnTo>
                  <a:lnTo>
                    <a:pt x="257" y="478"/>
                  </a:lnTo>
                  <a:lnTo>
                    <a:pt x="260" y="474"/>
                  </a:lnTo>
                  <a:lnTo>
                    <a:pt x="262" y="471"/>
                  </a:lnTo>
                  <a:lnTo>
                    <a:pt x="266" y="468"/>
                  </a:lnTo>
                  <a:lnTo>
                    <a:pt x="269" y="466"/>
                  </a:lnTo>
                  <a:lnTo>
                    <a:pt x="274" y="465"/>
                  </a:lnTo>
                  <a:lnTo>
                    <a:pt x="278" y="465"/>
                  </a:lnTo>
                  <a:lnTo>
                    <a:pt x="278" y="465"/>
                  </a:lnTo>
                  <a:lnTo>
                    <a:pt x="284" y="465"/>
                  </a:lnTo>
                  <a:lnTo>
                    <a:pt x="289" y="467"/>
                  </a:lnTo>
                  <a:lnTo>
                    <a:pt x="289" y="467"/>
                  </a:lnTo>
                  <a:lnTo>
                    <a:pt x="295" y="469"/>
                  </a:lnTo>
                  <a:lnTo>
                    <a:pt x="301" y="471"/>
                  </a:lnTo>
                  <a:lnTo>
                    <a:pt x="307" y="469"/>
                  </a:lnTo>
                  <a:lnTo>
                    <a:pt x="312" y="468"/>
                  </a:lnTo>
                  <a:lnTo>
                    <a:pt x="318" y="466"/>
                  </a:lnTo>
                  <a:lnTo>
                    <a:pt x="323" y="463"/>
                  </a:lnTo>
                  <a:lnTo>
                    <a:pt x="328" y="458"/>
                  </a:lnTo>
                  <a:lnTo>
                    <a:pt x="332" y="454"/>
                  </a:lnTo>
                  <a:lnTo>
                    <a:pt x="332" y="454"/>
                  </a:lnTo>
                  <a:lnTo>
                    <a:pt x="333" y="447"/>
                  </a:lnTo>
                  <a:lnTo>
                    <a:pt x="334" y="441"/>
                  </a:lnTo>
                  <a:lnTo>
                    <a:pt x="334" y="435"/>
                  </a:lnTo>
                  <a:lnTo>
                    <a:pt x="333" y="429"/>
                  </a:lnTo>
                  <a:lnTo>
                    <a:pt x="330" y="423"/>
                  </a:lnTo>
                  <a:lnTo>
                    <a:pt x="327" y="418"/>
                  </a:lnTo>
                  <a:lnTo>
                    <a:pt x="323" y="415"/>
                  </a:lnTo>
                  <a:lnTo>
                    <a:pt x="317" y="411"/>
                  </a:lnTo>
                  <a:lnTo>
                    <a:pt x="317" y="411"/>
                  </a:lnTo>
                  <a:lnTo>
                    <a:pt x="308" y="407"/>
                  </a:lnTo>
                  <a:lnTo>
                    <a:pt x="299" y="404"/>
                  </a:lnTo>
                  <a:lnTo>
                    <a:pt x="289" y="402"/>
                  </a:lnTo>
                  <a:lnTo>
                    <a:pt x="278" y="401"/>
                  </a:lnTo>
                  <a:lnTo>
                    <a:pt x="278" y="401"/>
                  </a:lnTo>
                  <a:lnTo>
                    <a:pt x="267" y="402"/>
                  </a:lnTo>
                  <a:lnTo>
                    <a:pt x="256" y="405"/>
                  </a:lnTo>
                  <a:lnTo>
                    <a:pt x="245" y="408"/>
                  </a:lnTo>
                  <a:lnTo>
                    <a:pt x="235" y="413"/>
                  </a:lnTo>
                  <a:lnTo>
                    <a:pt x="235" y="413"/>
                  </a:lnTo>
                  <a:lnTo>
                    <a:pt x="218" y="406"/>
                  </a:lnTo>
                  <a:lnTo>
                    <a:pt x="201" y="401"/>
                  </a:lnTo>
                  <a:lnTo>
                    <a:pt x="183" y="397"/>
                  </a:lnTo>
                  <a:lnTo>
                    <a:pt x="165" y="396"/>
                  </a:lnTo>
                  <a:lnTo>
                    <a:pt x="165" y="396"/>
                  </a:lnTo>
                  <a:lnTo>
                    <a:pt x="154" y="397"/>
                  </a:lnTo>
                  <a:lnTo>
                    <a:pt x="144" y="399"/>
                  </a:lnTo>
                  <a:lnTo>
                    <a:pt x="123" y="402"/>
                  </a:lnTo>
                  <a:lnTo>
                    <a:pt x="123" y="402"/>
                  </a:lnTo>
                  <a:lnTo>
                    <a:pt x="123" y="391"/>
                  </a:lnTo>
                  <a:lnTo>
                    <a:pt x="124" y="382"/>
                  </a:lnTo>
                  <a:lnTo>
                    <a:pt x="127" y="371"/>
                  </a:lnTo>
                  <a:lnTo>
                    <a:pt x="129" y="361"/>
                  </a:lnTo>
                  <a:lnTo>
                    <a:pt x="133" y="351"/>
                  </a:lnTo>
                  <a:lnTo>
                    <a:pt x="138" y="343"/>
                  </a:lnTo>
                  <a:lnTo>
                    <a:pt x="144" y="333"/>
                  </a:lnTo>
                  <a:lnTo>
                    <a:pt x="150" y="326"/>
                  </a:lnTo>
                  <a:lnTo>
                    <a:pt x="156" y="317"/>
                  </a:lnTo>
                  <a:lnTo>
                    <a:pt x="163" y="311"/>
                  </a:lnTo>
                  <a:lnTo>
                    <a:pt x="172" y="304"/>
                  </a:lnTo>
                  <a:lnTo>
                    <a:pt x="180" y="299"/>
                  </a:lnTo>
                  <a:lnTo>
                    <a:pt x="190" y="294"/>
                  </a:lnTo>
                  <a:lnTo>
                    <a:pt x="200" y="290"/>
                  </a:lnTo>
                  <a:lnTo>
                    <a:pt x="211" y="286"/>
                  </a:lnTo>
                  <a:lnTo>
                    <a:pt x="221" y="284"/>
                  </a:lnTo>
                  <a:lnTo>
                    <a:pt x="221" y="284"/>
                  </a:lnTo>
                  <a:lnTo>
                    <a:pt x="234" y="283"/>
                  </a:lnTo>
                  <a:lnTo>
                    <a:pt x="247" y="283"/>
                  </a:lnTo>
                  <a:lnTo>
                    <a:pt x="260" y="285"/>
                  </a:lnTo>
                  <a:lnTo>
                    <a:pt x="272" y="288"/>
                  </a:lnTo>
                  <a:lnTo>
                    <a:pt x="284" y="293"/>
                  </a:lnTo>
                  <a:lnTo>
                    <a:pt x="296" y="297"/>
                  </a:lnTo>
                  <a:lnTo>
                    <a:pt x="306" y="305"/>
                  </a:lnTo>
                  <a:lnTo>
                    <a:pt x="317" y="312"/>
                  </a:lnTo>
                  <a:lnTo>
                    <a:pt x="317" y="312"/>
                  </a:lnTo>
                  <a:lnTo>
                    <a:pt x="317" y="312"/>
                  </a:lnTo>
                  <a:lnTo>
                    <a:pt x="322" y="316"/>
                  </a:lnTo>
                  <a:lnTo>
                    <a:pt x="327" y="318"/>
                  </a:lnTo>
                  <a:lnTo>
                    <a:pt x="333" y="321"/>
                  </a:lnTo>
                  <a:lnTo>
                    <a:pt x="339" y="321"/>
                  </a:lnTo>
                  <a:lnTo>
                    <a:pt x="339" y="321"/>
                  </a:lnTo>
                  <a:lnTo>
                    <a:pt x="345" y="321"/>
                  </a:lnTo>
                  <a:lnTo>
                    <a:pt x="350" y="318"/>
                  </a:lnTo>
                  <a:lnTo>
                    <a:pt x="356" y="316"/>
                  </a:lnTo>
                  <a:lnTo>
                    <a:pt x="361" y="312"/>
                  </a:lnTo>
                  <a:lnTo>
                    <a:pt x="361" y="312"/>
                  </a:lnTo>
                  <a:lnTo>
                    <a:pt x="364" y="307"/>
                  </a:lnTo>
                  <a:lnTo>
                    <a:pt x="367" y="301"/>
                  </a:lnTo>
                  <a:lnTo>
                    <a:pt x="369" y="296"/>
                  </a:lnTo>
                  <a:lnTo>
                    <a:pt x="369" y="289"/>
                  </a:lnTo>
                  <a:lnTo>
                    <a:pt x="369" y="289"/>
                  </a:lnTo>
                  <a:lnTo>
                    <a:pt x="369" y="283"/>
                  </a:lnTo>
                  <a:lnTo>
                    <a:pt x="367" y="278"/>
                  </a:lnTo>
                  <a:lnTo>
                    <a:pt x="364" y="272"/>
                  </a:lnTo>
                  <a:lnTo>
                    <a:pt x="361" y="267"/>
                  </a:lnTo>
                  <a:lnTo>
                    <a:pt x="361" y="267"/>
                  </a:lnTo>
                  <a:lnTo>
                    <a:pt x="358" y="266"/>
                  </a:lnTo>
                  <a:lnTo>
                    <a:pt x="358" y="266"/>
                  </a:lnTo>
                  <a:lnTo>
                    <a:pt x="358" y="266"/>
                  </a:lnTo>
                  <a:lnTo>
                    <a:pt x="342" y="252"/>
                  </a:lnTo>
                  <a:lnTo>
                    <a:pt x="325" y="243"/>
                  </a:lnTo>
                  <a:lnTo>
                    <a:pt x="307" y="233"/>
                  </a:lnTo>
                  <a:lnTo>
                    <a:pt x="289" y="227"/>
                  </a:lnTo>
                  <a:lnTo>
                    <a:pt x="289" y="227"/>
                  </a:lnTo>
                  <a:lnTo>
                    <a:pt x="294" y="217"/>
                  </a:lnTo>
                  <a:lnTo>
                    <a:pt x="299" y="207"/>
                  </a:lnTo>
                  <a:lnTo>
                    <a:pt x="305" y="197"/>
                  </a:lnTo>
                  <a:lnTo>
                    <a:pt x="311" y="189"/>
                  </a:lnTo>
                  <a:lnTo>
                    <a:pt x="318" y="180"/>
                  </a:lnTo>
                  <a:lnTo>
                    <a:pt x="325" y="173"/>
                  </a:lnTo>
                  <a:lnTo>
                    <a:pt x="333" y="166"/>
                  </a:lnTo>
                  <a:lnTo>
                    <a:pt x="342" y="160"/>
                  </a:lnTo>
                  <a:lnTo>
                    <a:pt x="351" y="153"/>
                  </a:lnTo>
                  <a:lnTo>
                    <a:pt x="361" y="149"/>
                  </a:lnTo>
                  <a:lnTo>
                    <a:pt x="371" y="144"/>
                  </a:lnTo>
                  <a:lnTo>
                    <a:pt x="380" y="140"/>
                  </a:lnTo>
                  <a:lnTo>
                    <a:pt x="391" y="138"/>
                  </a:lnTo>
                  <a:lnTo>
                    <a:pt x="402" y="135"/>
                  </a:lnTo>
                  <a:lnTo>
                    <a:pt x="413" y="134"/>
                  </a:lnTo>
                  <a:lnTo>
                    <a:pt x="425" y="134"/>
                  </a:lnTo>
                  <a:lnTo>
                    <a:pt x="425" y="134"/>
                  </a:lnTo>
                  <a:lnTo>
                    <a:pt x="440" y="134"/>
                  </a:lnTo>
                  <a:lnTo>
                    <a:pt x="453" y="136"/>
                  </a:lnTo>
                  <a:lnTo>
                    <a:pt x="467" y="140"/>
                  </a:lnTo>
                  <a:lnTo>
                    <a:pt x="480" y="144"/>
                  </a:lnTo>
                  <a:lnTo>
                    <a:pt x="492" y="150"/>
                  </a:lnTo>
                  <a:lnTo>
                    <a:pt x="503" y="157"/>
                  </a:lnTo>
                  <a:lnTo>
                    <a:pt x="514" y="164"/>
                  </a:lnTo>
                  <a:lnTo>
                    <a:pt x="525" y="173"/>
                  </a:lnTo>
                  <a:lnTo>
                    <a:pt x="534" y="183"/>
                  </a:lnTo>
                  <a:lnTo>
                    <a:pt x="542" y="194"/>
                  </a:lnTo>
                  <a:lnTo>
                    <a:pt x="550" y="205"/>
                  </a:lnTo>
                  <a:lnTo>
                    <a:pt x="557" y="217"/>
                  </a:lnTo>
                  <a:lnTo>
                    <a:pt x="562" y="229"/>
                  </a:lnTo>
                  <a:lnTo>
                    <a:pt x="567" y="243"/>
                  </a:lnTo>
                  <a:lnTo>
                    <a:pt x="569" y="256"/>
                  </a:lnTo>
                  <a:lnTo>
                    <a:pt x="570" y="271"/>
                  </a:lnTo>
                  <a:lnTo>
                    <a:pt x="570" y="271"/>
                  </a:lnTo>
                  <a:lnTo>
                    <a:pt x="557" y="273"/>
                  </a:lnTo>
                  <a:lnTo>
                    <a:pt x="542" y="277"/>
                  </a:lnTo>
                  <a:lnTo>
                    <a:pt x="529" y="282"/>
                  </a:lnTo>
                  <a:lnTo>
                    <a:pt x="517" y="288"/>
                  </a:lnTo>
                  <a:lnTo>
                    <a:pt x="505" y="295"/>
                  </a:lnTo>
                  <a:lnTo>
                    <a:pt x="492" y="304"/>
                  </a:lnTo>
                  <a:lnTo>
                    <a:pt x="481" y="312"/>
                  </a:lnTo>
                  <a:lnTo>
                    <a:pt x="472" y="322"/>
                  </a:lnTo>
                  <a:lnTo>
                    <a:pt x="463" y="333"/>
                  </a:lnTo>
                  <a:lnTo>
                    <a:pt x="456" y="345"/>
                  </a:lnTo>
                  <a:lnTo>
                    <a:pt x="449" y="357"/>
                  </a:lnTo>
                  <a:lnTo>
                    <a:pt x="442" y="371"/>
                  </a:lnTo>
                  <a:lnTo>
                    <a:pt x="439" y="384"/>
                  </a:lnTo>
                  <a:lnTo>
                    <a:pt x="435" y="397"/>
                  </a:lnTo>
                  <a:lnTo>
                    <a:pt x="433" y="412"/>
                  </a:lnTo>
                  <a:lnTo>
                    <a:pt x="431" y="428"/>
                  </a:lnTo>
                  <a:lnTo>
                    <a:pt x="431" y="428"/>
                  </a:lnTo>
                  <a:lnTo>
                    <a:pt x="433" y="444"/>
                  </a:lnTo>
                  <a:lnTo>
                    <a:pt x="435" y="460"/>
                  </a:lnTo>
                  <a:lnTo>
                    <a:pt x="439" y="476"/>
                  </a:lnTo>
                  <a:lnTo>
                    <a:pt x="445" y="490"/>
                  </a:lnTo>
                  <a:lnTo>
                    <a:pt x="451" y="504"/>
                  </a:lnTo>
                  <a:lnTo>
                    <a:pt x="460" y="517"/>
                  </a:lnTo>
                  <a:lnTo>
                    <a:pt x="468" y="529"/>
                  </a:lnTo>
                  <a:lnTo>
                    <a:pt x="479" y="540"/>
                  </a:lnTo>
                  <a:lnTo>
                    <a:pt x="490" y="551"/>
                  </a:lnTo>
                  <a:lnTo>
                    <a:pt x="502" y="560"/>
                  </a:lnTo>
                  <a:lnTo>
                    <a:pt x="516" y="568"/>
                  </a:lnTo>
                  <a:lnTo>
                    <a:pt x="529" y="574"/>
                  </a:lnTo>
                  <a:lnTo>
                    <a:pt x="544" y="580"/>
                  </a:lnTo>
                  <a:lnTo>
                    <a:pt x="559" y="584"/>
                  </a:lnTo>
                  <a:lnTo>
                    <a:pt x="575" y="587"/>
                  </a:lnTo>
                  <a:lnTo>
                    <a:pt x="591" y="587"/>
                  </a:lnTo>
                  <a:lnTo>
                    <a:pt x="591" y="587"/>
                  </a:lnTo>
                  <a:lnTo>
                    <a:pt x="611" y="585"/>
                  </a:lnTo>
                  <a:lnTo>
                    <a:pt x="629" y="582"/>
                  </a:lnTo>
                  <a:lnTo>
                    <a:pt x="647" y="577"/>
                  </a:lnTo>
                  <a:lnTo>
                    <a:pt x="664" y="568"/>
                  </a:lnTo>
                  <a:lnTo>
                    <a:pt x="664" y="568"/>
                  </a:lnTo>
                  <a:lnTo>
                    <a:pt x="670" y="578"/>
                  </a:lnTo>
                  <a:lnTo>
                    <a:pt x="676" y="587"/>
                  </a:lnTo>
                  <a:lnTo>
                    <a:pt x="684" y="595"/>
                  </a:lnTo>
                  <a:lnTo>
                    <a:pt x="692" y="604"/>
                  </a:lnTo>
                  <a:lnTo>
                    <a:pt x="701" y="611"/>
                  </a:lnTo>
                  <a:lnTo>
                    <a:pt x="711" y="617"/>
                  </a:lnTo>
                  <a:lnTo>
                    <a:pt x="722" y="623"/>
                  </a:lnTo>
                  <a:lnTo>
                    <a:pt x="733" y="629"/>
                  </a:lnTo>
                  <a:lnTo>
                    <a:pt x="733" y="629"/>
                  </a:lnTo>
                  <a:lnTo>
                    <a:pt x="733" y="629"/>
                  </a:lnTo>
                  <a:lnTo>
                    <a:pt x="740" y="632"/>
                  </a:lnTo>
                  <a:lnTo>
                    <a:pt x="747" y="633"/>
                  </a:lnTo>
                  <a:lnTo>
                    <a:pt x="747" y="633"/>
                  </a:lnTo>
                  <a:lnTo>
                    <a:pt x="753" y="632"/>
                  </a:lnTo>
                  <a:lnTo>
                    <a:pt x="759" y="630"/>
                  </a:lnTo>
                  <a:lnTo>
                    <a:pt x="764" y="627"/>
                  </a:lnTo>
                  <a:lnTo>
                    <a:pt x="769" y="623"/>
                  </a:lnTo>
                  <a:lnTo>
                    <a:pt x="769" y="623"/>
                  </a:lnTo>
                  <a:lnTo>
                    <a:pt x="773" y="618"/>
                  </a:lnTo>
                  <a:lnTo>
                    <a:pt x="776" y="613"/>
                  </a:lnTo>
                  <a:lnTo>
                    <a:pt x="778" y="607"/>
                  </a:lnTo>
                  <a:lnTo>
                    <a:pt x="779" y="601"/>
                  </a:lnTo>
                  <a:lnTo>
                    <a:pt x="779" y="601"/>
                  </a:lnTo>
                  <a:lnTo>
                    <a:pt x="778" y="595"/>
                  </a:lnTo>
                  <a:lnTo>
                    <a:pt x="776" y="589"/>
                  </a:lnTo>
                  <a:lnTo>
                    <a:pt x="773" y="584"/>
                  </a:lnTo>
                  <a:lnTo>
                    <a:pt x="769" y="579"/>
                  </a:lnTo>
                  <a:lnTo>
                    <a:pt x="769" y="579"/>
                  </a:lnTo>
                  <a:lnTo>
                    <a:pt x="764" y="574"/>
                  </a:lnTo>
                  <a:lnTo>
                    <a:pt x="758" y="572"/>
                  </a:lnTo>
                  <a:lnTo>
                    <a:pt x="759" y="572"/>
                  </a:lnTo>
                  <a:lnTo>
                    <a:pt x="759" y="572"/>
                  </a:lnTo>
                  <a:lnTo>
                    <a:pt x="750" y="567"/>
                  </a:lnTo>
                  <a:lnTo>
                    <a:pt x="742" y="562"/>
                  </a:lnTo>
                  <a:lnTo>
                    <a:pt x="736" y="557"/>
                  </a:lnTo>
                  <a:lnTo>
                    <a:pt x="729" y="551"/>
                  </a:lnTo>
                  <a:lnTo>
                    <a:pt x="723" y="544"/>
                  </a:lnTo>
                  <a:lnTo>
                    <a:pt x="719" y="535"/>
                  </a:lnTo>
                  <a:lnTo>
                    <a:pt x="715" y="527"/>
                  </a:lnTo>
                  <a:lnTo>
                    <a:pt x="715" y="527"/>
                  </a:lnTo>
                  <a:lnTo>
                    <a:pt x="717" y="513"/>
                  </a:lnTo>
                  <a:lnTo>
                    <a:pt x="722" y="501"/>
                  </a:lnTo>
                  <a:lnTo>
                    <a:pt x="728" y="490"/>
                  </a:lnTo>
                  <a:lnTo>
                    <a:pt x="736" y="480"/>
                  </a:lnTo>
                  <a:lnTo>
                    <a:pt x="746" y="473"/>
                  </a:lnTo>
                  <a:lnTo>
                    <a:pt x="757" y="467"/>
                  </a:lnTo>
                  <a:lnTo>
                    <a:pt x="769" y="463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9" y="461"/>
                  </a:lnTo>
                  <a:lnTo>
                    <a:pt x="795" y="460"/>
                  </a:lnTo>
                  <a:lnTo>
                    <a:pt x="800" y="456"/>
                  </a:lnTo>
                  <a:lnTo>
                    <a:pt x="804" y="452"/>
                  </a:lnTo>
                  <a:lnTo>
                    <a:pt x="804" y="452"/>
                  </a:lnTo>
                  <a:lnTo>
                    <a:pt x="808" y="447"/>
                  </a:lnTo>
                  <a:lnTo>
                    <a:pt x="812" y="443"/>
                  </a:lnTo>
                  <a:lnTo>
                    <a:pt x="813" y="437"/>
                  </a:lnTo>
                  <a:lnTo>
                    <a:pt x="814" y="430"/>
                  </a:lnTo>
                  <a:lnTo>
                    <a:pt x="814" y="430"/>
                  </a:lnTo>
                  <a:lnTo>
                    <a:pt x="813" y="424"/>
                  </a:lnTo>
                  <a:lnTo>
                    <a:pt x="812" y="418"/>
                  </a:lnTo>
                  <a:lnTo>
                    <a:pt x="808" y="413"/>
                  </a:lnTo>
                  <a:lnTo>
                    <a:pt x="804" y="408"/>
                  </a:lnTo>
                  <a:lnTo>
                    <a:pt x="804" y="408"/>
                  </a:lnTo>
                  <a:lnTo>
                    <a:pt x="800" y="405"/>
                  </a:lnTo>
                  <a:lnTo>
                    <a:pt x="794" y="401"/>
                  </a:lnTo>
                  <a:lnTo>
                    <a:pt x="789" y="400"/>
                  </a:lnTo>
                  <a:lnTo>
                    <a:pt x="783" y="399"/>
                  </a:lnTo>
                  <a:lnTo>
                    <a:pt x="783" y="399"/>
                  </a:lnTo>
                  <a:lnTo>
                    <a:pt x="783" y="399"/>
                  </a:lnTo>
                  <a:lnTo>
                    <a:pt x="770" y="400"/>
                  </a:lnTo>
                  <a:lnTo>
                    <a:pt x="759" y="401"/>
                  </a:lnTo>
                  <a:lnTo>
                    <a:pt x="748" y="404"/>
                  </a:lnTo>
                  <a:lnTo>
                    <a:pt x="739" y="406"/>
                  </a:lnTo>
                  <a:lnTo>
                    <a:pt x="729" y="411"/>
                  </a:lnTo>
                  <a:lnTo>
                    <a:pt x="719" y="416"/>
                  </a:lnTo>
                  <a:lnTo>
                    <a:pt x="709" y="421"/>
                  </a:lnTo>
                  <a:lnTo>
                    <a:pt x="701" y="427"/>
                  </a:lnTo>
                  <a:lnTo>
                    <a:pt x="694" y="434"/>
                  </a:lnTo>
                  <a:lnTo>
                    <a:pt x="686" y="441"/>
                  </a:lnTo>
                  <a:lnTo>
                    <a:pt x="679" y="450"/>
                  </a:lnTo>
                  <a:lnTo>
                    <a:pt x="673" y="458"/>
                  </a:lnTo>
                  <a:lnTo>
                    <a:pt x="668" y="468"/>
                  </a:lnTo>
                  <a:lnTo>
                    <a:pt x="663" y="478"/>
                  </a:lnTo>
                  <a:lnTo>
                    <a:pt x="659" y="488"/>
                  </a:lnTo>
                  <a:lnTo>
                    <a:pt x="656" y="499"/>
                  </a:lnTo>
                  <a:lnTo>
                    <a:pt x="656" y="499"/>
                  </a:lnTo>
                  <a:lnTo>
                    <a:pt x="650" y="504"/>
                  </a:lnTo>
                  <a:lnTo>
                    <a:pt x="642" y="510"/>
                  </a:lnTo>
                  <a:lnTo>
                    <a:pt x="634" y="513"/>
                  </a:lnTo>
                  <a:lnTo>
                    <a:pt x="627" y="517"/>
                  </a:lnTo>
                  <a:lnTo>
                    <a:pt x="618" y="519"/>
                  </a:lnTo>
                  <a:lnTo>
                    <a:pt x="609" y="522"/>
                  </a:lnTo>
                  <a:lnTo>
                    <a:pt x="601" y="523"/>
                  </a:lnTo>
                  <a:lnTo>
                    <a:pt x="591" y="524"/>
                  </a:lnTo>
                  <a:lnTo>
                    <a:pt x="591" y="524"/>
                  </a:lnTo>
                  <a:lnTo>
                    <a:pt x="581" y="523"/>
                  </a:lnTo>
                  <a:lnTo>
                    <a:pt x="572" y="522"/>
                  </a:lnTo>
                  <a:lnTo>
                    <a:pt x="563" y="519"/>
                  </a:lnTo>
                  <a:lnTo>
                    <a:pt x="555" y="516"/>
                  </a:lnTo>
                  <a:lnTo>
                    <a:pt x="546" y="512"/>
                  </a:lnTo>
                  <a:lnTo>
                    <a:pt x="538" y="507"/>
                  </a:lnTo>
                  <a:lnTo>
                    <a:pt x="530" y="502"/>
                  </a:lnTo>
                  <a:lnTo>
                    <a:pt x="523" y="495"/>
                  </a:lnTo>
                  <a:lnTo>
                    <a:pt x="517" y="489"/>
                  </a:lnTo>
                  <a:lnTo>
                    <a:pt x="512" y="482"/>
                  </a:lnTo>
                  <a:lnTo>
                    <a:pt x="507" y="473"/>
                  </a:lnTo>
                  <a:lnTo>
                    <a:pt x="503" y="465"/>
                  </a:lnTo>
                  <a:lnTo>
                    <a:pt x="500" y="456"/>
                  </a:lnTo>
                  <a:lnTo>
                    <a:pt x="497" y="447"/>
                  </a:lnTo>
                  <a:lnTo>
                    <a:pt x="496" y="438"/>
                  </a:lnTo>
                  <a:lnTo>
                    <a:pt x="495" y="428"/>
                  </a:lnTo>
                  <a:lnTo>
                    <a:pt x="495" y="428"/>
                  </a:lnTo>
                  <a:lnTo>
                    <a:pt x="496" y="418"/>
                  </a:lnTo>
                  <a:lnTo>
                    <a:pt x="497" y="408"/>
                  </a:lnTo>
                  <a:lnTo>
                    <a:pt x="500" y="399"/>
                  </a:lnTo>
                  <a:lnTo>
                    <a:pt x="503" y="390"/>
                  </a:lnTo>
                  <a:lnTo>
                    <a:pt x="507" y="382"/>
                  </a:lnTo>
                  <a:lnTo>
                    <a:pt x="512" y="374"/>
                  </a:lnTo>
                  <a:lnTo>
                    <a:pt x="517" y="366"/>
                  </a:lnTo>
                  <a:lnTo>
                    <a:pt x="523" y="360"/>
                  </a:lnTo>
                  <a:lnTo>
                    <a:pt x="530" y="354"/>
                  </a:lnTo>
                  <a:lnTo>
                    <a:pt x="538" y="347"/>
                  </a:lnTo>
                  <a:lnTo>
                    <a:pt x="546" y="343"/>
                  </a:lnTo>
                  <a:lnTo>
                    <a:pt x="555" y="339"/>
                  </a:lnTo>
                  <a:lnTo>
                    <a:pt x="563" y="335"/>
                  </a:lnTo>
                  <a:lnTo>
                    <a:pt x="572" y="333"/>
                  </a:lnTo>
                  <a:lnTo>
                    <a:pt x="581" y="332"/>
                  </a:lnTo>
                  <a:lnTo>
                    <a:pt x="591" y="332"/>
                  </a:lnTo>
                  <a:lnTo>
                    <a:pt x="591" y="332"/>
                  </a:lnTo>
                  <a:lnTo>
                    <a:pt x="602" y="332"/>
                  </a:lnTo>
                  <a:lnTo>
                    <a:pt x="612" y="334"/>
                  </a:lnTo>
                  <a:lnTo>
                    <a:pt x="622" y="336"/>
                  </a:lnTo>
                  <a:lnTo>
                    <a:pt x="631" y="340"/>
                  </a:lnTo>
                  <a:lnTo>
                    <a:pt x="641" y="345"/>
                  </a:lnTo>
                  <a:lnTo>
                    <a:pt x="650" y="351"/>
                  </a:lnTo>
                  <a:lnTo>
                    <a:pt x="657" y="357"/>
                  </a:lnTo>
                  <a:lnTo>
                    <a:pt x="664" y="365"/>
                  </a:lnTo>
                  <a:lnTo>
                    <a:pt x="664" y="365"/>
                  </a:lnTo>
                  <a:lnTo>
                    <a:pt x="664" y="366"/>
                  </a:lnTo>
                  <a:lnTo>
                    <a:pt x="664" y="366"/>
                  </a:lnTo>
                  <a:lnTo>
                    <a:pt x="669" y="369"/>
                  </a:lnTo>
                  <a:lnTo>
                    <a:pt x="675" y="372"/>
                  </a:lnTo>
                  <a:lnTo>
                    <a:pt x="681" y="374"/>
                  </a:lnTo>
                  <a:lnTo>
                    <a:pt x="687" y="374"/>
                  </a:lnTo>
                  <a:lnTo>
                    <a:pt x="687" y="374"/>
                  </a:lnTo>
                  <a:lnTo>
                    <a:pt x="694" y="374"/>
                  </a:lnTo>
                  <a:lnTo>
                    <a:pt x="700" y="372"/>
                  </a:lnTo>
                  <a:lnTo>
                    <a:pt x="705" y="369"/>
                  </a:lnTo>
                  <a:lnTo>
                    <a:pt x="709" y="366"/>
                  </a:lnTo>
                  <a:lnTo>
                    <a:pt x="709" y="366"/>
                  </a:lnTo>
                  <a:lnTo>
                    <a:pt x="713" y="361"/>
                  </a:lnTo>
                  <a:lnTo>
                    <a:pt x="717" y="355"/>
                  </a:lnTo>
                  <a:lnTo>
                    <a:pt x="718" y="349"/>
                  </a:lnTo>
                  <a:lnTo>
                    <a:pt x="719" y="343"/>
                  </a:lnTo>
                  <a:lnTo>
                    <a:pt x="719" y="343"/>
                  </a:lnTo>
                  <a:lnTo>
                    <a:pt x="718" y="338"/>
                  </a:lnTo>
                  <a:lnTo>
                    <a:pt x="717" y="334"/>
                  </a:lnTo>
                  <a:lnTo>
                    <a:pt x="713" y="326"/>
                  </a:lnTo>
                  <a:lnTo>
                    <a:pt x="713" y="324"/>
                  </a:lnTo>
                  <a:lnTo>
                    <a:pt x="713" y="324"/>
                  </a:lnTo>
                  <a:lnTo>
                    <a:pt x="706" y="316"/>
                  </a:lnTo>
                  <a:lnTo>
                    <a:pt x="696" y="307"/>
                  </a:lnTo>
                  <a:lnTo>
                    <a:pt x="687" y="300"/>
                  </a:lnTo>
                  <a:lnTo>
                    <a:pt x="678" y="294"/>
                  </a:lnTo>
                  <a:lnTo>
                    <a:pt x="668" y="288"/>
                  </a:lnTo>
                  <a:lnTo>
                    <a:pt x="657" y="283"/>
                  </a:lnTo>
                  <a:lnTo>
                    <a:pt x="646" y="278"/>
                  </a:lnTo>
                  <a:lnTo>
                    <a:pt x="635" y="274"/>
                  </a:lnTo>
                  <a:lnTo>
                    <a:pt x="635" y="274"/>
                  </a:lnTo>
                  <a:lnTo>
                    <a:pt x="633" y="250"/>
                  </a:lnTo>
                  <a:lnTo>
                    <a:pt x="628" y="225"/>
                  </a:lnTo>
                  <a:lnTo>
                    <a:pt x="620" y="204"/>
                  </a:lnTo>
                  <a:lnTo>
                    <a:pt x="611" y="182"/>
                  </a:lnTo>
                  <a:lnTo>
                    <a:pt x="598" y="162"/>
                  </a:lnTo>
                  <a:lnTo>
                    <a:pt x="584" y="144"/>
                  </a:lnTo>
                  <a:lnTo>
                    <a:pt x="568" y="127"/>
                  </a:lnTo>
                  <a:lnTo>
                    <a:pt x="550" y="112"/>
                  </a:lnTo>
                  <a:lnTo>
                    <a:pt x="550" y="112"/>
                  </a:lnTo>
                  <a:lnTo>
                    <a:pt x="559" y="101"/>
                  </a:lnTo>
                  <a:lnTo>
                    <a:pt x="570" y="91"/>
                  </a:lnTo>
                  <a:lnTo>
                    <a:pt x="581" y="83"/>
                  </a:lnTo>
                  <a:lnTo>
                    <a:pt x="595" y="77"/>
                  </a:lnTo>
                  <a:lnTo>
                    <a:pt x="607" y="71"/>
                  </a:lnTo>
                  <a:lnTo>
                    <a:pt x="622" y="67"/>
                  </a:lnTo>
                  <a:lnTo>
                    <a:pt x="636" y="64"/>
                  </a:lnTo>
                  <a:lnTo>
                    <a:pt x="651" y="63"/>
                  </a:lnTo>
                  <a:lnTo>
                    <a:pt x="651" y="63"/>
                  </a:lnTo>
                  <a:lnTo>
                    <a:pt x="669" y="64"/>
                  </a:lnTo>
                  <a:lnTo>
                    <a:pt x="687" y="69"/>
                  </a:lnTo>
                  <a:lnTo>
                    <a:pt x="705" y="75"/>
                  </a:lnTo>
                  <a:lnTo>
                    <a:pt x="720" y="84"/>
                  </a:lnTo>
                  <a:lnTo>
                    <a:pt x="734" y="94"/>
                  </a:lnTo>
                  <a:lnTo>
                    <a:pt x="747" y="106"/>
                  </a:lnTo>
                  <a:lnTo>
                    <a:pt x="758" y="121"/>
                  </a:lnTo>
                  <a:lnTo>
                    <a:pt x="768" y="135"/>
                  </a:lnTo>
                  <a:lnTo>
                    <a:pt x="768" y="135"/>
                  </a:lnTo>
                  <a:lnTo>
                    <a:pt x="752" y="140"/>
                  </a:lnTo>
                  <a:lnTo>
                    <a:pt x="736" y="147"/>
                  </a:lnTo>
                  <a:lnTo>
                    <a:pt x="722" y="157"/>
                  </a:lnTo>
                  <a:lnTo>
                    <a:pt x="708" y="168"/>
                  </a:lnTo>
                  <a:lnTo>
                    <a:pt x="709" y="168"/>
                  </a:lnTo>
                  <a:lnTo>
                    <a:pt x="709" y="168"/>
                  </a:lnTo>
                  <a:lnTo>
                    <a:pt x="707" y="171"/>
                  </a:lnTo>
                  <a:lnTo>
                    <a:pt x="707" y="171"/>
                  </a:lnTo>
                  <a:lnTo>
                    <a:pt x="702" y="175"/>
                  </a:lnTo>
                  <a:lnTo>
                    <a:pt x="700" y="180"/>
                  </a:lnTo>
                  <a:lnTo>
                    <a:pt x="698" y="186"/>
                  </a:lnTo>
                  <a:lnTo>
                    <a:pt x="697" y="193"/>
                  </a:lnTo>
                  <a:lnTo>
                    <a:pt x="697" y="193"/>
                  </a:lnTo>
                  <a:lnTo>
                    <a:pt x="698" y="199"/>
                  </a:lnTo>
                  <a:lnTo>
                    <a:pt x="700" y="205"/>
                  </a:lnTo>
                  <a:lnTo>
                    <a:pt x="702" y="210"/>
                  </a:lnTo>
                  <a:lnTo>
                    <a:pt x="707" y="214"/>
                  </a:lnTo>
                  <a:lnTo>
                    <a:pt x="707" y="214"/>
                  </a:lnTo>
                  <a:lnTo>
                    <a:pt x="712" y="219"/>
                  </a:lnTo>
                  <a:lnTo>
                    <a:pt x="717" y="222"/>
                  </a:lnTo>
                  <a:lnTo>
                    <a:pt x="723" y="223"/>
                  </a:lnTo>
                  <a:lnTo>
                    <a:pt x="729" y="224"/>
                  </a:lnTo>
                  <a:lnTo>
                    <a:pt x="729" y="224"/>
                  </a:lnTo>
                  <a:lnTo>
                    <a:pt x="734" y="223"/>
                  </a:lnTo>
                  <a:lnTo>
                    <a:pt x="739" y="222"/>
                  </a:lnTo>
                  <a:lnTo>
                    <a:pt x="744" y="221"/>
                  </a:lnTo>
                  <a:lnTo>
                    <a:pt x="748" y="217"/>
                  </a:lnTo>
                  <a:lnTo>
                    <a:pt x="748" y="218"/>
                  </a:lnTo>
                  <a:lnTo>
                    <a:pt x="748" y="218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7" y="210"/>
                  </a:lnTo>
                  <a:lnTo>
                    <a:pt x="763" y="205"/>
                  </a:lnTo>
                  <a:lnTo>
                    <a:pt x="769" y="201"/>
                  </a:lnTo>
                  <a:lnTo>
                    <a:pt x="776" y="199"/>
                  </a:lnTo>
                  <a:lnTo>
                    <a:pt x="784" y="196"/>
                  </a:lnTo>
                  <a:lnTo>
                    <a:pt x="792" y="195"/>
                  </a:lnTo>
                  <a:lnTo>
                    <a:pt x="800" y="195"/>
                  </a:lnTo>
                  <a:lnTo>
                    <a:pt x="807" y="195"/>
                  </a:lnTo>
                  <a:lnTo>
                    <a:pt x="807" y="195"/>
                  </a:lnTo>
                  <a:lnTo>
                    <a:pt x="815" y="196"/>
                  </a:lnTo>
                  <a:lnTo>
                    <a:pt x="823" y="199"/>
                  </a:lnTo>
                  <a:lnTo>
                    <a:pt x="830" y="202"/>
                  </a:lnTo>
                  <a:lnTo>
                    <a:pt x="836" y="206"/>
                  </a:lnTo>
                  <a:lnTo>
                    <a:pt x="842" y="211"/>
                  </a:lnTo>
                  <a:lnTo>
                    <a:pt x="848" y="216"/>
                  </a:lnTo>
                  <a:lnTo>
                    <a:pt x="853" y="222"/>
                  </a:lnTo>
                  <a:lnTo>
                    <a:pt x="858" y="229"/>
                  </a:lnTo>
                  <a:lnTo>
                    <a:pt x="858" y="229"/>
                  </a:lnTo>
                  <a:lnTo>
                    <a:pt x="858" y="229"/>
                  </a:lnTo>
                  <a:lnTo>
                    <a:pt x="858" y="229"/>
                  </a:lnTo>
                  <a:lnTo>
                    <a:pt x="858" y="230"/>
                  </a:lnTo>
                  <a:lnTo>
                    <a:pt x="858" y="230"/>
                  </a:lnTo>
                  <a:lnTo>
                    <a:pt x="858" y="230"/>
                  </a:lnTo>
                  <a:lnTo>
                    <a:pt x="862" y="234"/>
                  </a:lnTo>
                  <a:lnTo>
                    <a:pt x="862" y="234"/>
                  </a:lnTo>
                  <a:lnTo>
                    <a:pt x="867" y="238"/>
                  </a:lnTo>
                  <a:lnTo>
                    <a:pt x="872" y="240"/>
                  </a:lnTo>
                  <a:lnTo>
                    <a:pt x="878" y="243"/>
                  </a:lnTo>
                  <a:lnTo>
                    <a:pt x="884" y="243"/>
                  </a:lnTo>
                  <a:lnTo>
                    <a:pt x="884" y="243"/>
                  </a:lnTo>
                  <a:lnTo>
                    <a:pt x="890" y="243"/>
                  </a:lnTo>
                  <a:lnTo>
                    <a:pt x="896" y="240"/>
                  </a:lnTo>
                  <a:lnTo>
                    <a:pt x="901" y="238"/>
                  </a:lnTo>
                  <a:lnTo>
                    <a:pt x="906" y="234"/>
                  </a:lnTo>
                  <a:lnTo>
                    <a:pt x="906" y="234"/>
                  </a:lnTo>
                  <a:lnTo>
                    <a:pt x="911" y="229"/>
                  </a:lnTo>
                  <a:lnTo>
                    <a:pt x="913" y="223"/>
                  </a:lnTo>
                  <a:lnTo>
                    <a:pt x="914" y="217"/>
                  </a:lnTo>
                  <a:lnTo>
                    <a:pt x="915" y="211"/>
                  </a:lnTo>
                  <a:lnTo>
                    <a:pt x="915" y="211"/>
                  </a:lnTo>
                  <a:lnTo>
                    <a:pt x="915" y="206"/>
                  </a:lnTo>
                  <a:lnTo>
                    <a:pt x="914" y="202"/>
                  </a:lnTo>
                  <a:lnTo>
                    <a:pt x="909" y="194"/>
                  </a:lnTo>
                  <a:lnTo>
                    <a:pt x="911" y="194"/>
                  </a:lnTo>
                  <a:lnTo>
                    <a:pt x="911" y="194"/>
                  </a:lnTo>
                  <a:lnTo>
                    <a:pt x="903" y="183"/>
                  </a:lnTo>
                  <a:lnTo>
                    <a:pt x="896" y="174"/>
                  </a:lnTo>
                  <a:lnTo>
                    <a:pt x="887" y="166"/>
                  </a:lnTo>
                  <a:lnTo>
                    <a:pt x="879" y="158"/>
                  </a:lnTo>
                  <a:lnTo>
                    <a:pt x="869" y="152"/>
                  </a:lnTo>
                  <a:lnTo>
                    <a:pt x="858" y="146"/>
                  </a:lnTo>
                  <a:lnTo>
                    <a:pt x="847" y="141"/>
                  </a:lnTo>
                  <a:lnTo>
                    <a:pt x="836" y="138"/>
                  </a:lnTo>
                  <a:lnTo>
                    <a:pt x="836" y="138"/>
                  </a:lnTo>
                  <a:lnTo>
                    <a:pt x="831" y="123"/>
                  </a:lnTo>
                  <a:lnTo>
                    <a:pt x="825" y="110"/>
                  </a:lnTo>
                  <a:lnTo>
                    <a:pt x="818" y="96"/>
                  </a:lnTo>
                  <a:lnTo>
                    <a:pt x="811" y="84"/>
                  </a:lnTo>
                  <a:lnTo>
                    <a:pt x="811" y="84"/>
                  </a:lnTo>
                  <a:lnTo>
                    <a:pt x="824" y="80"/>
                  </a:lnTo>
                  <a:lnTo>
                    <a:pt x="837" y="77"/>
                  </a:lnTo>
                  <a:lnTo>
                    <a:pt x="852" y="74"/>
                  </a:lnTo>
                  <a:lnTo>
                    <a:pt x="865" y="74"/>
                  </a:lnTo>
                  <a:lnTo>
                    <a:pt x="865" y="74"/>
                  </a:lnTo>
                  <a:lnTo>
                    <a:pt x="882" y="75"/>
                  </a:lnTo>
                  <a:lnTo>
                    <a:pt x="898" y="78"/>
                  </a:lnTo>
                  <a:lnTo>
                    <a:pt x="913" y="82"/>
                  </a:lnTo>
                  <a:lnTo>
                    <a:pt x="928" y="86"/>
                  </a:lnTo>
                  <a:lnTo>
                    <a:pt x="942" y="94"/>
                  </a:lnTo>
                  <a:lnTo>
                    <a:pt x="956" y="101"/>
                  </a:lnTo>
                  <a:lnTo>
                    <a:pt x="968" y="111"/>
                  </a:lnTo>
                  <a:lnTo>
                    <a:pt x="979" y="121"/>
                  </a:lnTo>
                  <a:lnTo>
                    <a:pt x="990" y="133"/>
                  </a:lnTo>
                  <a:lnTo>
                    <a:pt x="998" y="145"/>
                  </a:lnTo>
                  <a:lnTo>
                    <a:pt x="1007" y="158"/>
                  </a:lnTo>
                  <a:lnTo>
                    <a:pt x="1013" y="172"/>
                  </a:lnTo>
                  <a:lnTo>
                    <a:pt x="1019" y="186"/>
                  </a:lnTo>
                  <a:lnTo>
                    <a:pt x="1023" y="202"/>
                  </a:lnTo>
                  <a:lnTo>
                    <a:pt x="1025" y="218"/>
                  </a:lnTo>
                  <a:lnTo>
                    <a:pt x="1026" y="234"/>
                  </a:lnTo>
                  <a:lnTo>
                    <a:pt x="1026" y="234"/>
                  </a:lnTo>
                  <a:lnTo>
                    <a:pt x="1025" y="255"/>
                  </a:lnTo>
                  <a:lnTo>
                    <a:pt x="1020" y="274"/>
                  </a:lnTo>
                  <a:lnTo>
                    <a:pt x="1014" y="294"/>
                  </a:lnTo>
                  <a:lnTo>
                    <a:pt x="1006" y="311"/>
                  </a:lnTo>
                  <a:lnTo>
                    <a:pt x="1006" y="311"/>
                  </a:lnTo>
                  <a:lnTo>
                    <a:pt x="992" y="305"/>
                  </a:lnTo>
                  <a:lnTo>
                    <a:pt x="978" y="300"/>
                  </a:lnTo>
                  <a:lnTo>
                    <a:pt x="962" y="297"/>
                  </a:lnTo>
                  <a:lnTo>
                    <a:pt x="946" y="296"/>
                  </a:lnTo>
                  <a:lnTo>
                    <a:pt x="946" y="296"/>
                  </a:lnTo>
                  <a:lnTo>
                    <a:pt x="934" y="297"/>
                  </a:lnTo>
                  <a:lnTo>
                    <a:pt x="921" y="300"/>
                  </a:lnTo>
                  <a:lnTo>
                    <a:pt x="911" y="302"/>
                  </a:lnTo>
                  <a:lnTo>
                    <a:pt x="898" y="307"/>
                  </a:lnTo>
                  <a:lnTo>
                    <a:pt x="887" y="312"/>
                  </a:lnTo>
                  <a:lnTo>
                    <a:pt x="878" y="318"/>
                  </a:lnTo>
                  <a:lnTo>
                    <a:pt x="868" y="326"/>
                  </a:lnTo>
                  <a:lnTo>
                    <a:pt x="858" y="334"/>
                  </a:lnTo>
                  <a:lnTo>
                    <a:pt x="858" y="334"/>
                  </a:lnTo>
                  <a:lnTo>
                    <a:pt x="858" y="335"/>
                  </a:lnTo>
                  <a:lnTo>
                    <a:pt x="858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3" y="340"/>
                  </a:lnTo>
                  <a:lnTo>
                    <a:pt x="851" y="345"/>
                  </a:lnTo>
                  <a:lnTo>
                    <a:pt x="850" y="351"/>
                  </a:lnTo>
                  <a:lnTo>
                    <a:pt x="848" y="357"/>
                  </a:lnTo>
                  <a:lnTo>
                    <a:pt x="848" y="357"/>
                  </a:lnTo>
                  <a:lnTo>
                    <a:pt x="850" y="363"/>
                  </a:lnTo>
                  <a:lnTo>
                    <a:pt x="851" y="369"/>
                  </a:lnTo>
                  <a:lnTo>
                    <a:pt x="853" y="374"/>
                  </a:lnTo>
                  <a:lnTo>
                    <a:pt x="858" y="379"/>
                  </a:lnTo>
                  <a:lnTo>
                    <a:pt x="858" y="379"/>
                  </a:lnTo>
                  <a:lnTo>
                    <a:pt x="863" y="383"/>
                  </a:lnTo>
                  <a:lnTo>
                    <a:pt x="868" y="386"/>
                  </a:lnTo>
                  <a:lnTo>
                    <a:pt x="874" y="388"/>
                  </a:lnTo>
                  <a:lnTo>
                    <a:pt x="880" y="389"/>
                  </a:lnTo>
                  <a:lnTo>
                    <a:pt x="880" y="389"/>
                  </a:lnTo>
                  <a:lnTo>
                    <a:pt x="886" y="388"/>
                  </a:lnTo>
                  <a:lnTo>
                    <a:pt x="892" y="386"/>
                  </a:lnTo>
                  <a:lnTo>
                    <a:pt x="897" y="383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12" y="371"/>
                  </a:lnTo>
                  <a:lnTo>
                    <a:pt x="923" y="365"/>
                  </a:lnTo>
                  <a:lnTo>
                    <a:pt x="935" y="361"/>
                  </a:lnTo>
                  <a:lnTo>
                    <a:pt x="947" y="360"/>
                  </a:lnTo>
                  <a:lnTo>
                    <a:pt x="947" y="360"/>
                  </a:lnTo>
                  <a:lnTo>
                    <a:pt x="959" y="361"/>
                  </a:lnTo>
                  <a:lnTo>
                    <a:pt x="971" y="365"/>
                  </a:lnTo>
                  <a:lnTo>
                    <a:pt x="982" y="371"/>
                  </a:lnTo>
                  <a:lnTo>
                    <a:pt x="992" y="378"/>
                  </a:lnTo>
                  <a:lnTo>
                    <a:pt x="992" y="378"/>
                  </a:lnTo>
                  <a:lnTo>
                    <a:pt x="1001" y="388"/>
                  </a:lnTo>
                  <a:lnTo>
                    <a:pt x="1007" y="399"/>
                  </a:lnTo>
                  <a:lnTo>
                    <a:pt x="1010" y="411"/>
                  </a:lnTo>
                  <a:lnTo>
                    <a:pt x="1012" y="423"/>
                  </a:lnTo>
                  <a:lnTo>
                    <a:pt x="1012" y="423"/>
                  </a:lnTo>
                  <a:lnTo>
                    <a:pt x="1010" y="435"/>
                  </a:lnTo>
                  <a:lnTo>
                    <a:pt x="1007" y="446"/>
                  </a:lnTo>
                  <a:lnTo>
                    <a:pt x="1002" y="458"/>
                  </a:lnTo>
                  <a:lnTo>
                    <a:pt x="993" y="468"/>
                  </a:lnTo>
                  <a:lnTo>
                    <a:pt x="993" y="468"/>
                  </a:lnTo>
                  <a:lnTo>
                    <a:pt x="993" y="468"/>
                  </a:lnTo>
                  <a:lnTo>
                    <a:pt x="993" y="469"/>
                  </a:lnTo>
                  <a:lnTo>
                    <a:pt x="993" y="469"/>
                  </a:lnTo>
                  <a:lnTo>
                    <a:pt x="989" y="474"/>
                  </a:lnTo>
                  <a:lnTo>
                    <a:pt x="986" y="479"/>
                  </a:lnTo>
                  <a:lnTo>
                    <a:pt x="985" y="485"/>
                  </a:lnTo>
                  <a:lnTo>
                    <a:pt x="984" y="491"/>
                  </a:lnTo>
                  <a:lnTo>
                    <a:pt x="984" y="491"/>
                  </a:lnTo>
                  <a:lnTo>
                    <a:pt x="985" y="498"/>
                  </a:lnTo>
                  <a:lnTo>
                    <a:pt x="986" y="504"/>
                  </a:lnTo>
                  <a:lnTo>
                    <a:pt x="989" y="508"/>
                  </a:lnTo>
                  <a:lnTo>
                    <a:pt x="993" y="513"/>
                  </a:lnTo>
                  <a:lnTo>
                    <a:pt x="993" y="513"/>
                  </a:lnTo>
                  <a:lnTo>
                    <a:pt x="998" y="517"/>
                  </a:lnTo>
                  <a:lnTo>
                    <a:pt x="1003" y="521"/>
                  </a:lnTo>
                  <a:lnTo>
                    <a:pt x="1009" y="522"/>
                  </a:lnTo>
                  <a:lnTo>
                    <a:pt x="1015" y="523"/>
                  </a:lnTo>
                  <a:lnTo>
                    <a:pt x="1015" y="523"/>
                  </a:lnTo>
                  <a:lnTo>
                    <a:pt x="1021" y="522"/>
                  </a:lnTo>
                  <a:lnTo>
                    <a:pt x="1028" y="521"/>
                  </a:lnTo>
                  <a:lnTo>
                    <a:pt x="1032" y="517"/>
                  </a:lnTo>
                  <a:lnTo>
                    <a:pt x="1037" y="513"/>
                  </a:lnTo>
                  <a:lnTo>
                    <a:pt x="1037" y="513"/>
                  </a:lnTo>
                  <a:lnTo>
                    <a:pt x="1039" y="512"/>
                  </a:lnTo>
                  <a:lnTo>
                    <a:pt x="1039" y="512"/>
                  </a:lnTo>
                  <a:lnTo>
                    <a:pt x="1039" y="512"/>
                  </a:lnTo>
                  <a:lnTo>
                    <a:pt x="1047" y="502"/>
                  </a:lnTo>
                  <a:lnTo>
                    <a:pt x="1054" y="493"/>
                  </a:lnTo>
                  <a:lnTo>
                    <a:pt x="1062" y="482"/>
                  </a:lnTo>
                  <a:lnTo>
                    <a:pt x="1067" y="471"/>
                  </a:lnTo>
                  <a:lnTo>
                    <a:pt x="1070" y="458"/>
                  </a:lnTo>
                  <a:lnTo>
                    <a:pt x="1074" y="446"/>
                  </a:lnTo>
                  <a:lnTo>
                    <a:pt x="1075" y="434"/>
                  </a:lnTo>
                  <a:lnTo>
                    <a:pt x="1075" y="422"/>
                  </a:lnTo>
                  <a:lnTo>
                    <a:pt x="1075" y="422"/>
                  </a:lnTo>
                  <a:lnTo>
                    <a:pt x="1074" y="404"/>
                  </a:lnTo>
                  <a:lnTo>
                    <a:pt x="1069" y="386"/>
                  </a:lnTo>
                  <a:lnTo>
                    <a:pt x="1063" y="369"/>
                  </a:lnTo>
                  <a:lnTo>
                    <a:pt x="1053" y="354"/>
                  </a:lnTo>
                  <a:lnTo>
                    <a:pt x="1053" y="354"/>
                  </a:lnTo>
                  <a:lnTo>
                    <a:pt x="1062" y="340"/>
                  </a:lnTo>
                  <a:lnTo>
                    <a:pt x="1069" y="326"/>
                  </a:lnTo>
                  <a:lnTo>
                    <a:pt x="1075" y="311"/>
                  </a:lnTo>
                  <a:lnTo>
                    <a:pt x="1080" y="296"/>
                  </a:lnTo>
                  <a:lnTo>
                    <a:pt x="1084" y="282"/>
                  </a:lnTo>
                  <a:lnTo>
                    <a:pt x="1087" y="266"/>
                  </a:lnTo>
                  <a:lnTo>
                    <a:pt x="1088" y="250"/>
                  </a:lnTo>
                  <a:lnTo>
                    <a:pt x="1090" y="234"/>
                  </a:lnTo>
                  <a:lnTo>
                    <a:pt x="1090" y="234"/>
                  </a:lnTo>
                  <a:lnTo>
                    <a:pt x="1088" y="213"/>
                  </a:lnTo>
                  <a:lnTo>
                    <a:pt x="1085" y="193"/>
                  </a:lnTo>
                  <a:lnTo>
                    <a:pt x="1080" y="173"/>
                  </a:lnTo>
                  <a:lnTo>
                    <a:pt x="1074" y="155"/>
                  </a:lnTo>
                  <a:lnTo>
                    <a:pt x="1074" y="155"/>
                  </a:lnTo>
                  <a:lnTo>
                    <a:pt x="1092" y="156"/>
                  </a:lnTo>
                  <a:lnTo>
                    <a:pt x="1102" y="158"/>
                  </a:lnTo>
                  <a:lnTo>
                    <a:pt x="1110" y="161"/>
                  </a:lnTo>
                  <a:lnTo>
                    <a:pt x="1119" y="163"/>
                  </a:lnTo>
                  <a:lnTo>
                    <a:pt x="1127" y="168"/>
                  </a:lnTo>
                  <a:lnTo>
                    <a:pt x="1135" y="173"/>
                  </a:lnTo>
                  <a:lnTo>
                    <a:pt x="1142" y="178"/>
                  </a:lnTo>
                  <a:lnTo>
                    <a:pt x="1142" y="178"/>
                  </a:lnTo>
                  <a:lnTo>
                    <a:pt x="1151" y="185"/>
                  </a:lnTo>
                  <a:lnTo>
                    <a:pt x="1158" y="194"/>
                  </a:lnTo>
                  <a:lnTo>
                    <a:pt x="1165" y="202"/>
                  </a:lnTo>
                  <a:lnTo>
                    <a:pt x="1171" y="211"/>
                  </a:lnTo>
                  <a:lnTo>
                    <a:pt x="1171" y="211"/>
                  </a:lnTo>
                  <a:lnTo>
                    <a:pt x="1162" y="214"/>
                  </a:lnTo>
                  <a:lnTo>
                    <a:pt x="1152" y="218"/>
                  </a:lnTo>
                  <a:lnTo>
                    <a:pt x="1152" y="218"/>
                  </a:lnTo>
                  <a:lnTo>
                    <a:pt x="1136" y="227"/>
                  </a:lnTo>
                  <a:lnTo>
                    <a:pt x="1136" y="227"/>
                  </a:lnTo>
                  <a:lnTo>
                    <a:pt x="1135" y="228"/>
                  </a:lnTo>
                  <a:lnTo>
                    <a:pt x="1135" y="228"/>
                  </a:lnTo>
                  <a:lnTo>
                    <a:pt x="1134" y="228"/>
                  </a:lnTo>
                  <a:lnTo>
                    <a:pt x="1134" y="228"/>
                  </a:lnTo>
                  <a:lnTo>
                    <a:pt x="1134" y="228"/>
                  </a:lnTo>
                  <a:lnTo>
                    <a:pt x="1130" y="232"/>
                  </a:lnTo>
                  <a:lnTo>
                    <a:pt x="1130" y="232"/>
                  </a:lnTo>
                  <a:lnTo>
                    <a:pt x="1126" y="236"/>
                  </a:lnTo>
                  <a:lnTo>
                    <a:pt x="1124" y="241"/>
                  </a:lnTo>
                  <a:lnTo>
                    <a:pt x="1121" y="247"/>
                  </a:lnTo>
                  <a:lnTo>
                    <a:pt x="1121" y="254"/>
                  </a:lnTo>
                  <a:lnTo>
                    <a:pt x="1121" y="254"/>
                  </a:lnTo>
                  <a:lnTo>
                    <a:pt x="1121" y="260"/>
                  </a:lnTo>
                  <a:lnTo>
                    <a:pt x="1124" y="266"/>
                  </a:lnTo>
                  <a:lnTo>
                    <a:pt x="1126" y="271"/>
                  </a:lnTo>
                  <a:lnTo>
                    <a:pt x="1130" y="275"/>
                  </a:lnTo>
                  <a:lnTo>
                    <a:pt x="1130" y="275"/>
                  </a:lnTo>
                  <a:lnTo>
                    <a:pt x="1135" y="280"/>
                  </a:lnTo>
                  <a:lnTo>
                    <a:pt x="1141" y="283"/>
                  </a:lnTo>
                  <a:lnTo>
                    <a:pt x="1146" y="284"/>
                  </a:lnTo>
                  <a:lnTo>
                    <a:pt x="1152" y="285"/>
                  </a:lnTo>
                  <a:lnTo>
                    <a:pt x="1152" y="285"/>
                  </a:lnTo>
                  <a:lnTo>
                    <a:pt x="1160" y="284"/>
                  </a:lnTo>
                  <a:lnTo>
                    <a:pt x="1168" y="280"/>
                  </a:lnTo>
                  <a:lnTo>
                    <a:pt x="1169" y="282"/>
                  </a:lnTo>
                  <a:lnTo>
                    <a:pt x="1169" y="282"/>
                  </a:lnTo>
                  <a:lnTo>
                    <a:pt x="1179" y="275"/>
                  </a:lnTo>
                  <a:lnTo>
                    <a:pt x="1179" y="275"/>
                  </a:lnTo>
                  <a:lnTo>
                    <a:pt x="1188" y="272"/>
                  </a:lnTo>
                  <a:lnTo>
                    <a:pt x="1198" y="268"/>
                  </a:lnTo>
                  <a:lnTo>
                    <a:pt x="1208" y="267"/>
                  </a:lnTo>
                  <a:lnTo>
                    <a:pt x="1218" y="266"/>
                  </a:lnTo>
                  <a:lnTo>
                    <a:pt x="1227" y="266"/>
                  </a:lnTo>
                  <a:lnTo>
                    <a:pt x="1238" y="267"/>
                  </a:lnTo>
                  <a:lnTo>
                    <a:pt x="1248" y="268"/>
                  </a:lnTo>
                  <a:lnTo>
                    <a:pt x="1258" y="272"/>
                  </a:lnTo>
                  <a:lnTo>
                    <a:pt x="1258" y="272"/>
                  </a:lnTo>
                  <a:lnTo>
                    <a:pt x="1268" y="275"/>
                  </a:lnTo>
                  <a:lnTo>
                    <a:pt x="1276" y="280"/>
                  </a:lnTo>
                  <a:lnTo>
                    <a:pt x="1285" y="286"/>
                  </a:lnTo>
                  <a:lnTo>
                    <a:pt x="1292" y="293"/>
                  </a:lnTo>
                  <a:lnTo>
                    <a:pt x="1299" y="300"/>
                  </a:lnTo>
                  <a:lnTo>
                    <a:pt x="1305" y="307"/>
                  </a:lnTo>
                  <a:lnTo>
                    <a:pt x="1312" y="316"/>
                  </a:lnTo>
                  <a:lnTo>
                    <a:pt x="1316" y="324"/>
                  </a:lnTo>
                  <a:lnTo>
                    <a:pt x="1316" y="324"/>
                  </a:lnTo>
                  <a:lnTo>
                    <a:pt x="1323" y="340"/>
                  </a:lnTo>
                  <a:lnTo>
                    <a:pt x="1325" y="356"/>
                  </a:lnTo>
                  <a:lnTo>
                    <a:pt x="1325" y="356"/>
                  </a:lnTo>
                  <a:lnTo>
                    <a:pt x="1313" y="355"/>
                  </a:lnTo>
                  <a:lnTo>
                    <a:pt x="1313" y="355"/>
                  </a:lnTo>
                  <a:lnTo>
                    <a:pt x="1298" y="356"/>
                  </a:lnTo>
                  <a:lnTo>
                    <a:pt x="1285" y="357"/>
                  </a:lnTo>
                  <a:lnTo>
                    <a:pt x="1271" y="361"/>
                  </a:lnTo>
                  <a:lnTo>
                    <a:pt x="1259" y="365"/>
                  </a:lnTo>
                  <a:lnTo>
                    <a:pt x="1246" y="369"/>
                  </a:lnTo>
                  <a:lnTo>
                    <a:pt x="1235" y="376"/>
                  </a:lnTo>
                  <a:lnTo>
                    <a:pt x="1223" y="383"/>
                  </a:lnTo>
                  <a:lnTo>
                    <a:pt x="1212" y="390"/>
                  </a:lnTo>
                  <a:lnTo>
                    <a:pt x="1202" y="399"/>
                  </a:lnTo>
                  <a:lnTo>
                    <a:pt x="1193" y="408"/>
                  </a:lnTo>
                  <a:lnTo>
                    <a:pt x="1185" y="418"/>
                  </a:lnTo>
                  <a:lnTo>
                    <a:pt x="1176" y="429"/>
                  </a:lnTo>
                  <a:lnTo>
                    <a:pt x="1170" y="440"/>
                  </a:lnTo>
                  <a:lnTo>
                    <a:pt x="1164" y="452"/>
                  </a:lnTo>
                  <a:lnTo>
                    <a:pt x="1159" y="465"/>
                  </a:lnTo>
                  <a:lnTo>
                    <a:pt x="1154" y="478"/>
                  </a:lnTo>
                  <a:lnTo>
                    <a:pt x="1154" y="478"/>
                  </a:lnTo>
                  <a:lnTo>
                    <a:pt x="1145" y="483"/>
                  </a:lnTo>
                  <a:lnTo>
                    <a:pt x="1134" y="488"/>
                  </a:lnTo>
                  <a:lnTo>
                    <a:pt x="1125" y="495"/>
                  </a:lnTo>
                  <a:lnTo>
                    <a:pt x="1117" y="502"/>
                  </a:lnTo>
                  <a:lnTo>
                    <a:pt x="1117" y="502"/>
                  </a:lnTo>
                  <a:lnTo>
                    <a:pt x="1108" y="511"/>
                  </a:lnTo>
                  <a:lnTo>
                    <a:pt x="1101" y="521"/>
                  </a:lnTo>
                  <a:lnTo>
                    <a:pt x="1096" y="532"/>
                  </a:lnTo>
                  <a:lnTo>
                    <a:pt x="1091" y="543"/>
                  </a:lnTo>
                  <a:lnTo>
                    <a:pt x="1091" y="543"/>
                  </a:lnTo>
                  <a:lnTo>
                    <a:pt x="1090" y="549"/>
                  </a:lnTo>
                  <a:lnTo>
                    <a:pt x="1090" y="555"/>
                  </a:lnTo>
                  <a:lnTo>
                    <a:pt x="1091" y="561"/>
                  </a:lnTo>
                  <a:lnTo>
                    <a:pt x="1093" y="567"/>
                  </a:lnTo>
                  <a:lnTo>
                    <a:pt x="1097" y="572"/>
                  </a:lnTo>
                  <a:lnTo>
                    <a:pt x="1101" y="577"/>
                  </a:lnTo>
                  <a:lnTo>
                    <a:pt x="1106" y="580"/>
                  </a:lnTo>
                  <a:lnTo>
                    <a:pt x="1112" y="583"/>
                  </a:lnTo>
                  <a:lnTo>
                    <a:pt x="1112" y="583"/>
                  </a:lnTo>
                  <a:lnTo>
                    <a:pt x="1118" y="584"/>
                  </a:lnTo>
                  <a:lnTo>
                    <a:pt x="1124" y="584"/>
                  </a:lnTo>
                  <a:lnTo>
                    <a:pt x="1130" y="583"/>
                  </a:lnTo>
                  <a:lnTo>
                    <a:pt x="1136" y="580"/>
                  </a:lnTo>
                  <a:lnTo>
                    <a:pt x="1141" y="577"/>
                  </a:lnTo>
                  <a:lnTo>
                    <a:pt x="1145" y="573"/>
                  </a:lnTo>
                  <a:lnTo>
                    <a:pt x="1148" y="568"/>
                  </a:lnTo>
                  <a:lnTo>
                    <a:pt x="1151" y="562"/>
                  </a:lnTo>
                  <a:lnTo>
                    <a:pt x="1151" y="562"/>
                  </a:lnTo>
                  <a:lnTo>
                    <a:pt x="1154" y="554"/>
                  </a:lnTo>
                  <a:lnTo>
                    <a:pt x="1160" y="546"/>
                  </a:lnTo>
                  <a:lnTo>
                    <a:pt x="1160" y="546"/>
                  </a:lnTo>
                  <a:lnTo>
                    <a:pt x="1166" y="543"/>
                  </a:lnTo>
                  <a:lnTo>
                    <a:pt x="1173" y="539"/>
                  </a:lnTo>
                  <a:lnTo>
                    <a:pt x="1180" y="537"/>
                  </a:lnTo>
                  <a:lnTo>
                    <a:pt x="1187" y="537"/>
                  </a:lnTo>
                  <a:lnTo>
                    <a:pt x="1195" y="537"/>
                  </a:lnTo>
                  <a:lnTo>
                    <a:pt x="1202" y="539"/>
                  </a:lnTo>
                  <a:lnTo>
                    <a:pt x="1208" y="543"/>
                  </a:lnTo>
                  <a:lnTo>
                    <a:pt x="1214" y="546"/>
                  </a:lnTo>
                  <a:lnTo>
                    <a:pt x="1214" y="546"/>
                  </a:lnTo>
                  <a:lnTo>
                    <a:pt x="1220" y="554"/>
                  </a:lnTo>
                  <a:lnTo>
                    <a:pt x="1224" y="562"/>
                  </a:lnTo>
                  <a:lnTo>
                    <a:pt x="1224" y="562"/>
                  </a:lnTo>
                  <a:lnTo>
                    <a:pt x="1225" y="567"/>
                  </a:lnTo>
                  <a:lnTo>
                    <a:pt x="1229" y="571"/>
                  </a:lnTo>
                  <a:lnTo>
                    <a:pt x="1231" y="574"/>
                  </a:lnTo>
                  <a:lnTo>
                    <a:pt x="1235" y="578"/>
                  </a:lnTo>
                  <a:lnTo>
                    <a:pt x="1240" y="580"/>
                  </a:lnTo>
                  <a:lnTo>
                    <a:pt x="1243" y="583"/>
                  </a:lnTo>
                  <a:lnTo>
                    <a:pt x="1248" y="584"/>
                  </a:lnTo>
                  <a:lnTo>
                    <a:pt x="1253" y="584"/>
                  </a:lnTo>
                  <a:lnTo>
                    <a:pt x="1253" y="584"/>
                  </a:lnTo>
                  <a:lnTo>
                    <a:pt x="1258" y="584"/>
                  </a:lnTo>
                  <a:lnTo>
                    <a:pt x="1263" y="583"/>
                  </a:lnTo>
                  <a:lnTo>
                    <a:pt x="1263" y="583"/>
                  </a:lnTo>
                  <a:lnTo>
                    <a:pt x="1269" y="580"/>
                  </a:lnTo>
                  <a:lnTo>
                    <a:pt x="1274" y="577"/>
                  </a:lnTo>
                  <a:lnTo>
                    <a:pt x="1279" y="572"/>
                  </a:lnTo>
                  <a:lnTo>
                    <a:pt x="1281" y="567"/>
                  </a:lnTo>
                  <a:lnTo>
                    <a:pt x="1284" y="561"/>
                  </a:lnTo>
                  <a:lnTo>
                    <a:pt x="1285" y="555"/>
                  </a:lnTo>
                  <a:lnTo>
                    <a:pt x="1285" y="549"/>
                  </a:lnTo>
                  <a:lnTo>
                    <a:pt x="1284" y="543"/>
                  </a:lnTo>
                  <a:lnTo>
                    <a:pt x="1284" y="543"/>
                  </a:lnTo>
                  <a:lnTo>
                    <a:pt x="1279" y="532"/>
                  </a:lnTo>
                  <a:lnTo>
                    <a:pt x="1274" y="521"/>
                  </a:lnTo>
                  <a:lnTo>
                    <a:pt x="1266" y="511"/>
                  </a:lnTo>
                  <a:lnTo>
                    <a:pt x="1259" y="502"/>
                  </a:lnTo>
                  <a:lnTo>
                    <a:pt x="1259" y="502"/>
                  </a:lnTo>
                  <a:lnTo>
                    <a:pt x="1251" y="495"/>
                  </a:lnTo>
                  <a:lnTo>
                    <a:pt x="1241" y="488"/>
                  </a:lnTo>
                  <a:lnTo>
                    <a:pt x="1231" y="483"/>
                  </a:lnTo>
                  <a:lnTo>
                    <a:pt x="1221" y="479"/>
                  </a:lnTo>
                  <a:lnTo>
                    <a:pt x="1221" y="479"/>
                  </a:lnTo>
                  <a:lnTo>
                    <a:pt x="1229" y="466"/>
                  </a:lnTo>
                  <a:lnTo>
                    <a:pt x="1236" y="455"/>
                  </a:lnTo>
                  <a:lnTo>
                    <a:pt x="1246" y="444"/>
                  </a:lnTo>
                  <a:lnTo>
                    <a:pt x="1258" y="435"/>
                  </a:lnTo>
                  <a:lnTo>
                    <a:pt x="1270" y="428"/>
                  </a:lnTo>
                  <a:lnTo>
                    <a:pt x="1284" y="423"/>
                  </a:lnTo>
                  <a:lnTo>
                    <a:pt x="1298" y="419"/>
                  </a:lnTo>
                  <a:lnTo>
                    <a:pt x="1313" y="418"/>
                  </a:lnTo>
                  <a:lnTo>
                    <a:pt x="1313" y="418"/>
                  </a:lnTo>
                  <a:lnTo>
                    <a:pt x="1323" y="419"/>
                  </a:lnTo>
                  <a:lnTo>
                    <a:pt x="1332" y="421"/>
                  </a:lnTo>
                  <a:lnTo>
                    <a:pt x="1341" y="423"/>
                  </a:lnTo>
                  <a:lnTo>
                    <a:pt x="1351" y="426"/>
                  </a:lnTo>
                  <a:lnTo>
                    <a:pt x="1359" y="429"/>
                  </a:lnTo>
                  <a:lnTo>
                    <a:pt x="1366" y="434"/>
                  </a:lnTo>
                  <a:lnTo>
                    <a:pt x="1374" y="440"/>
                  </a:lnTo>
                  <a:lnTo>
                    <a:pt x="1381" y="446"/>
                  </a:lnTo>
                  <a:lnTo>
                    <a:pt x="1387" y="452"/>
                  </a:lnTo>
                  <a:lnTo>
                    <a:pt x="1393" y="460"/>
                  </a:lnTo>
                  <a:lnTo>
                    <a:pt x="1398" y="467"/>
                  </a:lnTo>
                  <a:lnTo>
                    <a:pt x="1403" y="476"/>
                  </a:lnTo>
                  <a:lnTo>
                    <a:pt x="1407" y="484"/>
                  </a:lnTo>
                  <a:lnTo>
                    <a:pt x="1409" y="493"/>
                  </a:lnTo>
                  <a:lnTo>
                    <a:pt x="1412" y="502"/>
                  </a:lnTo>
                  <a:lnTo>
                    <a:pt x="1413" y="512"/>
                  </a:lnTo>
                  <a:lnTo>
                    <a:pt x="1413" y="512"/>
                  </a:lnTo>
                  <a:lnTo>
                    <a:pt x="1408" y="511"/>
                  </a:lnTo>
                  <a:lnTo>
                    <a:pt x="1408" y="511"/>
                  </a:lnTo>
                  <a:lnTo>
                    <a:pt x="1391" y="513"/>
                  </a:lnTo>
                  <a:lnTo>
                    <a:pt x="1375" y="517"/>
                  </a:lnTo>
                  <a:lnTo>
                    <a:pt x="1359" y="523"/>
                  </a:lnTo>
                  <a:lnTo>
                    <a:pt x="1344" y="532"/>
                  </a:lnTo>
                  <a:lnTo>
                    <a:pt x="1344" y="532"/>
                  </a:lnTo>
                  <a:lnTo>
                    <a:pt x="1344" y="532"/>
                  </a:lnTo>
                  <a:lnTo>
                    <a:pt x="1341" y="535"/>
                  </a:lnTo>
                  <a:lnTo>
                    <a:pt x="1341" y="535"/>
                  </a:lnTo>
                  <a:lnTo>
                    <a:pt x="1337" y="540"/>
                  </a:lnTo>
                  <a:lnTo>
                    <a:pt x="1335" y="545"/>
                  </a:lnTo>
                  <a:lnTo>
                    <a:pt x="1332" y="551"/>
                  </a:lnTo>
                  <a:lnTo>
                    <a:pt x="1332" y="557"/>
                  </a:lnTo>
                  <a:lnTo>
                    <a:pt x="1332" y="557"/>
                  </a:lnTo>
                  <a:lnTo>
                    <a:pt x="1332" y="563"/>
                  </a:lnTo>
                  <a:lnTo>
                    <a:pt x="1335" y="569"/>
                  </a:lnTo>
                  <a:lnTo>
                    <a:pt x="1337" y="576"/>
                  </a:lnTo>
                  <a:lnTo>
                    <a:pt x="1341" y="580"/>
                  </a:lnTo>
                  <a:lnTo>
                    <a:pt x="1341" y="580"/>
                  </a:lnTo>
                  <a:lnTo>
                    <a:pt x="1346" y="584"/>
                  </a:lnTo>
                  <a:lnTo>
                    <a:pt x="1351" y="587"/>
                  </a:lnTo>
                  <a:lnTo>
                    <a:pt x="1357" y="589"/>
                  </a:lnTo>
                  <a:lnTo>
                    <a:pt x="1363" y="589"/>
                  </a:lnTo>
                  <a:lnTo>
                    <a:pt x="1363" y="589"/>
                  </a:lnTo>
                  <a:lnTo>
                    <a:pt x="1371" y="588"/>
                  </a:lnTo>
                  <a:lnTo>
                    <a:pt x="1379" y="585"/>
                  </a:lnTo>
                  <a:lnTo>
                    <a:pt x="1379" y="585"/>
                  </a:lnTo>
                  <a:lnTo>
                    <a:pt x="1379" y="585"/>
                  </a:lnTo>
                  <a:lnTo>
                    <a:pt x="1385" y="582"/>
                  </a:lnTo>
                  <a:lnTo>
                    <a:pt x="1392" y="578"/>
                  </a:lnTo>
                  <a:lnTo>
                    <a:pt x="1401" y="576"/>
                  </a:lnTo>
                  <a:lnTo>
                    <a:pt x="1408" y="574"/>
                  </a:lnTo>
                  <a:lnTo>
                    <a:pt x="1408" y="574"/>
                  </a:lnTo>
                  <a:lnTo>
                    <a:pt x="1418" y="576"/>
                  </a:lnTo>
                  <a:lnTo>
                    <a:pt x="1426" y="578"/>
                  </a:lnTo>
                  <a:lnTo>
                    <a:pt x="1433" y="583"/>
                  </a:lnTo>
                  <a:lnTo>
                    <a:pt x="1440" y="588"/>
                  </a:lnTo>
                  <a:lnTo>
                    <a:pt x="1446" y="594"/>
                  </a:lnTo>
                  <a:lnTo>
                    <a:pt x="1449" y="602"/>
                  </a:lnTo>
                  <a:lnTo>
                    <a:pt x="1452" y="611"/>
                  </a:lnTo>
                  <a:lnTo>
                    <a:pt x="1453" y="620"/>
                  </a:lnTo>
                  <a:lnTo>
                    <a:pt x="1453" y="620"/>
                  </a:lnTo>
                  <a:lnTo>
                    <a:pt x="1452" y="628"/>
                  </a:lnTo>
                  <a:lnTo>
                    <a:pt x="1449" y="637"/>
                  </a:lnTo>
                  <a:lnTo>
                    <a:pt x="1446" y="644"/>
                  </a:lnTo>
                  <a:lnTo>
                    <a:pt x="1440" y="651"/>
                  </a:lnTo>
                  <a:lnTo>
                    <a:pt x="1433" y="656"/>
                  </a:lnTo>
                  <a:lnTo>
                    <a:pt x="1426" y="661"/>
                  </a:lnTo>
                  <a:lnTo>
                    <a:pt x="1418" y="663"/>
                  </a:lnTo>
                  <a:lnTo>
                    <a:pt x="1408" y="665"/>
                  </a:lnTo>
                  <a:lnTo>
                    <a:pt x="1408" y="6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5" name="Freeform 26"/>
            <p:cNvSpPr>
              <a:spLocks/>
            </p:cNvSpPr>
            <p:nvPr userDrawn="1"/>
          </p:nvSpPr>
          <p:spPr bwMode="auto">
            <a:xfrm>
              <a:off x="4602956" y="5340350"/>
              <a:ext cx="544512" cy="47625"/>
            </a:xfrm>
            <a:custGeom>
              <a:avLst/>
              <a:gdLst>
                <a:gd name="T0" fmla="*/ 686 w 686"/>
                <a:gd name="T1" fmla="*/ 30 h 59"/>
                <a:gd name="T2" fmla="*/ 686 w 686"/>
                <a:gd name="T3" fmla="*/ 30 h 59"/>
                <a:gd name="T4" fmla="*/ 685 w 686"/>
                <a:gd name="T5" fmla="*/ 35 h 59"/>
                <a:gd name="T6" fmla="*/ 684 w 686"/>
                <a:gd name="T7" fmla="*/ 41 h 59"/>
                <a:gd name="T8" fmla="*/ 681 w 686"/>
                <a:gd name="T9" fmla="*/ 46 h 59"/>
                <a:gd name="T10" fmla="*/ 676 w 686"/>
                <a:gd name="T11" fmla="*/ 51 h 59"/>
                <a:gd name="T12" fmla="*/ 673 w 686"/>
                <a:gd name="T13" fmla="*/ 55 h 59"/>
                <a:gd name="T14" fmla="*/ 668 w 686"/>
                <a:gd name="T15" fmla="*/ 57 h 59"/>
                <a:gd name="T16" fmla="*/ 662 w 686"/>
                <a:gd name="T17" fmla="*/ 59 h 59"/>
                <a:gd name="T18" fmla="*/ 656 w 686"/>
                <a:gd name="T19" fmla="*/ 59 h 59"/>
                <a:gd name="T20" fmla="*/ 30 w 686"/>
                <a:gd name="T21" fmla="*/ 59 h 59"/>
                <a:gd name="T22" fmla="*/ 30 w 686"/>
                <a:gd name="T23" fmla="*/ 59 h 59"/>
                <a:gd name="T24" fmla="*/ 24 w 686"/>
                <a:gd name="T25" fmla="*/ 59 h 59"/>
                <a:gd name="T26" fmla="*/ 18 w 686"/>
                <a:gd name="T27" fmla="*/ 57 h 59"/>
                <a:gd name="T28" fmla="*/ 13 w 686"/>
                <a:gd name="T29" fmla="*/ 55 h 59"/>
                <a:gd name="T30" fmla="*/ 9 w 686"/>
                <a:gd name="T31" fmla="*/ 51 h 59"/>
                <a:gd name="T32" fmla="*/ 6 w 686"/>
                <a:gd name="T33" fmla="*/ 46 h 59"/>
                <a:gd name="T34" fmla="*/ 2 w 686"/>
                <a:gd name="T35" fmla="*/ 41 h 59"/>
                <a:gd name="T36" fmla="*/ 1 w 686"/>
                <a:gd name="T37" fmla="*/ 35 h 59"/>
                <a:gd name="T38" fmla="*/ 0 w 686"/>
                <a:gd name="T39" fmla="*/ 30 h 59"/>
                <a:gd name="T40" fmla="*/ 0 w 686"/>
                <a:gd name="T41" fmla="*/ 30 h 59"/>
                <a:gd name="T42" fmla="*/ 0 w 686"/>
                <a:gd name="T43" fmla="*/ 30 h 59"/>
                <a:gd name="T44" fmla="*/ 1 w 686"/>
                <a:gd name="T45" fmla="*/ 24 h 59"/>
                <a:gd name="T46" fmla="*/ 2 w 686"/>
                <a:gd name="T47" fmla="*/ 18 h 59"/>
                <a:gd name="T48" fmla="*/ 6 w 686"/>
                <a:gd name="T49" fmla="*/ 13 h 59"/>
                <a:gd name="T50" fmla="*/ 9 w 686"/>
                <a:gd name="T51" fmla="*/ 8 h 59"/>
                <a:gd name="T52" fmla="*/ 13 w 686"/>
                <a:gd name="T53" fmla="*/ 5 h 59"/>
                <a:gd name="T54" fmla="*/ 18 w 686"/>
                <a:gd name="T55" fmla="*/ 2 h 59"/>
                <a:gd name="T56" fmla="*/ 24 w 686"/>
                <a:gd name="T57" fmla="*/ 0 h 59"/>
                <a:gd name="T58" fmla="*/ 30 w 686"/>
                <a:gd name="T59" fmla="*/ 0 h 59"/>
                <a:gd name="T60" fmla="*/ 656 w 686"/>
                <a:gd name="T61" fmla="*/ 0 h 59"/>
                <a:gd name="T62" fmla="*/ 656 w 686"/>
                <a:gd name="T63" fmla="*/ 0 h 59"/>
                <a:gd name="T64" fmla="*/ 662 w 686"/>
                <a:gd name="T65" fmla="*/ 0 h 59"/>
                <a:gd name="T66" fmla="*/ 668 w 686"/>
                <a:gd name="T67" fmla="*/ 2 h 59"/>
                <a:gd name="T68" fmla="*/ 673 w 686"/>
                <a:gd name="T69" fmla="*/ 5 h 59"/>
                <a:gd name="T70" fmla="*/ 676 w 686"/>
                <a:gd name="T71" fmla="*/ 8 h 59"/>
                <a:gd name="T72" fmla="*/ 681 w 686"/>
                <a:gd name="T73" fmla="*/ 13 h 59"/>
                <a:gd name="T74" fmla="*/ 684 w 686"/>
                <a:gd name="T75" fmla="*/ 18 h 59"/>
                <a:gd name="T76" fmla="*/ 685 w 686"/>
                <a:gd name="T77" fmla="*/ 24 h 59"/>
                <a:gd name="T78" fmla="*/ 686 w 686"/>
                <a:gd name="T79" fmla="*/ 30 h 59"/>
                <a:gd name="T80" fmla="*/ 686 w 686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86" h="59">
                  <a:moveTo>
                    <a:pt x="686" y="30"/>
                  </a:moveTo>
                  <a:lnTo>
                    <a:pt x="686" y="30"/>
                  </a:lnTo>
                  <a:lnTo>
                    <a:pt x="685" y="35"/>
                  </a:lnTo>
                  <a:lnTo>
                    <a:pt x="684" y="41"/>
                  </a:lnTo>
                  <a:lnTo>
                    <a:pt x="681" y="46"/>
                  </a:lnTo>
                  <a:lnTo>
                    <a:pt x="676" y="51"/>
                  </a:lnTo>
                  <a:lnTo>
                    <a:pt x="673" y="55"/>
                  </a:lnTo>
                  <a:lnTo>
                    <a:pt x="668" y="57"/>
                  </a:lnTo>
                  <a:lnTo>
                    <a:pt x="662" y="59"/>
                  </a:lnTo>
                  <a:lnTo>
                    <a:pt x="656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6" y="46"/>
                  </a:lnTo>
                  <a:lnTo>
                    <a:pt x="2" y="41"/>
                  </a:lnTo>
                  <a:lnTo>
                    <a:pt x="1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6" y="13"/>
                  </a:lnTo>
                  <a:lnTo>
                    <a:pt x="9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656" y="0"/>
                  </a:lnTo>
                  <a:lnTo>
                    <a:pt x="656" y="0"/>
                  </a:lnTo>
                  <a:lnTo>
                    <a:pt x="662" y="0"/>
                  </a:lnTo>
                  <a:lnTo>
                    <a:pt x="668" y="2"/>
                  </a:lnTo>
                  <a:lnTo>
                    <a:pt x="673" y="5"/>
                  </a:lnTo>
                  <a:lnTo>
                    <a:pt x="676" y="8"/>
                  </a:lnTo>
                  <a:lnTo>
                    <a:pt x="681" y="13"/>
                  </a:lnTo>
                  <a:lnTo>
                    <a:pt x="684" y="18"/>
                  </a:lnTo>
                  <a:lnTo>
                    <a:pt x="685" y="24"/>
                  </a:lnTo>
                  <a:lnTo>
                    <a:pt x="686" y="30"/>
                  </a:lnTo>
                  <a:lnTo>
                    <a:pt x="68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6" name="Freeform 20"/>
            <p:cNvSpPr>
              <a:spLocks/>
            </p:cNvSpPr>
            <p:nvPr userDrawn="1"/>
          </p:nvSpPr>
          <p:spPr bwMode="auto">
            <a:xfrm>
              <a:off x="2433638" y="4286251"/>
              <a:ext cx="161925" cy="47625"/>
            </a:xfrm>
            <a:custGeom>
              <a:avLst/>
              <a:gdLst>
                <a:gd name="T0" fmla="*/ 203 w 203"/>
                <a:gd name="T1" fmla="*/ 31 h 61"/>
                <a:gd name="T2" fmla="*/ 203 w 203"/>
                <a:gd name="T3" fmla="*/ 31 h 61"/>
                <a:gd name="T4" fmla="*/ 202 w 203"/>
                <a:gd name="T5" fmla="*/ 37 h 61"/>
                <a:gd name="T6" fmla="*/ 201 w 203"/>
                <a:gd name="T7" fmla="*/ 43 h 61"/>
                <a:gd name="T8" fmla="*/ 199 w 203"/>
                <a:gd name="T9" fmla="*/ 48 h 61"/>
                <a:gd name="T10" fmla="*/ 195 w 203"/>
                <a:gd name="T11" fmla="*/ 53 h 61"/>
                <a:gd name="T12" fmla="*/ 190 w 203"/>
                <a:gd name="T13" fmla="*/ 57 h 61"/>
                <a:gd name="T14" fmla="*/ 185 w 203"/>
                <a:gd name="T15" fmla="*/ 59 h 61"/>
                <a:gd name="T16" fmla="*/ 179 w 203"/>
                <a:gd name="T17" fmla="*/ 60 h 61"/>
                <a:gd name="T18" fmla="*/ 173 w 203"/>
                <a:gd name="T19" fmla="*/ 61 h 61"/>
                <a:gd name="T20" fmla="*/ 30 w 203"/>
                <a:gd name="T21" fmla="*/ 61 h 61"/>
                <a:gd name="T22" fmla="*/ 30 w 203"/>
                <a:gd name="T23" fmla="*/ 61 h 61"/>
                <a:gd name="T24" fmla="*/ 24 w 203"/>
                <a:gd name="T25" fmla="*/ 60 h 61"/>
                <a:gd name="T26" fmla="*/ 19 w 203"/>
                <a:gd name="T27" fmla="*/ 59 h 61"/>
                <a:gd name="T28" fmla="*/ 13 w 203"/>
                <a:gd name="T29" fmla="*/ 57 h 61"/>
                <a:gd name="T30" fmla="*/ 10 w 203"/>
                <a:gd name="T31" fmla="*/ 53 h 61"/>
                <a:gd name="T32" fmla="*/ 6 w 203"/>
                <a:gd name="T33" fmla="*/ 48 h 61"/>
                <a:gd name="T34" fmla="*/ 2 w 203"/>
                <a:gd name="T35" fmla="*/ 43 h 61"/>
                <a:gd name="T36" fmla="*/ 1 w 203"/>
                <a:gd name="T37" fmla="*/ 37 h 61"/>
                <a:gd name="T38" fmla="*/ 0 w 203"/>
                <a:gd name="T39" fmla="*/ 31 h 61"/>
                <a:gd name="T40" fmla="*/ 0 w 203"/>
                <a:gd name="T41" fmla="*/ 31 h 61"/>
                <a:gd name="T42" fmla="*/ 0 w 203"/>
                <a:gd name="T43" fmla="*/ 31 h 61"/>
                <a:gd name="T44" fmla="*/ 1 w 203"/>
                <a:gd name="T45" fmla="*/ 25 h 61"/>
                <a:gd name="T46" fmla="*/ 2 w 203"/>
                <a:gd name="T47" fmla="*/ 20 h 61"/>
                <a:gd name="T48" fmla="*/ 6 w 203"/>
                <a:gd name="T49" fmla="*/ 14 h 61"/>
                <a:gd name="T50" fmla="*/ 10 w 203"/>
                <a:gd name="T51" fmla="*/ 10 h 61"/>
                <a:gd name="T52" fmla="*/ 13 w 203"/>
                <a:gd name="T53" fmla="*/ 7 h 61"/>
                <a:gd name="T54" fmla="*/ 19 w 203"/>
                <a:gd name="T55" fmla="*/ 3 h 61"/>
                <a:gd name="T56" fmla="*/ 24 w 203"/>
                <a:gd name="T57" fmla="*/ 2 h 61"/>
                <a:gd name="T58" fmla="*/ 30 w 203"/>
                <a:gd name="T59" fmla="*/ 0 h 61"/>
                <a:gd name="T60" fmla="*/ 173 w 203"/>
                <a:gd name="T61" fmla="*/ 0 h 61"/>
                <a:gd name="T62" fmla="*/ 173 w 203"/>
                <a:gd name="T63" fmla="*/ 0 h 61"/>
                <a:gd name="T64" fmla="*/ 179 w 203"/>
                <a:gd name="T65" fmla="*/ 2 h 61"/>
                <a:gd name="T66" fmla="*/ 185 w 203"/>
                <a:gd name="T67" fmla="*/ 3 h 61"/>
                <a:gd name="T68" fmla="*/ 190 w 203"/>
                <a:gd name="T69" fmla="*/ 7 h 61"/>
                <a:gd name="T70" fmla="*/ 195 w 203"/>
                <a:gd name="T71" fmla="*/ 10 h 61"/>
                <a:gd name="T72" fmla="*/ 199 w 203"/>
                <a:gd name="T73" fmla="*/ 14 h 61"/>
                <a:gd name="T74" fmla="*/ 201 w 203"/>
                <a:gd name="T75" fmla="*/ 20 h 61"/>
                <a:gd name="T76" fmla="*/ 202 w 203"/>
                <a:gd name="T77" fmla="*/ 25 h 61"/>
                <a:gd name="T78" fmla="*/ 203 w 203"/>
                <a:gd name="T79" fmla="*/ 31 h 61"/>
                <a:gd name="T80" fmla="*/ 203 w 203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3" h="61">
                  <a:moveTo>
                    <a:pt x="203" y="31"/>
                  </a:moveTo>
                  <a:lnTo>
                    <a:pt x="203" y="31"/>
                  </a:lnTo>
                  <a:lnTo>
                    <a:pt x="202" y="37"/>
                  </a:lnTo>
                  <a:lnTo>
                    <a:pt x="201" y="43"/>
                  </a:lnTo>
                  <a:lnTo>
                    <a:pt x="199" y="48"/>
                  </a:lnTo>
                  <a:lnTo>
                    <a:pt x="195" y="53"/>
                  </a:lnTo>
                  <a:lnTo>
                    <a:pt x="190" y="57"/>
                  </a:lnTo>
                  <a:lnTo>
                    <a:pt x="185" y="59"/>
                  </a:lnTo>
                  <a:lnTo>
                    <a:pt x="179" y="60"/>
                  </a:lnTo>
                  <a:lnTo>
                    <a:pt x="173" y="61"/>
                  </a:lnTo>
                  <a:lnTo>
                    <a:pt x="30" y="61"/>
                  </a:lnTo>
                  <a:lnTo>
                    <a:pt x="30" y="61"/>
                  </a:lnTo>
                  <a:lnTo>
                    <a:pt x="24" y="60"/>
                  </a:lnTo>
                  <a:lnTo>
                    <a:pt x="19" y="59"/>
                  </a:lnTo>
                  <a:lnTo>
                    <a:pt x="13" y="57"/>
                  </a:lnTo>
                  <a:lnTo>
                    <a:pt x="10" y="53"/>
                  </a:lnTo>
                  <a:lnTo>
                    <a:pt x="6" y="48"/>
                  </a:lnTo>
                  <a:lnTo>
                    <a:pt x="2" y="43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10"/>
                  </a:lnTo>
                  <a:lnTo>
                    <a:pt x="13" y="7"/>
                  </a:lnTo>
                  <a:lnTo>
                    <a:pt x="19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79" y="2"/>
                  </a:lnTo>
                  <a:lnTo>
                    <a:pt x="185" y="3"/>
                  </a:lnTo>
                  <a:lnTo>
                    <a:pt x="190" y="7"/>
                  </a:lnTo>
                  <a:lnTo>
                    <a:pt x="195" y="10"/>
                  </a:lnTo>
                  <a:lnTo>
                    <a:pt x="199" y="14"/>
                  </a:lnTo>
                  <a:lnTo>
                    <a:pt x="201" y="20"/>
                  </a:lnTo>
                  <a:lnTo>
                    <a:pt x="202" y="25"/>
                  </a:lnTo>
                  <a:lnTo>
                    <a:pt x="203" y="31"/>
                  </a:lnTo>
                  <a:lnTo>
                    <a:pt x="203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7" name="Freeform 34"/>
            <p:cNvSpPr>
              <a:spLocks/>
            </p:cNvSpPr>
            <p:nvPr userDrawn="1"/>
          </p:nvSpPr>
          <p:spPr bwMode="auto">
            <a:xfrm>
              <a:off x="4613275" y="3821113"/>
              <a:ext cx="307975" cy="47625"/>
            </a:xfrm>
            <a:custGeom>
              <a:avLst/>
              <a:gdLst>
                <a:gd name="T0" fmla="*/ 387 w 387"/>
                <a:gd name="T1" fmla="*/ 29 h 60"/>
                <a:gd name="T2" fmla="*/ 387 w 387"/>
                <a:gd name="T3" fmla="*/ 29 h 60"/>
                <a:gd name="T4" fmla="*/ 386 w 387"/>
                <a:gd name="T5" fmla="*/ 35 h 60"/>
                <a:gd name="T6" fmla="*/ 385 w 387"/>
                <a:gd name="T7" fmla="*/ 42 h 60"/>
                <a:gd name="T8" fmla="*/ 381 w 387"/>
                <a:gd name="T9" fmla="*/ 46 h 60"/>
                <a:gd name="T10" fmla="*/ 378 w 387"/>
                <a:gd name="T11" fmla="*/ 51 h 60"/>
                <a:gd name="T12" fmla="*/ 374 w 387"/>
                <a:gd name="T13" fmla="*/ 55 h 60"/>
                <a:gd name="T14" fmla="*/ 369 w 387"/>
                <a:gd name="T15" fmla="*/ 57 h 60"/>
                <a:gd name="T16" fmla="*/ 363 w 387"/>
                <a:gd name="T17" fmla="*/ 59 h 60"/>
                <a:gd name="T18" fmla="*/ 357 w 387"/>
                <a:gd name="T19" fmla="*/ 60 h 60"/>
                <a:gd name="T20" fmla="*/ 30 w 387"/>
                <a:gd name="T21" fmla="*/ 60 h 60"/>
                <a:gd name="T22" fmla="*/ 30 w 387"/>
                <a:gd name="T23" fmla="*/ 60 h 60"/>
                <a:gd name="T24" fmla="*/ 24 w 387"/>
                <a:gd name="T25" fmla="*/ 59 h 60"/>
                <a:gd name="T26" fmla="*/ 18 w 387"/>
                <a:gd name="T27" fmla="*/ 57 h 60"/>
                <a:gd name="T28" fmla="*/ 13 w 387"/>
                <a:gd name="T29" fmla="*/ 55 h 60"/>
                <a:gd name="T30" fmla="*/ 10 w 387"/>
                <a:gd name="T31" fmla="*/ 51 h 60"/>
                <a:gd name="T32" fmla="*/ 6 w 387"/>
                <a:gd name="T33" fmla="*/ 46 h 60"/>
                <a:gd name="T34" fmla="*/ 2 w 387"/>
                <a:gd name="T35" fmla="*/ 42 h 60"/>
                <a:gd name="T36" fmla="*/ 1 w 387"/>
                <a:gd name="T37" fmla="*/ 35 h 60"/>
                <a:gd name="T38" fmla="*/ 0 w 387"/>
                <a:gd name="T39" fmla="*/ 29 h 60"/>
                <a:gd name="T40" fmla="*/ 0 w 387"/>
                <a:gd name="T41" fmla="*/ 29 h 60"/>
                <a:gd name="T42" fmla="*/ 0 w 387"/>
                <a:gd name="T43" fmla="*/ 29 h 60"/>
                <a:gd name="T44" fmla="*/ 1 w 387"/>
                <a:gd name="T45" fmla="*/ 23 h 60"/>
                <a:gd name="T46" fmla="*/ 2 w 387"/>
                <a:gd name="T47" fmla="*/ 18 h 60"/>
                <a:gd name="T48" fmla="*/ 6 w 387"/>
                <a:gd name="T49" fmla="*/ 12 h 60"/>
                <a:gd name="T50" fmla="*/ 10 w 387"/>
                <a:gd name="T51" fmla="*/ 9 h 60"/>
                <a:gd name="T52" fmla="*/ 13 w 387"/>
                <a:gd name="T53" fmla="*/ 5 h 60"/>
                <a:gd name="T54" fmla="*/ 18 w 387"/>
                <a:gd name="T55" fmla="*/ 1 h 60"/>
                <a:gd name="T56" fmla="*/ 24 w 387"/>
                <a:gd name="T57" fmla="*/ 0 h 60"/>
                <a:gd name="T58" fmla="*/ 30 w 387"/>
                <a:gd name="T59" fmla="*/ 0 h 60"/>
                <a:gd name="T60" fmla="*/ 357 w 387"/>
                <a:gd name="T61" fmla="*/ 0 h 60"/>
                <a:gd name="T62" fmla="*/ 357 w 387"/>
                <a:gd name="T63" fmla="*/ 0 h 60"/>
                <a:gd name="T64" fmla="*/ 363 w 387"/>
                <a:gd name="T65" fmla="*/ 0 h 60"/>
                <a:gd name="T66" fmla="*/ 369 w 387"/>
                <a:gd name="T67" fmla="*/ 1 h 60"/>
                <a:gd name="T68" fmla="*/ 374 w 387"/>
                <a:gd name="T69" fmla="*/ 5 h 60"/>
                <a:gd name="T70" fmla="*/ 378 w 387"/>
                <a:gd name="T71" fmla="*/ 9 h 60"/>
                <a:gd name="T72" fmla="*/ 381 w 387"/>
                <a:gd name="T73" fmla="*/ 12 h 60"/>
                <a:gd name="T74" fmla="*/ 385 w 387"/>
                <a:gd name="T75" fmla="*/ 18 h 60"/>
                <a:gd name="T76" fmla="*/ 386 w 387"/>
                <a:gd name="T77" fmla="*/ 23 h 60"/>
                <a:gd name="T78" fmla="*/ 387 w 387"/>
                <a:gd name="T79" fmla="*/ 29 h 60"/>
                <a:gd name="T80" fmla="*/ 387 w 387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7" h="60">
                  <a:moveTo>
                    <a:pt x="387" y="29"/>
                  </a:moveTo>
                  <a:lnTo>
                    <a:pt x="387" y="29"/>
                  </a:lnTo>
                  <a:lnTo>
                    <a:pt x="386" y="35"/>
                  </a:lnTo>
                  <a:lnTo>
                    <a:pt x="385" y="42"/>
                  </a:lnTo>
                  <a:lnTo>
                    <a:pt x="381" y="46"/>
                  </a:lnTo>
                  <a:lnTo>
                    <a:pt x="378" y="51"/>
                  </a:lnTo>
                  <a:lnTo>
                    <a:pt x="374" y="55"/>
                  </a:lnTo>
                  <a:lnTo>
                    <a:pt x="369" y="57"/>
                  </a:lnTo>
                  <a:lnTo>
                    <a:pt x="363" y="59"/>
                  </a:lnTo>
                  <a:lnTo>
                    <a:pt x="357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10" y="51"/>
                  </a:lnTo>
                  <a:lnTo>
                    <a:pt x="6" y="46"/>
                  </a:lnTo>
                  <a:lnTo>
                    <a:pt x="2" y="42"/>
                  </a:lnTo>
                  <a:lnTo>
                    <a:pt x="1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1" y="23"/>
                  </a:lnTo>
                  <a:lnTo>
                    <a:pt x="2" y="18"/>
                  </a:lnTo>
                  <a:lnTo>
                    <a:pt x="6" y="12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1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57" y="0"/>
                  </a:lnTo>
                  <a:lnTo>
                    <a:pt x="357" y="0"/>
                  </a:lnTo>
                  <a:lnTo>
                    <a:pt x="363" y="0"/>
                  </a:lnTo>
                  <a:lnTo>
                    <a:pt x="369" y="1"/>
                  </a:lnTo>
                  <a:lnTo>
                    <a:pt x="374" y="5"/>
                  </a:lnTo>
                  <a:lnTo>
                    <a:pt x="378" y="9"/>
                  </a:lnTo>
                  <a:lnTo>
                    <a:pt x="381" y="12"/>
                  </a:lnTo>
                  <a:lnTo>
                    <a:pt x="385" y="18"/>
                  </a:lnTo>
                  <a:lnTo>
                    <a:pt x="386" y="23"/>
                  </a:lnTo>
                  <a:lnTo>
                    <a:pt x="387" y="29"/>
                  </a:lnTo>
                  <a:lnTo>
                    <a:pt x="387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</p:grpSp>
      <p:sp>
        <p:nvSpPr>
          <p:cNvPr id="48" name="직사각형 47"/>
          <p:cNvSpPr/>
          <p:nvPr userDrawn="1"/>
        </p:nvSpPr>
        <p:spPr>
          <a:xfrm>
            <a:off x="0" y="4581128"/>
            <a:ext cx="9144000" cy="23006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4664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4734" y="365523"/>
            <a:ext cx="1970617" cy="581144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1" y="365523"/>
            <a:ext cx="5712883" cy="581144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240813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2022728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8" name="그룹 7"/>
          <p:cNvGrpSpPr/>
          <p:nvPr userDrawn="1"/>
        </p:nvGrpSpPr>
        <p:grpSpPr>
          <a:xfrm>
            <a:off x="738536" y="901286"/>
            <a:ext cx="8405464" cy="1335848"/>
            <a:chOff x="620688" y="1206694"/>
            <a:chExt cx="6304098" cy="1781130"/>
          </a:xfrm>
        </p:grpSpPr>
        <p:sp>
          <p:nvSpPr>
            <p:cNvPr id="9" name="모서리가 둥근 직사각형 8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908759" y="81635"/>
            <a:ext cx="2180861" cy="877474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47093"/>
            <a:ext cx="6858000" cy="354194"/>
          </a:xfrm>
        </p:spPr>
        <p:txBody>
          <a:bodyPr>
            <a:normAutofit/>
          </a:bodyPr>
          <a:lstStyle>
            <a:lvl1pPr marL="0" indent="0" algn="l">
              <a:buNone/>
              <a:defRPr sz="2000" u="none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716375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모서리가 둥근 직사각형 12"/>
          <p:cNvSpPr/>
          <p:nvPr userDrawn="1"/>
        </p:nvSpPr>
        <p:spPr>
          <a:xfrm>
            <a:off x="1000100" y="714356"/>
            <a:ext cx="7515251" cy="311329"/>
          </a:xfrm>
          <a:prstGeom prst="roundRect">
            <a:avLst>
              <a:gd name="adj" fmla="val 50000"/>
            </a:avLst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6" name="그룹 25"/>
          <p:cNvGrpSpPr/>
          <p:nvPr userDrawn="1"/>
        </p:nvGrpSpPr>
        <p:grpSpPr>
          <a:xfrm>
            <a:off x="240054" y="46989"/>
            <a:ext cx="1437244" cy="1134480"/>
            <a:chOff x="215339" y="303973"/>
            <a:chExt cx="2354619" cy="1086956"/>
          </a:xfrm>
        </p:grpSpPr>
        <p:sp>
          <p:nvSpPr>
            <p:cNvPr id="7" name="타원 6"/>
            <p:cNvSpPr/>
            <p:nvPr userDrawn="1"/>
          </p:nvSpPr>
          <p:spPr>
            <a:xfrm>
              <a:off x="709737" y="371117"/>
              <a:ext cx="165596" cy="9314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/>
            <p:cNvSpPr/>
            <p:nvPr userDrawn="1"/>
          </p:nvSpPr>
          <p:spPr>
            <a:xfrm>
              <a:off x="489503" y="401478"/>
              <a:ext cx="139148" cy="7827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타원 8"/>
            <p:cNvSpPr/>
            <p:nvPr userDrawn="1"/>
          </p:nvSpPr>
          <p:spPr>
            <a:xfrm>
              <a:off x="215339" y="492455"/>
              <a:ext cx="826624" cy="464976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 userDrawn="1"/>
          </p:nvSpPr>
          <p:spPr>
            <a:xfrm>
              <a:off x="1096295" y="303973"/>
              <a:ext cx="246079" cy="138419"/>
            </a:xfrm>
            <a:prstGeom prst="ellipse">
              <a:avLst/>
            </a:prstGeom>
            <a:solidFill>
              <a:srgbClr val="15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 userDrawn="1"/>
          </p:nvSpPr>
          <p:spPr>
            <a:xfrm>
              <a:off x="1618062" y="322261"/>
              <a:ext cx="636839" cy="35822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 userDrawn="1"/>
          </p:nvSpPr>
          <p:spPr>
            <a:xfrm>
              <a:off x="2389394" y="434898"/>
              <a:ext cx="180564" cy="101567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 userDrawn="1"/>
          </p:nvSpPr>
          <p:spPr>
            <a:xfrm>
              <a:off x="628651" y="458670"/>
              <a:ext cx="1657349" cy="932259"/>
            </a:xfrm>
            <a:prstGeom prst="ellipse">
              <a:avLst/>
            </a:prstGeom>
            <a:solidFill>
              <a:srgbClr val="15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 userDrawn="1"/>
          </p:nvSpPr>
          <p:spPr>
            <a:xfrm>
              <a:off x="796291" y="552968"/>
              <a:ext cx="1322069" cy="74366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84111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타원 20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타원 24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타원 25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모서리가 둥근 직사각형 26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타원 27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타원 28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000404" cy="51228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672" y="663390"/>
            <a:ext cx="831272" cy="467591"/>
          </a:xfrm>
          <a:prstGeom prst="rect">
            <a:avLst/>
          </a:prstGeom>
        </p:spPr>
      </p:pic>
      <p:grpSp>
        <p:nvGrpSpPr>
          <p:cNvPr id="9" name="그룹 87"/>
          <p:cNvGrpSpPr/>
          <p:nvPr userDrawn="1"/>
        </p:nvGrpSpPr>
        <p:grpSpPr>
          <a:xfrm>
            <a:off x="1499265" y="931282"/>
            <a:ext cx="466445" cy="265424"/>
            <a:chOff x="5403068" y="607795"/>
            <a:chExt cx="458380" cy="463727"/>
          </a:xfrm>
        </p:grpSpPr>
        <p:sp>
          <p:nvSpPr>
            <p:cNvPr id="10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26680558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1" y="1825229"/>
            <a:ext cx="3841749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73601" y="1825229"/>
            <a:ext cx="3841751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7097548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365523"/>
            <a:ext cx="7886700" cy="132516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767" y="1681162"/>
            <a:ext cx="3867151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767" y="2505075"/>
            <a:ext cx="3867151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1" y="1681162"/>
            <a:ext cx="3888316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8316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5563243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7538132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6707538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209493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81701" y="0"/>
            <a:ext cx="31623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2865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803654"/>
            <a:ext cx="9144000" cy="3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064664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1833841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4012472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4734" y="365523"/>
            <a:ext cx="1970617" cy="581144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1" y="365523"/>
            <a:ext cx="5712883" cy="581144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2951944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81701" y="0"/>
            <a:ext cx="31623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2865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803654"/>
            <a:ext cx="9144000" cy="3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18" descr="position icon에 대한 이미지 검색결과">
            <a:hlinkClick r:id="rId5"/>
          </p:cNvPr>
          <p:cNvPicPr>
            <a:picLocks noChangeAspect="1" noChangeArrowheads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76222" y="160712"/>
            <a:ext cx="762005" cy="6461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0646643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2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525699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2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5256998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2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5256998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-4538"/>
            <a:ext cx="9144000" cy="148478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8" name="그룹 7"/>
          <p:cNvGrpSpPr/>
          <p:nvPr userDrawn="1"/>
        </p:nvGrpSpPr>
        <p:grpSpPr>
          <a:xfrm>
            <a:off x="381378" y="901286"/>
            <a:ext cx="8762622" cy="1335848"/>
            <a:chOff x="620688" y="1206694"/>
            <a:chExt cx="6304098" cy="1781130"/>
          </a:xfrm>
          <a:solidFill>
            <a:srgbClr val="FFF7E7"/>
          </a:solidFill>
        </p:grpSpPr>
        <p:sp>
          <p:nvSpPr>
            <p:cNvPr id="9" name="모서리가 둥근 직사각형 8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889281" y="131627"/>
            <a:ext cx="1700808" cy="827482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46720"/>
            <a:ext cx="4972051" cy="313413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2585534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928662" y="727058"/>
            <a:ext cx="7586689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그룹 15"/>
          <p:cNvGrpSpPr/>
          <p:nvPr userDrawn="1"/>
        </p:nvGrpSpPr>
        <p:grpSpPr>
          <a:xfrm>
            <a:off x="215339" y="49704"/>
            <a:ext cx="1499141" cy="1110851"/>
            <a:chOff x="215339" y="280078"/>
            <a:chExt cx="2354619" cy="1110851"/>
          </a:xfrm>
        </p:grpSpPr>
        <p:sp>
          <p:nvSpPr>
            <p:cNvPr id="7" name="타원 6"/>
            <p:cNvSpPr/>
            <p:nvPr userDrawn="1"/>
          </p:nvSpPr>
          <p:spPr>
            <a:xfrm>
              <a:off x="630695" y="280078"/>
              <a:ext cx="165596" cy="9314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/>
            <p:cNvSpPr/>
            <p:nvPr userDrawn="1"/>
          </p:nvSpPr>
          <p:spPr>
            <a:xfrm>
              <a:off x="489503" y="401478"/>
              <a:ext cx="139148" cy="7827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타원 8"/>
            <p:cNvSpPr/>
            <p:nvPr userDrawn="1"/>
          </p:nvSpPr>
          <p:spPr>
            <a:xfrm>
              <a:off x="215339" y="492455"/>
              <a:ext cx="826624" cy="46497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 userDrawn="1"/>
          </p:nvSpPr>
          <p:spPr>
            <a:xfrm>
              <a:off x="1096295" y="303973"/>
              <a:ext cx="246079" cy="138419"/>
            </a:xfrm>
            <a:prstGeom prst="ellipse">
              <a:avLst/>
            </a:prstGeom>
            <a:solidFill>
              <a:srgbClr val="A822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 userDrawn="1"/>
          </p:nvSpPr>
          <p:spPr>
            <a:xfrm>
              <a:off x="1618062" y="322261"/>
              <a:ext cx="636839" cy="358222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 userDrawn="1"/>
          </p:nvSpPr>
          <p:spPr>
            <a:xfrm>
              <a:off x="2389394" y="434898"/>
              <a:ext cx="180564" cy="10156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 userDrawn="1"/>
          </p:nvSpPr>
          <p:spPr>
            <a:xfrm>
              <a:off x="628651" y="458670"/>
              <a:ext cx="1657349" cy="93225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 userDrawn="1"/>
          </p:nvSpPr>
          <p:spPr>
            <a:xfrm>
              <a:off x="796291" y="552968"/>
              <a:ext cx="1322069" cy="74366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320227282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30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52569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B5D260EA-83FF-410E-9EBC-C85C835049AE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755325A-3AAE-4001-B6B6-CFD7A71B975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" y="-16933"/>
            <a:ext cx="9144001" cy="1014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269180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1" y="1825229"/>
            <a:ext cx="3841749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73601" y="1825229"/>
            <a:ext cx="3841751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63412544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365523"/>
            <a:ext cx="7886700" cy="132516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767" y="1681162"/>
            <a:ext cx="3867151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767" y="2505075"/>
            <a:ext cx="3867151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1" y="1681162"/>
            <a:ext cx="3888316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8316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96391432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09029683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8818539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0051641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3631001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25845252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4734" y="365523"/>
            <a:ext cx="1970617" cy="581144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1" y="365523"/>
            <a:ext cx="5712883" cy="581144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57065228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rgbClr val="A665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모서리가 둥근 직사각형 14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1" y="935338"/>
            <a:ext cx="7886700" cy="35551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676202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4" name="그룹 7"/>
          <p:cNvGrpSpPr/>
          <p:nvPr userDrawn="1"/>
        </p:nvGrpSpPr>
        <p:grpSpPr>
          <a:xfrm>
            <a:off x="738536" y="901286"/>
            <a:ext cx="8405464" cy="1335848"/>
            <a:chOff x="620688" y="1206694"/>
            <a:chExt cx="6304098" cy="1781130"/>
          </a:xfrm>
        </p:grpSpPr>
        <p:sp>
          <p:nvSpPr>
            <p:cNvPr id="9" name="모서리가 둥근 직사각형 8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908759" y="81635"/>
            <a:ext cx="2180861" cy="877474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47093"/>
            <a:ext cx="6858000" cy="3541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u="none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716375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81701" y="0"/>
            <a:ext cx="31623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2865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803654"/>
            <a:ext cx="9144000" cy="3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064664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 userDrawn="1">
            <p:ph type="title"/>
          </p:nvPr>
        </p:nvSpPr>
        <p:spPr>
          <a:xfrm>
            <a:off x="2286001" y="865018"/>
            <a:ext cx="7000404" cy="51228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84111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 userDrawn="1"/>
        </p:nvSpPr>
        <p:spPr>
          <a:xfrm>
            <a:off x="0" y="0"/>
            <a:ext cx="9144000" cy="1075925"/>
          </a:xfrm>
          <a:prstGeom prst="rect">
            <a:avLst/>
          </a:prstGeom>
          <a:solidFill>
            <a:srgbClr val="C4D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텍스트 개체 틀 6"/>
          <p:cNvSpPr>
            <a:spLocks noGrp="1"/>
          </p:cNvSpPr>
          <p:nvPr>
            <p:ph type="body" sz="quarter" idx="13" hasCustomPrompt="1"/>
          </p:nvPr>
        </p:nvSpPr>
        <p:spPr>
          <a:xfrm>
            <a:off x="350218" y="150540"/>
            <a:ext cx="5831165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3500" b="1">
                <a:solidFill>
                  <a:schemeClr val="tx1"/>
                </a:solidFill>
                <a:effectLst/>
                <a:latin typeface="Calibri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altLang="ko-KR" dirty="0"/>
              <a:t>Slide Main Title </a:t>
            </a:r>
            <a:endParaRPr lang="ko-KR" altLang="en-US" dirty="0"/>
          </a:p>
        </p:txBody>
      </p:sp>
      <p:sp>
        <p:nvSpPr>
          <p:cNvPr id="23" name="텍스트 개체 틀 6"/>
          <p:cNvSpPr>
            <a:spLocks noGrp="1"/>
          </p:cNvSpPr>
          <p:nvPr>
            <p:ph type="body" sz="quarter" idx="15" hasCustomPrompt="1"/>
          </p:nvPr>
        </p:nvSpPr>
        <p:spPr>
          <a:xfrm>
            <a:off x="350218" y="664754"/>
            <a:ext cx="5831165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2000" b="0">
                <a:solidFill>
                  <a:schemeClr val="tx1"/>
                </a:solidFill>
                <a:effectLst/>
                <a:latin typeface="Calibri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altLang="ko-KR" dirty="0"/>
              <a:t>Slide Subtitle Here </a:t>
            </a:r>
            <a:endParaRPr lang="ko-KR" altLang="en-US" dirty="0"/>
          </a:p>
        </p:txBody>
      </p:sp>
      <p:cxnSp>
        <p:nvCxnSpPr>
          <p:cNvPr id="24" name="직선 연결선 23"/>
          <p:cNvCxnSpPr/>
          <p:nvPr userDrawn="1"/>
        </p:nvCxnSpPr>
        <p:spPr>
          <a:xfrm>
            <a:off x="0" y="1075925"/>
            <a:ext cx="9144000" cy="0"/>
          </a:xfrm>
          <a:prstGeom prst="line">
            <a:avLst/>
          </a:prstGeom>
          <a:ln w="38100" cap="flat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 userDrawn="1"/>
        </p:nvCxnSpPr>
        <p:spPr>
          <a:xfrm>
            <a:off x="8177449" y="1216637"/>
            <a:ext cx="275996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 userDrawn="1"/>
        </p:nvCxnSpPr>
        <p:spPr>
          <a:xfrm>
            <a:off x="6892724" y="1075925"/>
            <a:ext cx="787452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 userDrawn="1"/>
        </p:nvCxnSpPr>
        <p:spPr>
          <a:xfrm>
            <a:off x="7390008" y="979254"/>
            <a:ext cx="787442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그룹 27"/>
          <p:cNvGrpSpPr/>
          <p:nvPr userDrawn="1"/>
        </p:nvGrpSpPr>
        <p:grpSpPr>
          <a:xfrm>
            <a:off x="8348972" y="246573"/>
            <a:ext cx="507899" cy="958646"/>
            <a:chOff x="9336360" y="294724"/>
            <a:chExt cx="558689" cy="1054511"/>
          </a:xfrm>
        </p:grpSpPr>
        <p:sp>
          <p:nvSpPr>
            <p:cNvPr id="29" name="타원 28"/>
            <p:cNvSpPr/>
            <p:nvPr userDrawn="1"/>
          </p:nvSpPr>
          <p:spPr>
            <a:xfrm>
              <a:off x="9428194" y="882380"/>
              <a:ext cx="376206" cy="376206"/>
            </a:xfrm>
            <a:prstGeom prst="ellipse">
              <a:avLst/>
            </a:prstGeom>
            <a:solidFill>
              <a:srgbClr val="C4D21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3" name="그룹 17"/>
            <p:cNvGrpSpPr/>
            <p:nvPr userDrawn="1"/>
          </p:nvGrpSpPr>
          <p:grpSpPr>
            <a:xfrm rot="5400000" flipV="1">
              <a:off x="9088450" y="542639"/>
              <a:ext cx="1054514" cy="558689"/>
              <a:chOff x="1038349" y="4530080"/>
              <a:chExt cx="1411288" cy="747713"/>
            </a:xfrm>
          </p:grpSpPr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1605087" y="4865043"/>
                <a:ext cx="123825" cy="77788"/>
              </a:xfrm>
              <a:prstGeom prst="rect">
                <a:avLst/>
              </a:pr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2" name="Freeform 30"/>
              <p:cNvSpPr>
                <a:spLocks noEditPoints="1"/>
              </p:cNvSpPr>
              <p:nvPr/>
            </p:nvSpPr>
            <p:spPr bwMode="auto">
              <a:xfrm>
                <a:off x="1728912" y="4557068"/>
                <a:ext cx="695325" cy="695325"/>
              </a:xfrm>
              <a:custGeom>
                <a:avLst/>
                <a:gdLst>
                  <a:gd name="T0" fmla="*/ 484 w 876"/>
                  <a:gd name="T1" fmla="*/ 874 h 876"/>
                  <a:gd name="T2" fmla="*/ 569 w 876"/>
                  <a:gd name="T3" fmla="*/ 857 h 876"/>
                  <a:gd name="T4" fmla="*/ 647 w 876"/>
                  <a:gd name="T5" fmla="*/ 823 h 876"/>
                  <a:gd name="T6" fmla="*/ 718 w 876"/>
                  <a:gd name="T7" fmla="*/ 777 h 876"/>
                  <a:gd name="T8" fmla="*/ 777 w 876"/>
                  <a:gd name="T9" fmla="*/ 716 h 876"/>
                  <a:gd name="T10" fmla="*/ 824 w 876"/>
                  <a:gd name="T11" fmla="*/ 647 h 876"/>
                  <a:gd name="T12" fmla="*/ 857 w 876"/>
                  <a:gd name="T13" fmla="*/ 568 h 876"/>
                  <a:gd name="T14" fmla="*/ 874 w 876"/>
                  <a:gd name="T15" fmla="*/ 484 h 876"/>
                  <a:gd name="T16" fmla="*/ 876 w 876"/>
                  <a:gd name="T17" fmla="*/ 415 h 876"/>
                  <a:gd name="T18" fmla="*/ 862 w 876"/>
                  <a:gd name="T19" fmla="*/ 328 h 876"/>
                  <a:gd name="T20" fmla="*/ 833 w 876"/>
                  <a:gd name="T21" fmla="*/ 248 h 876"/>
                  <a:gd name="T22" fmla="*/ 789 w 876"/>
                  <a:gd name="T23" fmla="*/ 176 h 876"/>
                  <a:gd name="T24" fmla="*/ 733 w 876"/>
                  <a:gd name="T25" fmla="*/ 114 h 876"/>
                  <a:gd name="T26" fmla="*/ 665 w 876"/>
                  <a:gd name="T27" fmla="*/ 64 h 876"/>
                  <a:gd name="T28" fmla="*/ 589 w 876"/>
                  <a:gd name="T29" fmla="*/ 27 h 876"/>
                  <a:gd name="T30" fmla="*/ 506 w 876"/>
                  <a:gd name="T31" fmla="*/ 5 h 876"/>
                  <a:gd name="T32" fmla="*/ 438 w 876"/>
                  <a:gd name="T33" fmla="*/ 0 h 876"/>
                  <a:gd name="T34" fmla="*/ 350 w 876"/>
                  <a:gd name="T35" fmla="*/ 10 h 876"/>
                  <a:gd name="T36" fmla="*/ 268 w 876"/>
                  <a:gd name="T37" fmla="*/ 35 h 876"/>
                  <a:gd name="T38" fmla="*/ 194 w 876"/>
                  <a:gd name="T39" fmla="*/ 75 h 876"/>
                  <a:gd name="T40" fmla="*/ 129 w 876"/>
                  <a:gd name="T41" fmla="*/ 129 h 876"/>
                  <a:gd name="T42" fmla="*/ 76 w 876"/>
                  <a:gd name="T43" fmla="*/ 194 h 876"/>
                  <a:gd name="T44" fmla="*/ 35 w 876"/>
                  <a:gd name="T45" fmla="*/ 268 h 876"/>
                  <a:gd name="T46" fmla="*/ 10 w 876"/>
                  <a:gd name="T47" fmla="*/ 350 h 876"/>
                  <a:gd name="T48" fmla="*/ 0 w 876"/>
                  <a:gd name="T49" fmla="*/ 438 h 876"/>
                  <a:gd name="T50" fmla="*/ 5 w 876"/>
                  <a:gd name="T51" fmla="*/ 506 h 876"/>
                  <a:gd name="T52" fmla="*/ 27 w 876"/>
                  <a:gd name="T53" fmla="*/ 589 h 876"/>
                  <a:gd name="T54" fmla="*/ 64 w 876"/>
                  <a:gd name="T55" fmla="*/ 665 h 876"/>
                  <a:gd name="T56" fmla="*/ 114 w 876"/>
                  <a:gd name="T57" fmla="*/ 733 h 876"/>
                  <a:gd name="T58" fmla="*/ 177 w 876"/>
                  <a:gd name="T59" fmla="*/ 789 h 876"/>
                  <a:gd name="T60" fmla="*/ 248 w 876"/>
                  <a:gd name="T61" fmla="*/ 833 h 876"/>
                  <a:gd name="T62" fmla="*/ 329 w 876"/>
                  <a:gd name="T63" fmla="*/ 862 h 876"/>
                  <a:gd name="T64" fmla="*/ 416 w 876"/>
                  <a:gd name="T65" fmla="*/ 876 h 876"/>
                  <a:gd name="T66" fmla="*/ 438 w 876"/>
                  <a:gd name="T67" fmla="*/ 182 h 876"/>
                  <a:gd name="T68" fmla="*/ 538 w 876"/>
                  <a:gd name="T69" fmla="*/ 203 h 876"/>
                  <a:gd name="T70" fmla="*/ 619 w 876"/>
                  <a:gd name="T71" fmla="*/ 258 h 876"/>
                  <a:gd name="T72" fmla="*/ 675 w 876"/>
                  <a:gd name="T73" fmla="*/ 339 h 876"/>
                  <a:gd name="T74" fmla="*/ 694 w 876"/>
                  <a:gd name="T75" fmla="*/ 438 h 876"/>
                  <a:gd name="T76" fmla="*/ 683 w 876"/>
                  <a:gd name="T77" fmla="*/ 515 h 876"/>
                  <a:gd name="T78" fmla="*/ 635 w 876"/>
                  <a:gd name="T79" fmla="*/ 601 h 876"/>
                  <a:gd name="T80" fmla="*/ 560 w 876"/>
                  <a:gd name="T81" fmla="*/ 663 h 876"/>
                  <a:gd name="T82" fmla="*/ 465 w 876"/>
                  <a:gd name="T83" fmla="*/ 692 h 876"/>
                  <a:gd name="T84" fmla="*/ 387 w 876"/>
                  <a:gd name="T85" fmla="*/ 689 h 876"/>
                  <a:gd name="T86" fmla="*/ 296 w 876"/>
                  <a:gd name="T87" fmla="*/ 650 h 876"/>
                  <a:gd name="T88" fmla="*/ 226 w 876"/>
                  <a:gd name="T89" fmla="*/ 581 h 876"/>
                  <a:gd name="T90" fmla="*/ 188 w 876"/>
                  <a:gd name="T91" fmla="*/ 489 h 876"/>
                  <a:gd name="T92" fmla="*/ 185 w 876"/>
                  <a:gd name="T93" fmla="*/ 412 h 876"/>
                  <a:gd name="T94" fmla="*/ 214 w 876"/>
                  <a:gd name="T95" fmla="*/ 317 h 876"/>
                  <a:gd name="T96" fmla="*/ 276 w 876"/>
                  <a:gd name="T97" fmla="*/ 241 h 876"/>
                  <a:gd name="T98" fmla="*/ 363 w 876"/>
                  <a:gd name="T99" fmla="*/ 194 h 876"/>
                  <a:gd name="T100" fmla="*/ 438 w 876"/>
                  <a:gd name="T101" fmla="*/ 182 h 8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76" h="876">
                    <a:moveTo>
                      <a:pt x="438" y="876"/>
                    </a:moveTo>
                    <a:lnTo>
                      <a:pt x="438" y="876"/>
                    </a:lnTo>
                    <a:lnTo>
                      <a:pt x="462" y="876"/>
                    </a:lnTo>
                    <a:lnTo>
                      <a:pt x="484" y="874"/>
                    </a:lnTo>
                    <a:lnTo>
                      <a:pt x="506" y="872"/>
                    </a:lnTo>
                    <a:lnTo>
                      <a:pt x="526" y="867"/>
                    </a:lnTo>
                    <a:lnTo>
                      <a:pt x="548" y="862"/>
                    </a:lnTo>
                    <a:lnTo>
                      <a:pt x="569" y="857"/>
                    </a:lnTo>
                    <a:lnTo>
                      <a:pt x="589" y="850"/>
                    </a:lnTo>
                    <a:lnTo>
                      <a:pt x="609" y="842"/>
                    </a:lnTo>
                    <a:lnTo>
                      <a:pt x="628" y="833"/>
                    </a:lnTo>
                    <a:lnTo>
                      <a:pt x="647" y="823"/>
                    </a:lnTo>
                    <a:lnTo>
                      <a:pt x="665" y="813"/>
                    </a:lnTo>
                    <a:lnTo>
                      <a:pt x="684" y="802"/>
                    </a:lnTo>
                    <a:lnTo>
                      <a:pt x="700" y="789"/>
                    </a:lnTo>
                    <a:lnTo>
                      <a:pt x="718" y="777"/>
                    </a:lnTo>
                    <a:lnTo>
                      <a:pt x="733" y="763"/>
                    </a:lnTo>
                    <a:lnTo>
                      <a:pt x="749" y="748"/>
                    </a:lnTo>
                    <a:lnTo>
                      <a:pt x="763" y="733"/>
                    </a:lnTo>
                    <a:lnTo>
                      <a:pt x="777" y="716"/>
                    </a:lnTo>
                    <a:lnTo>
                      <a:pt x="789" y="700"/>
                    </a:lnTo>
                    <a:lnTo>
                      <a:pt x="802" y="683"/>
                    </a:lnTo>
                    <a:lnTo>
                      <a:pt x="814" y="665"/>
                    </a:lnTo>
                    <a:lnTo>
                      <a:pt x="824" y="647"/>
                    </a:lnTo>
                    <a:lnTo>
                      <a:pt x="833" y="628"/>
                    </a:lnTo>
                    <a:lnTo>
                      <a:pt x="843" y="609"/>
                    </a:lnTo>
                    <a:lnTo>
                      <a:pt x="850" y="589"/>
                    </a:lnTo>
                    <a:lnTo>
                      <a:pt x="857" y="568"/>
                    </a:lnTo>
                    <a:lnTo>
                      <a:pt x="862" y="547"/>
                    </a:lnTo>
                    <a:lnTo>
                      <a:pt x="868" y="526"/>
                    </a:lnTo>
                    <a:lnTo>
                      <a:pt x="872" y="506"/>
                    </a:lnTo>
                    <a:lnTo>
                      <a:pt x="874" y="484"/>
                    </a:lnTo>
                    <a:lnTo>
                      <a:pt x="876" y="460"/>
                    </a:lnTo>
                    <a:lnTo>
                      <a:pt x="876" y="438"/>
                    </a:lnTo>
                    <a:lnTo>
                      <a:pt x="876" y="438"/>
                    </a:lnTo>
                    <a:lnTo>
                      <a:pt x="876" y="415"/>
                    </a:lnTo>
                    <a:lnTo>
                      <a:pt x="874" y="393"/>
                    </a:lnTo>
                    <a:lnTo>
                      <a:pt x="872" y="371"/>
                    </a:lnTo>
                    <a:lnTo>
                      <a:pt x="868" y="350"/>
                    </a:lnTo>
                    <a:lnTo>
                      <a:pt x="862" y="328"/>
                    </a:lnTo>
                    <a:lnTo>
                      <a:pt x="857" y="307"/>
                    </a:lnTo>
                    <a:lnTo>
                      <a:pt x="850" y="288"/>
                    </a:lnTo>
                    <a:lnTo>
                      <a:pt x="843" y="268"/>
                    </a:lnTo>
                    <a:lnTo>
                      <a:pt x="833" y="248"/>
                    </a:lnTo>
                    <a:lnTo>
                      <a:pt x="824" y="230"/>
                    </a:lnTo>
                    <a:lnTo>
                      <a:pt x="814" y="211"/>
                    </a:lnTo>
                    <a:lnTo>
                      <a:pt x="802" y="194"/>
                    </a:lnTo>
                    <a:lnTo>
                      <a:pt x="789" y="176"/>
                    </a:lnTo>
                    <a:lnTo>
                      <a:pt x="777" y="159"/>
                    </a:lnTo>
                    <a:lnTo>
                      <a:pt x="763" y="144"/>
                    </a:lnTo>
                    <a:lnTo>
                      <a:pt x="749" y="129"/>
                    </a:lnTo>
                    <a:lnTo>
                      <a:pt x="733" y="114"/>
                    </a:lnTo>
                    <a:lnTo>
                      <a:pt x="718" y="100"/>
                    </a:lnTo>
                    <a:lnTo>
                      <a:pt x="700" y="87"/>
                    </a:lnTo>
                    <a:lnTo>
                      <a:pt x="684" y="75"/>
                    </a:lnTo>
                    <a:lnTo>
                      <a:pt x="665" y="64"/>
                    </a:lnTo>
                    <a:lnTo>
                      <a:pt x="647" y="53"/>
                    </a:lnTo>
                    <a:lnTo>
                      <a:pt x="628" y="43"/>
                    </a:lnTo>
                    <a:lnTo>
                      <a:pt x="609" y="35"/>
                    </a:lnTo>
                    <a:lnTo>
                      <a:pt x="589" y="27"/>
                    </a:lnTo>
                    <a:lnTo>
                      <a:pt x="569" y="20"/>
                    </a:lnTo>
                    <a:lnTo>
                      <a:pt x="548" y="14"/>
                    </a:lnTo>
                    <a:lnTo>
                      <a:pt x="526" y="10"/>
                    </a:lnTo>
                    <a:lnTo>
                      <a:pt x="506" y="5"/>
                    </a:lnTo>
                    <a:lnTo>
                      <a:pt x="484" y="3"/>
                    </a:lnTo>
                    <a:lnTo>
                      <a:pt x="462" y="0"/>
                    </a:lnTo>
                    <a:lnTo>
                      <a:pt x="438" y="0"/>
                    </a:lnTo>
                    <a:lnTo>
                      <a:pt x="438" y="0"/>
                    </a:lnTo>
                    <a:lnTo>
                      <a:pt x="416" y="0"/>
                    </a:lnTo>
                    <a:lnTo>
                      <a:pt x="393" y="3"/>
                    </a:lnTo>
                    <a:lnTo>
                      <a:pt x="372" y="5"/>
                    </a:lnTo>
                    <a:lnTo>
                      <a:pt x="350" y="10"/>
                    </a:lnTo>
                    <a:lnTo>
                      <a:pt x="329" y="14"/>
                    </a:lnTo>
                    <a:lnTo>
                      <a:pt x="309" y="20"/>
                    </a:lnTo>
                    <a:lnTo>
                      <a:pt x="288" y="27"/>
                    </a:lnTo>
                    <a:lnTo>
                      <a:pt x="268" y="35"/>
                    </a:lnTo>
                    <a:lnTo>
                      <a:pt x="248" y="43"/>
                    </a:lnTo>
                    <a:lnTo>
                      <a:pt x="230" y="53"/>
                    </a:lnTo>
                    <a:lnTo>
                      <a:pt x="211" y="64"/>
                    </a:lnTo>
                    <a:lnTo>
                      <a:pt x="194" y="75"/>
                    </a:lnTo>
                    <a:lnTo>
                      <a:pt x="177" y="87"/>
                    </a:lnTo>
                    <a:lnTo>
                      <a:pt x="160" y="100"/>
                    </a:lnTo>
                    <a:lnTo>
                      <a:pt x="144" y="114"/>
                    </a:lnTo>
                    <a:lnTo>
                      <a:pt x="129" y="129"/>
                    </a:lnTo>
                    <a:lnTo>
                      <a:pt x="114" y="144"/>
                    </a:lnTo>
                    <a:lnTo>
                      <a:pt x="100" y="159"/>
                    </a:lnTo>
                    <a:lnTo>
                      <a:pt x="87" y="176"/>
                    </a:lnTo>
                    <a:lnTo>
                      <a:pt x="76" y="194"/>
                    </a:lnTo>
                    <a:lnTo>
                      <a:pt x="64" y="211"/>
                    </a:lnTo>
                    <a:lnTo>
                      <a:pt x="54" y="230"/>
                    </a:lnTo>
                    <a:lnTo>
                      <a:pt x="43" y="248"/>
                    </a:lnTo>
                    <a:lnTo>
                      <a:pt x="35" y="268"/>
                    </a:lnTo>
                    <a:lnTo>
                      <a:pt x="27" y="288"/>
                    </a:lnTo>
                    <a:lnTo>
                      <a:pt x="20" y="307"/>
                    </a:lnTo>
                    <a:lnTo>
                      <a:pt x="14" y="328"/>
                    </a:lnTo>
                    <a:lnTo>
                      <a:pt x="10" y="350"/>
                    </a:lnTo>
                    <a:lnTo>
                      <a:pt x="5" y="371"/>
                    </a:lnTo>
                    <a:lnTo>
                      <a:pt x="3" y="393"/>
                    </a:lnTo>
                    <a:lnTo>
                      <a:pt x="2" y="415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2" y="460"/>
                    </a:lnTo>
                    <a:lnTo>
                      <a:pt x="3" y="484"/>
                    </a:lnTo>
                    <a:lnTo>
                      <a:pt x="5" y="506"/>
                    </a:lnTo>
                    <a:lnTo>
                      <a:pt x="10" y="526"/>
                    </a:lnTo>
                    <a:lnTo>
                      <a:pt x="14" y="547"/>
                    </a:lnTo>
                    <a:lnTo>
                      <a:pt x="20" y="568"/>
                    </a:lnTo>
                    <a:lnTo>
                      <a:pt x="27" y="589"/>
                    </a:lnTo>
                    <a:lnTo>
                      <a:pt x="35" y="609"/>
                    </a:lnTo>
                    <a:lnTo>
                      <a:pt x="43" y="628"/>
                    </a:lnTo>
                    <a:lnTo>
                      <a:pt x="54" y="647"/>
                    </a:lnTo>
                    <a:lnTo>
                      <a:pt x="64" y="665"/>
                    </a:lnTo>
                    <a:lnTo>
                      <a:pt x="76" y="683"/>
                    </a:lnTo>
                    <a:lnTo>
                      <a:pt x="87" y="700"/>
                    </a:lnTo>
                    <a:lnTo>
                      <a:pt x="100" y="716"/>
                    </a:lnTo>
                    <a:lnTo>
                      <a:pt x="114" y="733"/>
                    </a:lnTo>
                    <a:lnTo>
                      <a:pt x="129" y="748"/>
                    </a:lnTo>
                    <a:lnTo>
                      <a:pt x="144" y="763"/>
                    </a:lnTo>
                    <a:lnTo>
                      <a:pt x="160" y="777"/>
                    </a:lnTo>
                    <a:lnTo>
                      <a:pt x="177" y="789"/>
                    </a:lnTo>
                    <a:lnTo>
                      <a:pt x="194" y="802"/>
                    </a:lnTo>
                    <a:lnTo>
                      <a:pt x="211" y="813"/>
                    </a:lnTo>
                    <a:lnTo>
                      <a:pt x="230" y="823"/>
                    </a:lnTo>
                    <a:lnTo>
                      <a:pt x="248" y="833"/>
                    </a:lnTo>
                    <a:lnTo>
                      <a:pt x="268" y="842"/>
                    </a:lnTo>
                    <a:lnTo>
                      <a:pt x="288" y="850"/>
                    </a:lnTo>
                    <a:lnTo>
                      <a:pt x="309" y="857"/>
                    </a:lnTo>
                    <a:lnTo>
                      <a:pt x="329" y="862"/>
                    </a:lnTo>
                    <a:lnTo>
                      <a:pt x="350" y="867"/>
                    </a:lnTo>
                    <a:lnTo>
                      <a:pt x="372" y="872"/>
                    </a:lnTo>
                    <a:lnTo>
                      <a:pt x="393" y="874"/>
                    </a:lnTo>
                    <a:lnTo>
                      <a:pt x="416" y="876"/>
                    </a:lnTo>
                    <a:lnTo>
                      <a:pt x="438" y="876"/>
                    </a:lnTo>
                    <a:lnTo>
                      <a:pt x="438" y="876"/>
                    </a:lnTo>
                    <a:close/>
                    <a:moveTo>
                      <a:pt x="438" y="182"/>
                    </a:moveTo>
                    <a:lnTo>
                      <a:pt x="438" y="182"/>
                    </a:lnTo>
                    <a:lnTo>
                      <a:pt x="465" y="183"/>
                    </a:lnTo>
                    <a:lnTo>
                      <a:pt x="490" y="188"/>
                    </a:lnTo>
                    <a:lnTo>
                      <a:pt x="515" y="194"/>
                    </a:lnTo>
                    <a:lnTo>
                      <a:pt x="538" y="203"/>
                    </a:lnTo>
                    <a:lnTo>
                      <a:pt x="560" y="214"/>
                    </a:lnTo>
                    <a:lnTo>
                      <a:pt x="582" y="226"/>
                    </a:lnTo>
                    <a:lnTo>
                      <a:pt x="602" y="241"/>
                    </a:lnTo>
                    <a:lnTo>
                      <a:pt x="619" y="258"/>
                    </a:lnTo>
                    <a:lnTo>
                      <a:pt x="635" y="276"/>
                    </a:lnTo>
                    <a:lnTo>
                      <a:pt x="650" y="296"/>
                    </a:lnTo>
                    <a:lnTo>
                      <a:pt x="663" y="317"/>
                    </a:lnTo>
                    <a:lnTo>
                      <a:pt x="675" y="339"/>
                    </a:lnTo>
                    <a:lnTo>
                      <a:pt x="683" y="362"/>
                    </a:lnTo>
                    <a:lnTo>
                      <a:pt x="689" y="386"/>
                    </a:lnTo>
                    <a:lnTo>
                      <a:pt x="693" y="412"/>
                    </a:lnTo>
                    <a:lnTo>
                      <a:pt x="694" y="438"/>
                    </a:lnTo>
                    <a:lnTo>
                      <a:pt x="694" y="438"/>
                    </a:lnTo>
                    <a:lnTo>
                      <a:pt x="693" y="464"/>
                    </a:lnTo>
                    <a:lnTo>
                      <a:pt x="689" y="489"/>
                    </a:lnTo>
                    <a:lnTo>
                      <a:pt x="683" y="515"/>
                    </a:lnTo>
                    <a:lnTo>
                      <a:pt x="675" y="538"/>
                    </a:lnTo>
                    <a:lnTo>
                      <a:pt x="663" y="560"/>
                    </a:lnTo>
                    <a:lnTo>
                      <a:pt x="650" y="581"/>
                    </a:lnTo>
                    <a:lnTo>
                      <a:pt x="635" y="601"/>
                    </a:lnTo>
                    <a:lnTo>
                      <a:pt x="619" y="619"/>
                    </a:lnTo>
                    <a:lnTo>
                      <a:pt x="602" y="635"/>
                    </a:lnTo>
                    <a:lnTo>
                      <a:pt x="582" y="650"/>
                    </a:lnTo>
                    <a:lnTo>
                      <a:pt x="560" y="663"/>
                    </a:lnTo>
                    <a:lnTo>
                      <a:pt x="538" y="674"/>
                    </a:lnTo>
                    <a:lnTo>
                      <a:pt x="515" y="683"/>
                    </a:lnTo>
                    <a:lnTo>
                      <a:pt x="490" y="689"/>
                    </a:lnTo>
                    <a:lnTo>
                      <a:pt x="465" y="692"/>
                    </a:lnTo>
                    <a:lnTo>
                      <a:pt x="438" y="694"/>
                    </a:lnTo>
                    <a:lnTo>
                      <a:pt x="438" y="694"/>
                    </a:lnTo>
                    <a:lnTo>
                      <a:pt x="413" y="692"/>
                    </a:lnTo>
                    <a:lnTo>
                      <a:pt x="387" y="689"/>
                    </a:lnTo>
                    <a:lnTo>
                      <a:pt x="363" y="683"/>
                    </a:lnTo>
                    <a:lnTo>
                      <a:pt x="339" y="674"/>
                    </a:lnTo>
                    <a:lnTo>
                      <a:pt x="317" y="663"/>
                    </a:lnTo>
                    <a:lnTo>
                      <a:pt x="296" y="650"/>
                    </a:lnTo>
                    <a:lnTo>
                      <a:pt x="276" y="635"/>
                    </a:lnTo>
                    <a:lnTo>
                      <a:pt x="258" y="619"/>
                    </a:lnTo>
                    <a:lnTo>
                      <a:pt x="241" y="601"/>
                    </a:lnTo>
                    <a:lnTo>
                      <a:pt x="226" y="581"/>
                    </a:lnTo>
                    <a:lnTo>
                      <a:pt x="214" y="560"/>
                    </a:lnTo>
                    <a:lnTo>
                      <a:pt x="203" y="538"/>
                    </a:lnTo>
                    <a:lnTo>
                      <a:pt x="194" y="515"/>
                    </a:lnTo>
                    <a:lnTo>
                      <a:pt x="188" y="489"/>
                    </a:lnTo>
                    <a:lnTo>
                      <a:pt x="185" y="464"/>
                    </a:lnTo>
                    <a:lnTo>
                      <a:pt x="182" y="438"/>
                    </a:lnTo>
                    <a:lnTo>
                      <a:pt x="182" y="438"/>
                    </a:lnTo>
                    <a:lnTo>
                      <a:pt x="185" y="412"/>
                    </a:lnTo>
                    <a:lnTo>
                      <a:pt x="188" y="386"/>
                    </a:lnTo>
                    <a:lnTo>
                      <a:pt x="194" y="362"/>
                    </a:lnTo>
                    <a:lnTo>
                      <a:pt x="203" y="339"/>
                    </a:lnTo>
                    <a:lnTo>
                      <a:pt x="214" y="317"/>
                    </a:lnTo>
                    <a:lnTo>
                      <a:pt x="226" y="296"/>
                    </a:lnTo>
                    <a:lnTo>
                      <a:pt x="241" y="276"/>
                    </a:lnTo>
                    <a:lnTo>
                      <a:pt x="258" y="258"/>
                    </a:lnTo>
                    <a:lnTo>
                      <a:pt x="276" y="241"/>
                    </a:lnTo>
                    <a:lnTo>
                      <a:pt x="296" y="226"/>
                    </a:lnTo>
                    <a:lnTo>
                      <a:pt x="317" y="214"/>
                    </a:lnTo>
                    <a:lnTo>
                      <a:pt x="339" y="203"/>
                    </a:lnTo>
                    <a:lnTo>
                      <a:pt x="363" y="194"/>
                    </a:lnTo>
                    <a:lnTo>
                      <a:pt x="387" y="188"/>
                    </a:lnTo>
                    <a:lnTo>
                      <a:pt x="413" y="183"/>
                    </a:lnTo>
                    <a:lnTo>
                      <a:pt x="438" y="182"/>
                    </a:lnTo>
                    <a:lnTo>
                      <a:pt x="438" y="1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3" name="Freeform 31"/>
              <p:cNvSpPr>
                <a:spLocks noEditPoints="1"/>
              </p:cNvSpPr>
              <p:nvPr/>
            </p:nvSpPr>
            <p:spPr bwMode="auto">
              <a:xfrm>
                <a:off x="1703512" y="4530080"/>
                <a:ext cx="746125" cy="747713"/>
              </a:xfrm>
              <a:custGeom>
                <a:avLst/>
                <a:gdLst>
                  <a:gd name="T0" fmla="*/ 353 w 941"/>
                  <a:gd name="T1" fmla="*/ 926 h 941"/>
                  <a:gd name="T2" fmla="*/ 207 w 941"/>
                  <a:gd name="T3" fmla="*/ 860 h 941"/>
                  <a:gd name="T4" fmla="*/ 94 w 941"/>
                  <a:gd name="T5" fmla="*/ 752 h 941"/>
                  <a:gd name="T6" fmla="*/ 21 w 941"/>
                  <a:gd name="T7" fmla="*/ 611 h 941"/>
                  <a:gd name="T8" fmla="*/ 0 w 941"/>
                  <a:gd name="T9" fmla="*/ 470 h 941"/>
                  <a:gd name="T10" fmla="*/ 29 w 941"/>
                  <a:gd name="T11" fmla="*/ 308 h 941"/>
                  <a:gd name="T12" fmla="*/ 108 w 941"/>
                  <a:gd name="T13" fmla="*/ 171 h 941"/>
                  <a:gd name="T14" fmla="*/ 227 w 941"/>
                  <a:gd name="T15" fmla="*/ 68 h 941"/>
                  <a:gd name="T16" fmla="*/ 375 w 941"/>
                  <a:gd name="T17" fmla="*/ 9 h 941"/>
                  <a:gd name="T18" fmla="*/ 519 w 941"/>
                  <a:gd name="T19" fmla="*/ 2 h 941"/>
                  <a:gd name="T20" fmla="*/ 674 w 941"/>
                  <a:gd name="T21" fmla="*/ 46 h 941"/>
                  <a:gd name="T22" fmla="*/ 803 w 941"/>
                  <a:gd name="T23" fmla="*/ 138 h 941"/>
                  <a:gd name="T24" fmla="*/ 894 w 941"/>
                  <a:gd name="T25" fmla="*/ 266 h 941"/>
                  <a:gd name="T26" fmla="*/ 938 w 941"/>
                  <a:gd name="T27" fmla="*/ 422 h 941"/>
                  <a:gd name="T28" fmla="*/ 931 w 941"/>
                  <a:gd name="T29" fmla="*/ 565 h 941"/>
                  <a:gd name="T30" fmla="*/ 872 w 941"/>
                  <a:gd name="T31" fmla="*/ 714 h 941"/>
                  <a:gd name="T32" fmla="*/ 769 w 941"/>
                  <a:gd name="T33" fmla="*/ 833 h 941"/>
                  <a:gd name="T34" fmla="*/ 633 w 941"/>
                  <a:gd name="T35" fmla="*/ 912 h 941"/>
                  <a:gd name="T36" fmla="*/ 470 w 941"/>
                  <a:gd name="T37" fmla="*/ 941 h 941"/>
                  <a:gd name="T38" fmla="*/ 389 w 941"/>
                  <a:gd name="T39" fmla="*/ 73 h 941"/>
                  <a:gd name="T40" fmla="*/ 261 w 941"/>
                  <a:gd name="T41" fmla="*/ 123 h 941"/>
                  <a:gd name="T42" fmla="*/ 158 w 941"/>
                  <a:gd name="T43" fmla="*/ 212 h 941"/>
                  <a:gd name="T44" fmla="*/ 89 w 941"/>
                  <a:gd name="T45" fmla="*/ 331 h 941"/>
                  <a:gd name="T46" fmla="*/ 65 w 941"/>
                  <a:gd name="T47" fmla="*/ 470 h 941"/>
                  <a:gd name="T48" fmla="*/ 83 w 941"/>
                  <a:gd name="T49" fmla="*/ 591 h 941"/>
                  <a:gd name="T50" fmla="*/ 146 w 941"/>
                  <a:gd name="T51" fmla="*/ 713 h 941"/>
                  <a:gd name="T52" fmla="*/ 243 w 941"/>
                  <a:gd name="T53" fmla="*/ 806 h 941"/>
                  <a:gd name="T54" fmla="*/ 370 w 941"/>
                  <a:gd name="T55" fmla="*/ 863 h 941"/>
                  <a:gd name="T56" fmla="*/ 491 w 941"/>
                  <a:gd name="T57" fmla="*/ 876 h 941"/>
                  <a:gd name="T58" fmla="*/ 628 w 941"/>
                  <a:gd name="T59" fmla="*/ 845 h 941"/>
                  <a:gd name="T60" fmla="*/ 744 w 941"/>
                  <a:gd name="T61" fmla="*/ 770 h 941"/>
                  <a:gd name="T62" fmla="*/ 827 w 941"/>
                  <a:gd name="T63" fmla="*/ 664 h 941"/>
                  <a:gd name="T64" fmla="*/ 871 w 941"/>
                  <a:gd name="T65" fmla="*/ 532 h 941"/>
                  <a:gd name="T66" fmla="*/ 871 w 941"/>
                  <a:gd name="T67" fmla="*/ 409 h 941"/>
                  <a:gd name="T68" fmla="*/ 827 w 941"/>
                  <a:gd name="T69" fmla="*/ 277 h 941"/>
                  <a:gd name="T70" fmla="*/ 744 w 941"/>
                  <a:gd name="T71" fmla="*/ 170 h 941"/>
                  <a:gd name="T72" fmla="*/ 628 w 941"/>
                  <a:gd name="T73" fmla="*/ 96 h 941"/>
                  <a:gd name="T74" fmla="*/ 491 w 941"/>
                  <a:gd name="T75" fmla="*/ 65 h 941"/>
                  <a:gd name="T76" fmla="*/ 426 w 941"/>
                  <a:gd name="T77" fmla="*/ 755 h 941"/>
                  <a:gd name="T78" fmla="*/ 309 w 941"/>
                  <a:gd name="T79" fmla="*/ 709 h 941"/>
                  <a:gd name="T80" fmla="*/ 200 w 941"/>
                  <a:gd name="T81" fmla="*/ 569 h 941"/>
                  <a:gd name="T82" fmla="*/ 183 w 941"/>
                  <a:gd name="T83" fmla="*/ 470 h 941"/>
                  <a:gd name="T84" fmla="*/ 196 w 941"/>
                  <a:gd name="T85" fmla="*/ 385 h 941"/>
                  <a:gd name="T86" fmla="*/ 287 w 941"/>
                  <a:gd name="T87" fmla="*/ 248 h 941"/>
                  <a:gd name="T88" fmla="*/ 412 w 941"/>
                  <a:gd name="T89" fmla="*/ 188 h 941"/>
                  <a:gd name="T90" fmla="*/ 500 w 941"/>
                  <a:gd name="T91" fmla="*/ 184 h 941"/>
                  <a:gd name="T92" fmla="*/ 608 w 941"/>
                  <a:gd name="T93" fmla="*/ 217 h 941"/>
                  <a:gd name="T94" fmla="*/ 736 w 941"/>
                  <a:gd name="T95" fmla="*/ 358 h 941"/>
                  <a:gd name="T96" fmla="*/ 758 w 941"/>
                  <a:gd name="T97" fmla="*/ 455 h 941"/>
                  <a:gd name="T98" fmla="*/ 750 w 941"/>
                  <a:gd name="T99" fmla="*/ 542 h 941"/>
                  <a:gd name="T100" fmla="*/ 674 w 941"/>
                  <a:gd name="T101" fmla="*/ 674 h 941"/>
                  <a:gd name="T102" fmla="*/ 542 w 941"/>
                  <a:gd name="T103" fmla="*/ 750 h 941"/>
                  <a:gd name="T104" fmla="*/ 470 w 941"/>
                  <a:gd name="T105" fmla="*/ 247 h 941"/>
                  <a:gd name="T106" fmla="*/ 345 w 941"/>
                  <a:gd name="T107" fmla="*/ 285 h 941"/>
                  <a:gd name="T108" fmla="*/ 257 w 941"/>
                  <a:gd name="T109" fmla="*/ 404 h 941"/>
                  <a:gd name="T110" fmla="*/ 257 w 941"/>
                  <a:gd name="T111" fmla="*/ 536 h 941"/>
                  <a:gd name="T112" fmla="*/ 345 w 941"/>
                  <a:gd name="T113" fmla="*/ 656 h 941"/>
                  <a:gd name="T114" fmla="*/ 470 w 941"/>
                  <a:gd name="T115" fmla="*/ 694 h 941"/>
                  <a:gd name="T116" fmla="*/ 613 w 941"/>
                  <a:gd name="T117" fmla="*/ 643 h 941"/>
                  <a:gd name="T118" fmla="*/ 689 w 941"/>
                  <a:gd name="T119" fmla="*/ 516 h 941"/>
                  <a:gd name="T120" fmla="*/ 677 w 941"/>
                  <a:gd name="T121" fmla="*/ 383 h 941"/>
                  <a:gd name="T122" fmla="*/ 577 w 941"/>
                  <a:gd name="T123" fmla="*/ 273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41" h="941">
                    <a:moveTo>
                      <a:pt x="470" y="941"/>
                    </a:moveTo>
                    <a:lnTo>
                      <a:pt x="470" y="941"/>
                    </a:lnTo>
                    <a:lnTo>
                      <a:pt x="446" y="940"/>
                    </a:lnTo>
                    <a:lnTo>
                      <a:pt x="423" y="938"/>
                    </a:lnTo>
                    <a:lnTo>
                      <a:pt x="399" y="935"/>
                    </a:lnTo>
                    <a:lnTo>
                      <a:pt x="375" y="931"/>
                    </a:lnTo>
                    <a:lnTo>
                      <a:pt x="353" y="926"/>
                    </a:lnTo>
                    <a:lnTo>
                      <a:pt x="331" y="920"/>
                    </a:lnTo>
                    <a:lnTo>
                      <a:pt x="309" y="912"/>
                    </a:lnTo>
                    <a:lnTo>
                      <a:pt x="287" y="904"/>
                    </a:lnTo>
                    <a:lnTo>
                      <a:pt x="266" y="894"/>
                    </a:lnTo>
                    <a:lnTo>
                      <a:pt x="247" y="884"/>
                    </a:lnTo>
                    <a:lnTo>
                      <a:pt x="227" y="872"/>
                    </a:lnTo>
                    <a:lnTo>
                      <a:pt x="207" y="860"/>
                    </a:lnTo>
                    <a:lnTo>
                      <a:pt x="189" y="847"/>
                    </a:lnTo>
                    <a:lnTo>
                      <a:pt x="171" y="833"/>
                    </a:lnTo>
                    <a:lnTo>
                      <a:pt x="154" y="818"/>
                    </a:lnTo>
                    <a:lnTo>
                      <a:pt x="138" y="803"/>
                    </a:lnTo>
                    <a:lnTo>
                      <a:pt x="123" y="787"/>
                    </a:lnTo>
                    <a:lnTo>
                      <a:pt x="108" y="769"/>
                    </a:lnTo>
                    <a:lnTo>
                      <a:pt x="94" y="752"/>
                    </a:lnTo>
                    <a:lnTo>
                      <a:pt x="81" y="733"/>
                    </a:lnTo>
                    <a:lnTo>
                      <a:pt x="68" y="714"/>
                    </a:lnTo>
                    <a:lnTo>
                      <a:pt x="57" y="694"/>
                    </a:lnTo>
                    <a:lnTo>
                      <a:pt x="46" y="674"/>
                    </a:lnTo>
                    <a:lnTo>
                      <a:pt x="37" y="653"/>
                    </a:lnTo>
                    <a:lnTo>
                      <a:pt x="29" y="631"/>
                    </a:lnTo>
                    <a:lnTo>
                      <a:pt x="21" y="611"/>
                    </a:lnTo>
                    <a:lnTo>
                      <a:pt x="15" y="587"/>
                    </a:lnTo>
                    <a:lnTo>
                      <a:pt x="9" y="565"/>
                    </a:lnTo>
                    <a:lnTo>
                      <a:pt x="6" y="542"/>
                    </a:lnTo>
                    <a:lnTo>
                      <a:pt x="2" y="518"/>
                    </a:lnTo>
                    <a:lnTo>
                      <a:pt x="1" y="495"/>
                    </a:lnTo>
                    <a:lnTo>
                      <a:pt x="0" y="470"/>
                    </a:lnTo>
                    <a:lnTo>
                      <a:pt x="0" y="470"/>
                    </a:lnTo>
                    <a:lnTo>
                      <a:pt x="1" y="446"/>
                    </a:lnTo>
                    <a:lnTo>
                      <a:pt x="2" y="422"/>
                    </a:lnTo>
                    <a:lnTo>
                      <a:pt x="6" y="399"/>
                    </a:lnTo>
                    <a:lnTo>
                      <a:pt x="9" y="375"/>
                    </a:lnTo>
                    <a:lnTo>
                      <a:pt x="15" y="353"/>
                    </a:lnTo>
                    <a:lnTo>
                      <a:pt x="21" y="330"/>
                    </a:lnTo>
                    <a:lnTo>
                      <a:pt x="29" y="308"/>
                    </a:lnTo>
                    <a:lnTo>
                      <a:pt x="37" y="287"/>
                    </a:lnTo>
                    <a:lnTo>
                      <a:pt x="46" y="266"/>
                    </a:lnTo>
                    <a:lnTo>
                      <a:pt x="57" y="247"/>
                    </a:lnTo>
                    <a:lnTo>
                      <a:pt x="68" y="227"/>
                    </a:lnTo>
                    <a:lnTo>
                      <a:pt x="81" y="207"/>
                    </a:lnTo>
                    <a:lnTo>
                      <a:pt x="94" y="189"/>
                    </a:lnTo>
                    <a:lnTo>
                      <a:pt x="108" y="171"/>
                    </a:lnTo>
                    <a:lnTo>
                      <a:pt x="123" y="154"/>
                    </a:lnTo>
                    <a:lnTo>
                      <a:pt x="138" y="138"/>
                    </a:lnTo>
                    <a:lnTo>
                      <a:pt x="154" y="123"/>
                    </a:lnTo>
                    <a:lnTo>
                      <a:pt x="171" y="108"/>
                    </a:lnTo>
                    <a:lnTo>
                      <a:pt x="189" y="94"/>
                    </a:lnTo>
                    <a:lnTo>
                      <a:pt x="207" y="80"/>
                    </a:lnTo>
                    <a:lnTo>
                      <a:pt x="227" y="68"/>
                    </a:lnTo>
                    <a:lnTo>
                      <a:pt x="247" y="57"/>
                    </a:lnTo>
                    <a:lnTo>
                      <a:pt x="266" y="46"/>
                    </a:lnTo>
                    <a:lnTo>
                      <a:pt x="287" y="37"/>
                    </a:lnTo>
                    <a:lnTo>
                      <a:pt x="309" y="29"/>
                    </a:lnTo>
                    <a:lnTo>
                      <a:pt x="331" y="21"/>
                    </a:lnTo>
                    <a:lnTo>
                      <a:pt x="353" y="15"/>
                    </a:lnTo>
                    <a:lnTo>
                      <a:pt x="375" y="9"/>
                    </a:lnTo>
                    <a:lnTo>
                      <a:pt x="399" y="6"/>
                    </a:lnTo>
                    <a:lnTo>
                      <a:pt x="423" y="2"/>
                    </a:lnTo>
                    <a:lnTo>
                      <a:pt x="446" y="0"/>
                    </a:lnTo>
                    <a:lnTo>
                      <a:pt x="470" y="0"/>
                    </a:lnTo>
                    <a:lnTo>
                      <a:pt x="470" y="0"/>
                    </a:lnTo>
                    <a:lnTo>
                      <a:pt x="495" y="0"/>
                    </a:lnTo>
                    <a:lnTo>
                      <a:pt x="519" y="2"/>
                    </a:lnTo>
                    <a:lnTo>
                      <a:pt x="542" y="6"/>
                    </a:lnTo>
                    <a:lnTo>
                      <a:pt x="565" y="9"/>
                    </a:lnTo>
                    <a:lnTo>
                      <a:pt x="587" y="15"/>
                    </a:lnTo>
                    <a:lnTo>
                      <a:pt x="610" y="21"/>
                    </a:lnTo>
                    <a:lnTo>
                      <a:pt x="633" y="29"/>
                    </a:lnTo>
                    <a:lnTo>
                      <a:pt x="653" y="37"/>
                    </a:lnTo>
                    <a:lnTo>
                      <a:pt x="674" y="46"/>
                    </a:lnTo>
                    <a:lnTo>
                      <a:pt x="694" y="57"/>
                    </a:lnTo>
                    <a:lnTo>
                      <a:pt x="714" y="68"/>
                    </a:lnTo>
                    <a:lnTo>
                      <a:pt x="733" y="80"/>
                    </a:lnTo>
                    <a:lnTo>
                      <a:pt x="752" y="94"/>
                    </a:lnTo>
                    <a:lnTo>
                      <a:pt x="769" y="108"/>
                    </a:lnTo>
                    <a:lnTo>
                      <a:pt x="787" y="123"/>
                    </a:lnTo>
                    <a:lnTo>
                      <a:pt x="803" y="138"/>
                    </a:lnTo>
                    <a:lnTo>
                      <a:pt x="819" y="154"/>
                    </a:lnTo>
                    <a:lnTo>
                      <a:pt x="833" y="171"/>
                    </a:lnTo>
                    <a:lnTo>
                      <a:pt x="847" y="189"/>
                    </a:lnTo>
                    <a:lnTo>
                      <a:pt x="861" y="207"/>
                    </a:lnTo>
                    <a:lnTo>
                      <a:pt x="872" y="227"/>
                    </a:lnTo>
                    <a:lnTo>
                      <a:pt x="884" y="247"/>
                    </a:lnTo>
                    <a:lnTo>
                      <a:pt x="894" y="266"/>
                    </a:lnTo>
                    <a:lnTo>
                      <a:pt x="904" y="287"/>
                    </a:lnTo>
                    <a:lnTo>
                      <a:pt x="912" y="308"/>
                    </a:lnTo>
                    <a:lnTo>
                      <a:pt x="920" y="330"/>
                    </a:lnTo>
                    <a:lnTo>
                      <a:pt x="926" y="353"/>
                    </a:lnTo>
                    <a:lnTo>
                      <a:pt x="931" y="375"/>
                    </a:lnTo>
                    <a:lnTo>
                      <a:pt x="935" y="399"/>
                    </a:lnTo>
                    <a:lnTo>
                      <a:pt x="938" y="422"/>
                    </a:lnTo>
                    <a:lnTo>
                      <a:pt x="941" y="446"/>
                    </a:lnTo>
                    <a:lnTo>
                      <a:pt x="941" y="470"/>
                    </a:lnTo>
                    <a:lnTo>
                      <a:pt x="941" y="470"/>
                    </a:lnTo>
                    <a:lnTo>
                      <a:pt x="941" y="495"/>
                    </a:lnTo>
                    <a:lnTo>
                      <a:pt x="938" y="518"/>
                    </a:lnTo>
                    <a:lnTo>
                      <a:pt x="935" y="542"/>
                    </a:lnTo>
                    <a:lnTo>
                      <a:pt x="931" y="565"/>
                    </a:lnTo>
                    <a:lnTo>
                      <a:pt x="926" y="587"/>
                    </a:lnTo>
                    <a:lnTo>
                      <a:pt x="920" y="611"/>
                    </a:lnTo>
                    <a:lnTo>
                      <a:pt x="912" y="631"/>
                    </a:lnTo>
                    <a:lnTo>
                      <a:pt x="904" y="653"/>
                    </a:lnTo>
                    <a:lnTo>
                      <a:pt x="894" y="674"/>
                    </a:lnTo>
                    <a:lnTo>
                      <a:pt x="884" y="694"/>
                    </a:lnTo>
                    <a:lnTo>
                      <a:pt x="872" y="714"/>
                    </a:lnTo>
                    <a:lnTo>
                      <a:pt x="861" y="733"/>
                    </a:lnTo>
                    <a:lnTo>
                      <a:pt x="847" y="752"/>
                    </a:lnTo>
                    <a:lnTo>
                      <a:pt x="833" y="769"/>
                    </a:lnTo>
                    <a:lnTo>
                      <a:pt x="819" y="787"/>
                    </a:lnTo>
                    <a:lnTo>
                      <a:pt x="803" y="803"/>
                    </a:lnTo>
                    <a:lnTo>
                      <a:pt x="787" y="818"/>
                    </a:lnTo>
                    <a:lnTo>
                      <a:pt x="769" y="833"/>
                    </a:lnTo>
                    <a:lnTo>
                      <a:pt x="752" y="847"/>
                    </a:lnTo>
                    <a:lnTo>
                      <a:pt x="733" y="860"/>
                    </a:lnTo>
                    <a:lnTo>
                      <a:pt x="714" y="872"/>
                    </a:lnTo>
                    <a:lnTo>
                      <a:pt x="694" y="884"/>
                    </a:lnTo>
                    <a:lnTo>
                      <a:pt x="674" y="894"/>
                    </a:lnTo>
                    <a:lnTo>
                      <a:pt x="653" y="904"/>
                    </a:lnTo>
                    <a:lnTo>
                      <a:pt x="633" y="912"/>
                    </a:lnTo>
                    <a:lnTo>
                      <a:pt x="610" y="920"/>
                    </a:lnTo>
                    <a:lnTo>
                      <a:pt x="587" y="926"/>
                    </a:lnTo>
                    <a:lnTo>
                      <a:pt x="565" y="931"/>
                    </a:lnTo>
                    <a:lnTo>
                      <a:pt x="542" y="935"/>
                    </a:lnTo>
                    <a:lnTo>
                      <a:pt x="519" y="938"/>
                    </a:lnTo>
                    <a:lnTo>
                      <a:pt x="495" y="940"/>
                    </a:lnTo>
                    <a:lnTo>
                      <a:pt x="470" y="941"/>
                    </a:lnTo>
                    <a:lnTo>
                      <a:pt x="470" y="941"/>
                    </a:lnTo>
                    <a:close/>
                    <a:moveTo>
                      <a:pt x="470" y="65"/>
                    </a:moveTo>
                    <a:lnTo>
                      <a:pt x="470" y="65"/>
                    </a:lnTo>
                    <a:lnTo>
                      <a:pt x="449" y="65"/>
                    </a:lnTo>
                    <a:lnTo>
                      <a:pt x="429" y="66"/>
                    </a:lnTo>
                    <a:lnTo>
                      <a:pt x="409" y="69"/>
                    </a:lnTo>
                    <a:lnTo>
                      <a:pt x="389" y="73"/>
                    </a:lnTo>
                    <a:lnTo>
                      <a:pt x="370" y="78"/>
                    </a:lnTo>
                    <a:lnTo>
                      <a:pt x="350" y="82"/>
                    </a:lnTo>
                    <a:lnTo>
                      <a:pt x="331" y="89"/>
                    </a:lnTo>
                    <a:lnTo>
                      <a:pt x="313" y="96"/>
                    </a:lnTo>
                    <a:lnTo>
                      <a:pt x="294" y="104"/>
                    </a:lnTo>
                    <a:lnTo>
                      <a:pt x="277" y="113"/>
                    </a:lnTo>
                    <a:lnTo>
                      <a:pt x="261" y="123"/>
                    </a:lnTo>
                    <a:lnTo>
                      <a:pt x="243" y="134"/>
                    </a:lnTo>
                    <a:lnTo>
                      <a:pt x="228" y="145"/>
                    </a:lnTo>
                    <a:lnTo>
                      <a:pt x="212" y="158"/>
                    </a:lnTo>
                    <a:lnTo>
                      <a:pt x="198" y="170"/>
                    </a:lnTo>
                    <a:lnTo>
                      <a:pt x="184" y="183"/>
                    </a:lnTo>
                    <a:lnTo>
                      <a:pt x="170" y="198"/>
                    </a:lnTo>
                    <a:lnTo>
                      <a:pt x="158" y="212"/>
                    </a:lnTo>
                    <a:lnTo>
                      <a:pt x="146" y="227"/>
                    </a:lnTo>
                    <a:lnTo>
                      <a:pt x="134" y="243"/>
                    </a:lnTo>
                    <a:lnTo>
                      <a:pt x="124" y="259"/>
                    </a:lnTo>
                    <a:lnTo>
                      <a:pt x="114" y="277"/>
                    </a:lnTo>
                    <a:lnTo>
                      <a:pt x="104" y="294"/>
                    </a:lnTo>
                    <a:lnTo>
                      <a:pt x="96" y="313"/>
                    </a:lnTo>
                    <a:lnTo>
                      <a:pt x="89" y="331"/>
                    </a:lnTo>
                    <a:lnTo>
                      <a:pt x="83" y="350"/>
                    </a:lnTo>
                    <a:lnTo>
                      <a:pt x="78" y="368"/>
                    </a:lnTo>
                    <a:lnTo>
                      <a:pt x="73" y="388"/>
                    </a:lnTo>
                    <a:lnTo>
                      <a:pt x="70" y="409"/>
                    </a:lnTo>
                    <a:lnTo>
                      <a:pt x="67" y="429"/>
                    </a:lnTo>
                    <a:lnTo>
                      <a:pt x="65" y="449"/>
                    </a:lnTo>
                    <a:lnTo>
                      <a:pt x="65" y="470"/>
                    </a:lnTo>
                    <a:lnTo>
                      <a:pt x="65" y="470"/>
                    </a:lnTo>
                    <a:lnTo>
                      <a:pt x="65" y="491"/>
                    </a:lnTo>
                    <a:lnTo>
                      <a:pt x="67" y="512"/>
                    </a:lnTo>
                    <a:lnTo>
                      <a:pt x="70" y="532"/>
                    </a:lnTo>
                    <a:lnTo>
                      <a:pt x="73" y="551"/>
                    </a:lnTo>
                    <a:lnTo>
                      <a:pt x="78" y="571"/>
                    </a:lnTo>
                    <a:lnTo>
                      <a:pt x="83" y="591"/>
                    </a:lnTo>
                    <a:lnTo>
                      <a:pt x="89" y="609"/>
                    </a:lnTo>
                    <a:lnTo>
                      <a:pt x="96" y="628"/>
                    </a:lnTo>
                    <a:lnTo>
                      <a:pt x="104" y="646"/>
                    </a:lnTo>
                    <a:lnTo>
                      <a:pt x="114" y="664"/>
                    </a:lnTo>
                    <a:lnTo>
                      <a:pt x="124" y="680"/>
                    </a:lnTo>
                    <a:lnTo>
                      <a:pt x="134" y="697"/>
                    </a:lnTo>
                    <a:lnTo>
                      <a:pt x="146" y="713"/>
                    </a:lnTo>
                    <a:lnTo>
                      <a:pt x="158" y="729"/>
                    </a:lnTo>
                    <a:lnTo>
                      <a:pt x="170" y="743"/>
                    </a:lnTo>
                    <a:lnTo>
                      <a:pt x="184" y="758"/>
                    </a:lnTo>
                    <a:lnTo>
                      <a:pt x="198" y="770"/>
                    </a:lnTo>
                    <a:lnTo>
                      <a:pt x="212" y="783"/>
                    </a:lnTo>
                    <a:lnTo>
                      <a:pt x="228" y="796"/>
                    </a:lnTo>
                    <a:lnTo>
                      <a:pt x="243" y="806"/>
                    </a:lnTo>
                    <a:lnTo>
                      <a:pt x="261" y="817"/>
                    </a:lnTo>
                    <a:lnTo>
                      <a:pt x="277" y="827"/>
                    </a:lnTo>
                    <a:lnTo>
                      <a:pt x="294" y="836"/>
                    </a:lnTo>
                    <a:lnTo>
                      <a:pt x="313" y="845"/>
                    </a:lnTo>
                    <a:lnTo>
                      <a:pt x="331" y="852"/>
                    </a:lnTo>
                    <a:lnTo>
                      <a:pt x="350" y="857"/>
                    </a:lnTo>
                    <a:lnTo>
                      <a:pt x="370" y="863"/>
                    </a:lnTo>
                    <a:lnTo>
                      <a:pt x="389" y="868"/>
                    </a:lnTo>
                    <a:lnTo>
                      <a:pt x="409" y="871"/>
                    </a:lnTo>
                    <a:lnTo>
                      <a:pt x="429" y="874"/>
                    </a:lnTo>
                    <a:lnTo>
                      <a:pt x="449" y="876"/>
                    </a:lnTo>
                    <a:lnTo>
                      <a:pt x="470" y="876"/>
                    </a:lnTo>
                    <a:lnTo>
                      <a:pt x="470" y="876"/>
                    </a:lnTo>
                    <a:lnTo>
                      <a:pt x="491" y="876"/>
                    </a:lnTo>
                    <a:lnTo>
                      <a:pt x="512" y="874"/>
                    </a:lnTo>
                    <a:lnTo>
                      <a:pt x="532" y="871"/>
                    </a:lnTo>
                    <a:lnTo>
                      <a:pt x="553" y="868"/>
                    </a:lnTo>
                    <a:lnTo>
                      <a:pt x="572" y="863"/>
                    </a:lnTo>
                    <a:lnTo>
                      <a:pt x="591" y="857"/>
                    </a:lnTo>
                    <a:lnTo>
                      <a:pt x="609" y="852"/>
                    </a:lnTo>
                    <a:lnTo>
                      <a:pt x="628" y="845"/>
                    </a:lnTo>
                    <a:lnTo>
                      <a:pt x="646" y="836"/>
                    </a:lnTo>
                    <a:lnTo>
                      <a:pt x="664" y="827"/>
                    </a:lnTo>
                    <a:lnTo>
                      <a:pt x="681" y="817"/>
                    </a:lnTo>
                    <a:lnTo>
                      <a:pt x="697" y="806"/>
                    </a:lnTo>
                    <a:lnTo>
                      <a:pt x="714" y="796"/>
                    </a:lnTo>
                    <a:lnTo>
                      <a:pt x="729" y="783"/>
                    </a:lnTo>
                    <a:lnTo>
                      <a:pt x="744" y="770"/>
                    </a:lnTo>
                    <a:lnTo>
                      <a:pt x="758" y="758"/>
                    </a:lnTo>
                    <a:lnTo>
                      <a:pt x="770" y="743"/>
                    </a:lnTo>
                    <a:lnTo>
                      <a:pt x="783" y="729"/>
                    </a:lnTo>
                    <a:lnTo>
                      <a:pt x="796" y="713"/>
                    </a:lnTo>
                    <a:lnTo>
                      <a:pt x="807" y="697"/>
                    </a:lnTo>
                    <a:lnTo>
                      <a:pt x="818" y="680"/>
                    </a:lnTo>
                    <a:lnTo>
                      <a:pt x="827" y="664"/>
                    </a:lnTo>
                    <a:lnTo>
                      <a:pt x="836" y="646"/>
                    </a:lnTo>
                    <a:lnTo>
                      <a:pt x="844" y="628"/>
                    </a:lnTo>
                    <a:lnTo>
                      <a:pt x="851" y="609"/>
                    </a:lnTo>
                    <a:lnTo>
                      <a:pt x="858" y="591"/>
                    </a:lnTo>
                    <a:lnTo>
                      <a:pt x="863" y="571"/>
                    </a:lnTo>
                    <a:lnTo>
                      <a:pt x="868" y="551"/>
                    </a:lnTo>
                    <a:lnTo>
                      <a:pt x="871" y="532"/>
                    </a:lnTo>
                    <a:lnTo>
                      <a:pt x="875" y="512"/>
                    </a:lnTo>
                    <a:lnTo>
                      <a:pt x="876" y="491"/>
                    </a:lnTo>
                    <a:lnTo>
                      <a:pt x="876" y="470"/>
                    </a:lnTo>
                    <a:lnTo>
                      <a:pt x="876" y="470"/>
                    </a:lnTo>
                    <a:lnTo>
                      <a:pt x="876" y="449"/>
                    </a:lnTo>
                    <a:lnTo>
                      <a:pt x="875" y="429"/>
                    </a:lnTo>
                    <a:lnTo>
                      <a:pt x="871" y="409"/>
                    </a:lnTo>
                    <a:lnTo>
                      <a:pt x="868" y="388"/>
                    </a:lnTo>
                    <a:lnTo>
                      <a:pt x="863" y="368"/>
                    </a:lnTo>
                    <a:lnTo>
                      <a:pt x="858" y="350"/>
                    </a:lnTo>
                    <a:lnTo>
                      <a:pt x="851" y="331"/>
                    </a:lnTo>
                    <a:lnTo>
                      <a:pt x="844" y="313"/>
                    </a:lnTo>
                    <a:lnTo>
                      <a:pt x="836" y="294"/>
                    </a:lnTo>
                    <a:lnTo>
                      <a:pt x="827" y="277"/>
                    </a:lnTo>
                    <a:lnTo>
                      <a:pt x="818" y="259"/>
                    </a:lnTo>
                    <a:lnTo>
                      <a:pt x="807" y="243"/>
                    </a:lnTo>
                    <a:lnTo>
                      <a:pt x="796" y="227"/>
                    </a:lnTo>
                    <a:lnTo>
                      <a:pt x="783" y="212"/>
                    </a:lnTo>
                    <a:lnTo>
                      <a:pt x="770" y="198"/>
                    </a:lnTo>
                    <a:lnTo>
                      <a:pt x="758" y="183"/>
                    </a:lnTo>
                    <a:lnTo>
                      <a:pt x="744" y="170"/>
                    </a:lnTo>
                    <a:lnTo>
                      <a:pt x="729" y="158"/>
                    </a:lnTo>
                    <a:lnTo>
                      <a:pt x="714" y="145"/>
                    </a:lnTo>
                    <a:lnTo>
                      <a:pt x="697" y="134"/>
                    </a:lnTo>
                    <a:lnTo>
                      <a:pt x="681" y="123"/>
                    </a:lnTo>
                    <a:lnTo>
                      <a:pt x="664" y="113"/>
                    </a:lnTo>
                    <a:lnTo>
                      <a:pt x="646" y="104"/>
                    </a:lnTo>
                    <a:lnTo>
                      <a:pt x="628" y="96"/>
                    </a:lnTo>
                    <a:lnTo>
                      <a:pt x="609" y="89"/>
                    </a:lnTo>
                    <a:lnTo>
                      <a:pt x="591" y="82"/>
                    </a:lnTo>
                    <a:lnTo>
                      <a:pt x="572" y="78"/>
                    </a:lnTo>
                    <a:lnTo>
                      <a:pt x="553" y="73"/>
                    </a:lnTo>
                    <a:lnTo>
                      <a:pt x="532" y="69"/>
                    </a:lnTo>
                    <a:lnTo>
                      <a:pt x="512" y="66"/>
                    </a:lnTo>
                    <a:lnTo>
                      <a:pt x="491" y="65"/>
                    </a:lnTo>
                    <a:lnTo>
                      <a:pt x="470" y="65"/>
                    </a:lnTo>
                    <a:lnTo>
                      <a:pt x="470" y="65"/>
                    </a:lnTo>
                    <a:close/>
                    <a:moveTo>
                      <a:pt x="470" y="758"/>
                    </a:moveTo>
                    <a:lnTo>
                      <a:pt x="470" y="758"/>
                    </a:lnTo>
                    <a:lnTo>
                      <a:pt x="455" y="758"/>
                    </a:lnTo>
                    <a:lnTo>
                      <a:pt x="441" y="757"/>
                    </a:lnTo>
                    <a:lnTo>
                      <a:pt x="426" y="755"/>
                    </a:lnTo>
                    <a:lnTo>
                      <a:pt x="412" y="752"/>
                    </a:lnTo>
                    <a:lnTo>
                      <a:pt x="399" y="750"/>
                    </a:lnTo>
                    <a:lnTo>
                      <a:pt x="385" y="745"/>
                    </a:lnTo>
                    <a:lnTo>
                      <a:pt x="372" y="740"/>
                    </a:lnTo>
                    <a:lnTo>
                      <a:pt x="358" y="736"/>
                    </a:lnTo>
                    <a:lnTo>
                      <a:pt x="334" y="723"/>
                    </a:lnTo>
                    <a:lnTo>
                      <a:pt x="309" y="709"/>
                    </a:lnTo>
                    <a:lnTo>
                      <a:pt x="287" y="693"/>
                    </a:lnTo>
                    <a:lnTo>
                      <a:pt x="266" y="674"/>
                    </a:lnTo>
                    <a:lnTo>
                      <a:pt x="248" y="653"/>
                    </a:lnTo>
                    <a:lnTo>
                      <a:pt x="232" y="631"/>
                    </a:lnTo>
                    <a:lnTo>
                      <a:pt x="218" y="607"/>
                    </a:lnTo>
                    <a:lnTo>
                      <a:pt x="205" y="583"/>
                    </a:lnTo>
                    <a:lnTo>
                      <a:pt x="200" y="569"/>
                    </a:lnTo>
                    <a:lnTo>
                      <a:pt x="196" y="556"/>
                    </a:lnTo>
                    <a:lnTo>
                      <a:pt x="191" y="542"/>
                    </a:lnTo>
                    <a:lnTo>
                      <a:pt x="189" y="528"/>
                    </a:lnTo>
                    <a:lnTo>
                      <a:pt x="185" y="514"/>
                    </a:lnTo>
                    <a:lnTo>
                      <a:pt x="184" y="499"/>
                    </a:lnTo>
                    <a:lnTo>
                      <a:pt x="183" y="485"/>
                    </a:lnTo>
                    <a:lnTo>
                      <a:pt x="183" y="470"/>
                    </a:lnTo>
                    <a:lnTo>
                      <a:pt x="183" y="470"/>
                    </a:lnTo>
                    <a:lnTo>
                      <a:pt x="183" y="455"/>
                    </a:lnTo>
                    <a:lnTo>
                      <a:pt x="184" y="441"/>
                    </a:lnTo>
                    <a:lnTo>
                      <a:pt x="185" y="426"/>
                    </a:lnTo>
                    <a:lnTo>
                      <a:pt x="189" y="412"/>
                    </a:lnTo>
                    <a:lnTo>
                      <a:pt x="191" y="399"/>
                    </a:lnTo>
                    <a:lnTo>
                      <a:pt x="196" y="385"/>
                    </a:lnTo>
                    <a:lnTo>
                      <a:pt x="200" y="372"/>
                    </a:lnTo>
                    <a:lnTo>
                      <a:pt x="205" y="358"/>
                    </a:lnTo>
                    <a:lnTo>
                      <a:pt x="218" y="334"/>
                    </a:lnTo>
                    <a:lnTo>
                      <a:pt x="232" y="309"/>
                    </a:lnTo>
                    <a:lnTo>
                      <a:pt x="248" y="287"/>
                    </a:lnTo>
                    <a:lnTo>
                      <a:pt x="266" y="266"/>
                    </a:lnTo>
                    <a:lnTo>
                      <a:pt x="287" y="248"/>
                    </a:lnTo>
                    <a:lnTo>
                      <a:pt x="309" y="232"/>
                    </a:lnTo>
                    <a:lnTo>
                      <a:pt x="334" y="217"/>
                    </a:lnTo>
                    <a:lnTo>
                      <a:pt x="358" y="205"/>
                    </a:lnTo>
                    <a:lnTo>
                      <a:pt x="372" y="199"/>
                    </a:lnTo>
                    <a:lnTo>
                      <a:pt x="385" y="196"/>
                    </a:lnTo>
                    <a:lnTo>
                      <a:pt x="399" y="191"/>
                    </a:lnTo>
                    <a:lnTo>
                      <a:pt x="412" y="188"/>
                    </a:lnTo>
                    <a:lnTo>
                      <a:pt x="426" y="185"/>
                    </a:lnTo>
                    <a:lnTo>
                      <a:pt x="441" y="184"/>
                    </a:lnTo>
                    <a:lnTo>
                      <a:pt x="455" y="183"/>
                    </a:lnTo>
                    <a:lnTo>
                      <a:pt x="470" y="182"/>
                    </a:lnTo>
                    <a:lnTo>
                      <a:pt x="470" y="182"/>
                    </a:lnTo>
                    <a:lnTo>
                      <a:pt x="485" y="183"/>
                    </a:lnTo>
                    <a:lnTo>
                      <a:pt x="500" y="184"/>
                    </a:lnTo>
                    <a:lnTo>
                      <a:pt x="514" y="185"/>
                    </a:lnTo>
                    <a:lnTo>
                      <a:pt x="528" y="188"/>
                    </a:lnTo>
                    <a:lnTo>
                      <a:pt x="542" y="191"/>
                    </a:lnTo>
                    <a:lnTo>
                      <a:pt x="556" y="196"/>
                    </a:lnTo>
                    <a:lnTo>
                      <a:pt x="570" y="199"/>
                    </a:lnTo>
                    <a:lnTo>
                      <a:pt x="583" y="205"/>
                    </a:lnTo>
                    <a:lnTo>
                      <a:pt x="608" y="217"/>
                    </a:lnTo>
                    <a:lnTo>
                      <a:pt x="631" y="232"/>
                    </a:lnTo>
                    <a:lnTo>
                      <a:pt x="653" y="248"/>
                    </a:lnTo>
                    <a:lnTo>
                      <a:pt x="674" y="266"/>
                    </a:lnTo>
                    <a:lnTo>
                      <a:pt x="693" y="287"/>
                    </a:lnTo>
                    <a:lnTo>
                      <a:pt x="709" y="309"/>
                    </a:lnTo>
                    <a:lnTo>
                      <a:pt x="724" y="334"/>
                    </a:lnTo>
                    <a:lnTo>
                      <a:pt x="736" y="358"/>
                    </a:lnTo>
                    <a:lnTo>
                      <a:pt x="741" y="372"/>
                    </a:lnTo>
                    <a:lnTo>
                      <a:pt x="746" y="385"/>
                    </a:lnTo>
                    <a:lnTo>
                      <a:pt x="750" y="399"/>
                    </a:lnTo>
                    <a:lnTo>
                      <a:pt x="753" y="412"/>
                    </a:lnTo>
                    <a:lnTo>
                      <a:pt x="755" y="426"/>
                    </a:lnTo>
                    <a:lnTo>
                      <a:pt x="756" y="441"/>
                    </a:lnTo>
                    <a:lnTo>
                      <a:pt x="758" y="455"/>
                    </a:lnTo>
                    <a:lnTo>
                      <a:pt x="759" y="470"/>
                    </a:lnTo>
                    <a:lnTo>
                      <a:pt x="759" y="470"/>
                    </a:lnTo>
                    <a:lnTo>
                      <a:pt x="758" y="485"/>
                    </a:lnTo>
                    <a:lnTo>
                      <a:pt x="756" y="499"/>
                    </a:lnTo>
                    <a:lnTo>
                      <a:pt x="755" y="514"/>
                    </a:lnTo>
                    <a:lnTo>
                      <a:pt x="753" y="528"/>
                    </a:lnTo>
                    <a:lnTo>
                      <a:pt x="750" y="542"/>
                    </a:lnTo>
                    <a:lnTo>
                      <a:pt x="746" y="556"/>
                    </a:lnTo>
                    <a:lnTo>
                      <a:pt x="741" y="569"/>
                    </a:lnTo>
                    <a:lnTo>
                      <a:pt x="736" y="583"/>
                    </a:lnTo>
                    <a:lnTo>
                      <a:pt x="724" y="607"/>
                    </a:lnTo>
                    <a:lnTo>
                      <a:pt x="709" y="631"/>
                    </a:lnTo>
                    <a:lnTo>
                      <a:pt x="693" y="653"/>
                    </a:lnTo>
                    <a:lnTo>
                      <a:pt x="674" y="674"/>
                    </a:lnTo>
                    <a:lnTo>
                      <a:pt x="653" y="693"/>
                    </a:lnTo>
                    <a:lnTo>
                      <a:pt x="631" y="709"/>
                    </a:lnTo>
                    <a:lnTo>
                      <a:pt x="608" y="723"/>
                    </a:lnTo>
                    <a:lnTo>
                      <a:pt x="583" y="736"/>
                    </a:lnTo>
                    <a:lnTo>
                      <a:pt x="570" y="740"/>
                    </a:lnTo>
                    <a:lnTo>
                      <a:pt x="556" y="745"/>
                    </a:lnTo>
                    <a:lnTo>
                      <a:pt x="542" y="750"/>
                    </a:lnTo>
                    <a:lnTo>
                      <a:pt x="528" y="752"/>
                    </a:lnTo>
                    <a:lnTo>
                      <a:pt x="514" y="755"/>
                    </a:lnTo>
                    <a:lnTo>
                      <a:pt x="500" y="757"/>
                    </a:lnTo>
                    <a:lnTo>
                      <a:pt x="485" y="758"/>
                    </a:lnTo>
                    <a:lnTo>
                      <a:pt x="470" y="758"/>
                    </a:lnTo>
                    <a:lnTo>
                      <a:pt x="470" y="758"/>
                    </a:lnTo>
                    <a:close/>
                    <a:moveTo>
                      <a:pt x="470" y="247"/>
                    </a:moveTo>
                    <a:lnTo>
                      <a:pt x="470" y="247"/>
                    </a:lnTo>
                    <a:lnTo>
                      <a:pt x="447" y="248"/>
                    </a:lnTo>
                    <a:lnTo>
                      <a:pt x="425" y="251"/>
                    </a:lnTo>
                    <a:lnTo>
                      <a:pt x="404" y="257"/>
                    </a:lnTo>
                    <a:lnTo>
                      <a:pt x="383" y="264"/>
                    </a:lnTo>
                    <a:lnTo>
                      <a:pt x="364" y="273"/>
                    </a:lnTo>
                    <a:lnTo>
                      <a:pt x="345" y="285"/>
                    </a:lnTo>
                    <a:lnTo>
                      <a:pt x="329" y="298"/>
                    </a:lnTo>
                    <a:lnTo>
                      <a:pt x="313" y="313"/>
                    </a:lnTo>
                    <a:lnTo>
                      <a:pt x="298" y="328"/>
                    </a:lnTo>
                    <a:lnTo>
                      <a:pt x="285" y="345"/>
                    </a:lnTo>
                    <a:lnTo>
                      <a:pt x="275" y="364"/>
                    </a:lnTo>
                    <a:lnTo>
                      <a:pt x="264" y="383"/>
                    </a:lnTo>
                    <a:lnTo>
                      <a:pt x="257" y="404"/>
                    </a:lnTo>
                    <a:lnTo>
                      <a:pt x="251" y="425"/>
                    </a:lnTo>
                    <a:lnTo>
                      <a:pt x="248" y="447"/>
                    </a:lnTo>
                    <a:lnTo>
                      <a:pt x="247" y="470"/>
                    </a:lnTo>
                    <a:lnTo>
                      <a:pt x="247" y="470"/>
                    </a:lnTo>
                    <a:lnTo>
                      <a:pt x="248" y="494"/>
                    </a:lnTo>
                    <a:lnTo>
                      <a:pt x="251" y="516"/>
                    </a:lnTo>
                    <a:lnTo>
                      <a:pt x="257" y="536"/>
                    </a:lnTo>
                    <a:lnTo>
                      <a:pt x="264" y="557"/>
                    </a:lnTo>
                    <a:lnTo>
                      <a:pt x="275" y="577"/>
                    </a:lnTo>
                    <a:lnTo>
                      <a:pt x="285" y="595"/>
                    </a:lnTo>
                    <a:lnTo>
                      <a:pt x="298" y="612"/>
                    </a:lnTo>
                    <a:lnTo>
                      <a:pt x="313" y="628"/>
                    </a:lnTo>
                    <a:lnTo>
                      <a:pt x="329" y="643"/>
                    </a:lnTo>
                    <a:lnTo>
                      <a:pt x="345" y="656"/>
                    </a:lnTo>
                    <a:lnTo>
                      <a:pt x="364" y="666"/>
                    </a:lnTo>
                    <a:lnTo>
                      <a:pt x="383" y="677"/>
                    </a:lnTo>
                    <a:lnTo>
                      <a:pt x="404" y="684"/>
                    </a:lnTo>
                    <a:lnTo>
                      <a:pt x="425" y="689"/>
                    </a:lnTo>
                    <a:lnTo>
                      <a:pt x="447" y="693"/>
                    </a:lnTo>
                    <a:lnTo>
                      <a:pt x="470" y="694"/>
                    </a:lnTo>
                    <a:lnTo>
                      <a:pt x="470" y="694"/>
                    </a:lnTo>
                    <a:lnTo>
                      <a:pt x="494" y="693"/>
                    </a:lnTo>
                    <a:lnTo>
                      <a:pt x="516" y="689"/>
                    </a:lnTo>
                    <a:lnTo>
                      <a:pt x="536" y="684"/>
                    </a:lnTo>
                    <a:lnTo>
                      <a:pt x="557" y="677"/>
                    </a:lnTo>
                    <a:lnTo>
                      <a:pt x="577" y="666"/>
                    </a:lnTo>
                    <a:lnTo>
                      <a:pt x="595" y="656"/>
                    </a:lnTo>
                    <a:lnTo>
                      <a:pt x="613" y="643"/>
                    </a:lnTo>
                    <a:lnTo>
                      <a:pt x="628" y="628"/>
                    </a:lnTo>
                    <a:lnTo>
                      <a:pt x="643" y="612"/>
                    </a:lnTo>
                    <a:lnTo>
                      <a:pt x="656" y="595"/>
                    </a:lnTo>
                    <a:lnTo>
                      <a:pt x="667" y="577"/>
                    </a:lnTo>
                    <a:lnTo>
                      <a:pt x="677" y="557"/>
                    </a:lnTo>
                    <a:lnTo>
                      <a:pt x="683" y="536"/>
                    </a:lnTo>
                    <a:lnTo>
                      <a:pt x="689" y="516"/>
                    </a:lnTo>
                    <a:lnTo>
                      <a:pt x="693" y="494"/>
                    </a:lnTo>
                    <a:lnTo>
                      <a:pt x="694" y="470"/>
                    </a:lnTo>
                    <a:lnTo>
                      <a:pt x="694" y="470"/>
                    </a:lnTo>
                    <a:lnTo>
                      <a:pt x="693" y="447"/>
                    </a:lnTo>
                    <a:lnTo>
                      <a:pt x="689" y="425"/>
                    </a:lnTo>
                    <a:lnTo>
                      <a:pt x="683" y="404"/>
                    </a:lnTo>
                    <a:lnTo>
                      <a:pt x="677" y="383"/>
                    </a:lnTo>
                    <a:lnTo>
                      <a:pt x="667" y="364"/>
                    </a:lnTo>
                    <a:lnTo>
                      <a:pt x="656" y="345"/>
                    </a:lnTo>
                    <a:lnTo>
                      <a:pt x="643" y="328"/>
                    </a:lnTo>
                    <a:lnTo>
                      <a:pt x="628" y="313"/>
                    </a:lnTo>
                    <a:lnTo>
                      <a:pt x="613" y="298"/>
                    </a:lnTo>
                    <a:lnTo>
                      <a:pt x="595" y="285"/>
                    </a:lnTo>
                    <a:lnTo>
                      <a:pt x="577" y="273"/>
                    </a:lnTo>
                    <a:lnTo>
                      <a:pt x="557" y="264"/>
                    </a:lnTo>
                    <a:lnTo>
                      <a:pt x="536" y="257"/>
                    </a:lnTo>
                    <a:lnTo>
                      <a:pt x="516" y="251"/>
                    </a:lnTo>
                    <a:lnTo>
                      <a:pt x="494" y="248"/>
                    </a:lnTo>
                    <a:lnTo>
                      <a:pt x="470" y="247"/>
                    </a:lnTo>
                    <a:lnTo>
                      <a:pt x="470" y="247"/>
                    </a:ln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4" name="Freeform 32"/>
              <p:cNvSpPr>
                <a:spLocks/>
              </p:cNvSpPr>
              <p:nvPr/>
            </p:nvSpPr>
            <p:spPr bwMode="auto">
              <a:xfrm>
                <a:off x="1065337" y="4790430"/>
                <a:ext cx="539750" cy="227013"/>
              </a:xfrm>
              <a:custGeom>
                <a:avLst/>
                <a:gdLst>
                  <a:gd name="T0" fmla="*/ 681 w 681"/>
                  <a:gd name="T1" fmla="*/ 73 h 285"/>
                  <a:gd name="T2" fmla="*/ 680 w 681"/>
                  <a:gd name="T3" fmla="*/ 58 h 285"/>
                  <a:gd name="T4" fmla="*/ 675 w 681"/>
                  <a:gd name="T5" fmla="*/ 44 h 285"/>
                  <a:gd name="T6" fmla="*/ 660 w 681"/>
                  <a:gd name="T7" fmla="*/ 21 h 285"/>
                  <a:gd name="T8" fmla="*/ 637 w 681"/>
                  <a:gd name="T9" fmla="*/ 6 h 285"/>
                  <a:gd name="T10" fmla="*/ 623 w 681"/>
                  <a:gd name="T11" fmla="*/ 1 h 285"/>
                  <a:gd name="T12" fmla="*/ 608 w 681"/>
                  <a:gd name="T13" fmla="*/ 0 h 285"/>
                  <a:gd name="T14" fmla="*/ 143 w 681"/>
                  <a:gd name="T15" fmla="*/ 0 h 285"/>
                  <a:gd name="T16" fmla="*/ 114 w 681"/>
                  <a:gd name="T17" fmla="*/ 2 h 285"/>
                  <a:gd name="T18" fmla="*/ 87 w 681"/>
                  <a:gd name="T19" fmla="*/ 10 h 285"/>
                  <a:gd name="T20" fmla="*/ 63 w 681"/>
                  <a:gd name="T21" fmla="*/ 24 h 285"/>
                  <a:gd name="T22" fmla="*/ 42 w 681"/>
                  <a:gd name="T23" fmla="*/ 42 h 285"/>
                  <a:gd name="T24" fmla="*/ 24 w 681"/>
                  <a:gd name="T25" fmla="*/ 62 h 285"/>
                  <a:gd name="T26" fmla="*/ 12 w 681"/>
                  <a:gd name="T27" fmla="*/ 87 h 285"/>
                  <a:gd name="T28" fmla="*/ 4 w 681"/>
                  <a:gd name="T29" fmla="*/ 113 h 285"/>
                  <a:gd name="T30" fmla="*/ 0 w 681"/>
                  <a:gd name="T31" fmla="*/ 142 h 285"/>
                  <a:gd name="T32" fmla="*/ 1 w 681"/>
                  <a:gd name="T33" fmla="*/ 157 h 285"/>
                  <a:gd name="T34" fmla="*/ 7 w 681"/>
                  <a:gd name="T35" fmla="*/ 185 h 285"/>
                  <a:gd name="T36" fmla="*/ 18 w 681"/>
                  <a:gd name="T37" fmla="*/ 211 h 285"/>
                  <a:gd name="T38" fmla="*/ 33 w 681"/>
                  <a:gd name="T39" fmla="*/ 233 h 285"/>
                  <a:gd name="T40" fmla="*/ 52 w 681"/>
                  <a:gd name="T41" fmla="*/ 252 h 285"/>
                  <a:gd name="T42" fmla="*/ 75 w 681"/>
                  <a:gd name="T43" fmla="*/ 267 h 285"/>
                  <a:gd name="T44" fmla="*/ 101 w 681"/>
                  <a:gd name="T45" fmla="*/ 279 h 285"/>
                  <a:gd name="T46" fmla="*/ 129 w 681"/>
                  <a:gd name="T47" fmla="*/ 284 h 285"/>
                  <a:gd name="T48" fmla="*/ 608 w 681"/>
                  <a:gd name="T49" fmla="*/ 285 h 285"/>
                  <a:gd name="T50" fmla="*/ 616 w 681"/>
                  <a:gd name="T51" fmla="*/ 285 h 285"/>
                  <a:gd name="T52" fmla="*/ 630 w 681"/>
                  <a:gd name="T53" fmla="*/ 281 h 285"/>
                  <a:gd name="T54" fmla="*/ 649 w 681"/>
                  <a:gd name="T55" fmla="*/ 272 h 285"/>
                  <a:gd name="T56" fmla="*/ 669 w 681"/>
                  <a:gd name="T57" fmla="*/ 252 h 285"/>
                  <a:gd name="T58" fmla="*/ 678 w 681"/>
                  <a:gd name="T59" fmla="*/ 234 h 285"/>
                  <a:gd name="T60" fmla="*/ 681 w 681"/>
                  <a:gd name="T61" fmla="*/ 220 h 285"/>
                  <a:gd name="T62" fmla="*/ 681 w 681"/>
                  <a:gd name="T63" fmla="*/ 73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681" h="285">
                    <a:moveTo>
                      <a:pt x="681" y="73"/>
                    </a:moveTo>
                    <a:lnTo>
                      <a:pt x="681" y="73"/>
                    </a:lnTo>
                    <a:lnTo>
                      <a:pt x="681" y="65"/>
                    </a:lnTo>
                    <a:lnTo>
                      <a:pt x="680" y="58"/>
                    </a:lnTo>
                    <a:lnTo>
                      <a:pt x="678" y="51"/>
                    </a:lnTo>
                    <a:lnTo>
                      <a:pt x="675" y="44"/>
                    </a:lnTo>
                    <a:lnTo>
                      <a:pt x="669" y="31"/>
                    </a:lnTo>
                    <a:lnTo>
                      <a:pt x="660" y="21"/>
                    </a:lnTo>
                    <a:lnTo>
                      <a:pt x="649" y="13"/>
                    </a:lnTo>
                    <a:lnTo>
                      <a:pt x="637" y="6"/>
                    </a:lnTo>
                    <a:lnTo>
                      <a:pt x="630" y="3"/>
                    </a:lnTo>
                    <a:lnTo>
                      <a:pt x="623" y="1"/>
                    </a:lnTo>
                    <a:lnTo>
                      <a:pt x="616" y="0"/>
                    </a:lnTo>
                    <a:lnTo>
                      <a:pt x="608" y="0"/>
                    </a:lnTo>
                    <a:lnTo>
                      <a:pt x="143" y="0"/>
                    </a:lnTo>
                    <a:lnTo>
                      <a:pt x="143" y="0"/>
                    </a:lnTo>
                    <a:lnTo>
                      <a:pt x="129" y="0"/>
                    </a:lnTo>
                    <a:lnTo>
                      <a:pt x="114" y="2"/>
                    </a:lnTo>
                    <a:lnTo>
                      <a:pt x="101" y="6"/>
                    </a:lnTo>
                    <a:lnTo>
                      <a:pt x="87" y="10"/>
                    </a:lnTo>
                    <a:lnTo>
                      <a:pt x="75" y="17"/>
                    </a:lnTo>
                    <a:lnTo>
                      <a:pt x="63" y="24"/>
                    </a:lnTo>
                    <a:lnTo>
                      <a:pt x="52" y="32"/>
                    </a:lnTo>
                    <a:lnTo>
                      <a:pt x="42" y="42"/>
                    </a:lnTo>
                    <a:lnTo>
                      <a:pt x="33" y="52"/>
                    </a:lnTo>
                    <a:lnTo>
                      <a:pt x="24" y="62"/>
                    </a:lnTo>
                    <a:lnTo>
                      <a:pt x="18" y="74"/>
                    </a:lnTo>
                    <a:lnTo>
                      <a:pt x="12" y="87"/>
                    </a:lnTo>
                    <a:lnTo>
                      <a:pt x="7" y="99"/>
                    </a:lnTo>
                    <a:lnTo>
                      <a:pt x="4" y="113"/>
                    </a:lnTo>
                    <a:lnTo>
                      <a:pt x="1" y="127"/>
                    </a:lnTo>
                    <a:lnTo>
                      <a:pt x="0" y="142"/>
                    </a:lnTo>
                    <a:lnTo>
                      <a:pt x="0" y="142"/>
                    </a:lnTo>
                    <a:lnTo>
                      <a:pt x="1" y="157"/>
                    </a:lnTo>
                    <a:lnTo>
                      <a:pt x="4" y="171"/>
                    </a:lnTo>
                    <a:lnTo>
                      <a:pt x="7" y="185"/>
                    </a:lnTo>
                    <a:lnTo>
                      <a:pt x="12" y="198"/>
                    </a:lnTo>
                    <a:lnTo>
                      <a:pt x="18" y="211"/>
                    </a:lnTo>
                    <a:lnTo>
                      <a:pt x="24" y="222"/>
                    </a:lnTo>
                    <a:lnTo>
                      <a:pt x="33" y="233"/>
                    </a:lnTo>
                    <a:lnTo>
                      <a:pt x="42" y="243"/>
                    </a:lnTo>
                    <a:lnTo>
                      <a:pt x="52" y="252"/>
                    </a:lnTo>
                    <a:lnTo>
                      <a:pt x="63" y="261"/>
                    </a:lnTo>
                    <a:lnTo>
                      <a:pt x="75" y="267"/>
                    </a:lnTo>
                    <a:lnTo>
                      <a:pt x="87" y="273"/>
                    </a:lnTo>
                    <a:lnTo>
                      <a:pt x="101" y="279"/>
                    </a:lnTo>
                    <a:lnTo>
                      <a:pt x="114" y="283"/>
                    </a:lnTo>
                    <a:lnTo>
                      <a:pt x="129" y="284"/>
                    </a:lnTo>
                    <a:lnTo>
                      <a:pt x="143" y="285"/>
                    </a:lnTo>
                    <a:lnTo>
                      <a:pt x="608" y="285"/>
                    </a:lnTo>
                    <a:lnTo>
                      <a:pt x="608" y="285"/>
                    </a:lnTo>
                    <a:lnTo>
                      <a:pt x="616" y="285"/>
                    </a:lnTo>
                    <a:lnTo>
                      <a:pt x="623" y="284"/>
                    </a:lnTo>
                    <a:lnTo>
                      <a:pt x="630" y="281"/>
                    </a:lnTo>
                    <a:lnTo>
                      <a:pt x="637" y="279"/>
                    </a:lnTo>
                    <a:lnTo>
                      <a:pt x="649" y="272"/>
                    </a:lnTo>
                    <a:lnTo>
                      <a:pt x="660" y="264"/>
                    </a:lnTo>
                    <a:lnTo>
                      <a:pt x="669" y="252"/>
                    </a:lnTo>
                    <a:lnTo>
                      <a:pt x="675" y="241"/>
                    </a:lnTo>
                    <a:lnTo>
                      <a:pt x="678" y="234"/>
                    </a:lnTo>
                    <a:lnTo>
                      <a:pt x="680" y="227"/>
                    </a:lnTo>
                    <a:lnTo>
                      <a:pt x="681" y="220"/>
                    </a:lnTo>
                    <a:lnTo>
                      <a:pt x="681" y="212"/>
                    </a:lnTo>
                    <a:lnTo>
                      <a:pt x="681" y="73"/>
                    </a:lnTo>
                    <a:close/>
                  </a:path>
                </a:pathLst>
              </a:custGeom>
              <a:solidFill>
                <a:srgbClr val="06A1C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5" name="Freeform 33"/>
              <p:cNvSpPr>
                <a:spLocks noEditPoints="1"/>
              </p:cNvSpPr>
              <p:nvPr/>
            </p:nvSpPr>
            <p:spPr bwMode="auto">
              <a:xfrm>
                <a:off x="1038349" y="4765030"/>
                <a:ext cx="592138" cy="277813"/>
              </a:xfrm>
              <a:custGeom>
                <a:avLst/>
                <a:gdLst>
                  <a:gd name="T0" fmla="*/ 175 w 746"/>
                  <a:gd name="T1" fmla="*/ 350 h 350"/>
                  <a:gd name="T2" fmla="*/ 123 w 746"/>
                  <a:gd name="T3" fmla="*/ 342 h 350"/>
                  <a:gd name="T4" fmla="*/ 77 w 746"/>
                  <a:gd name="T5" fmla="*/ 320 h 350"/>
                  <a:gd name="T6" fmla="*/ 40 w 746"/>
                  <a:gd name="T7" fmla="*/ 287 h 350"/>
                  <a:gd name="T8" fmla="*/ 14 w 746"/>
                  <a:gd name="T9" fmla="*/ 244 h 350"/>
                  <a:gd name="T10" fmla="*/ 1 w 746"/>
                  <a:gd name="T11" fmla="*/ 193 h 350"/>
                  <a:gd name="T12" fmla="*/ 1 w 746"/>
                  <a:gd name="T13" fmla="*/ 158 h 350"/>
                  <a:gd name="T14" fmla="*/ 14 w 746"/>
                  <a:gd name="T15" fmla="*/ 107 h 350"/>
                  <a:gd name="T16" fmla="*/ 40 w 746"/>
                  <a:gd name="T17" fmla="*/ 64 h 350"/>
                  <a:gd name="T18" fmla="*/ 77 w 746"/>
                  <a:gd name="T19" fmla="*/ 31 h 350"/>
                  <a:gd name="T20" fmla="*/ 123 w 746"/>
                  <a:gd name="T21" fmla="*/ 9 h 350"/>
                  <a:gd name="T22" fmla="*/ 175 w 746"/>
                  <a:gd name="T23" fmla="*/ 0 h 350"/>
                  <a:gd name="T24" fmla="*/ 652 w 746"/>
                  <a:gd name="T25" fmla="*/ 0 h 350"/>
                  <a:gd name="T26" fmla="*/ 681 w 746"/>
                  <a:gd name="T27" fmla="*/ 9 h 350"/>
                  <a:gd name="T28" fmla="*/ 707 w 746"/>
                  <a:gd name="T29" fmla="*/ 25 h 350"/>
                  <a:gd name="T30" fmla="*/ 727 w 746"/>
                  <a:gd name="T31" fmla="*/ 47 h 350"/>
                  <a:gd name="T32" fmla="*/ 741 w 746"/>
                  <a:gd name="T33" fmla="*/ 75 h 350"/>
                  <a:gd name="T34" fmla="*/ 746 w 746"/>
                  <a:gd name="T35" fmla="*/ 106 h 350"/>
                  <a:gd name="T36" fmla="*/ 745 w 746"/>
                  <a:gd name="T37" fmla="*/ 256 h 350"/>
                  <a:gd name="T38" fmla="*/ 738 w 746"/>
                  <a:gd name="T39" fmla="*/ 287 h 350"/>
                  <a:gd name="T40" fmla="*/ 721 w 746"/>
                  <a:gd name="T41" fmla="*/ 312 h 350"/>
                  <a:gd name="T42" fmla="*/ 699 w 746"/>
                  <a:gd name="T43" fmla="*/ 332 h 350"/>
                  <a:gd name="T44" fmla="*/ 672 w 746"/>
                  <a:gd name="T45" fmla="*/ 346 h 350"/>
                  <a:gd name="T46" fmla="*/ 640 w 746"/>
                  <a:gd name="T47" fmla="*/ 350 h 350"/>
                  <a:gd name="T48" fmla="*/ 175 w 746"/>
                  <a:gd name="T49" fmla="*/ 65 h 350"/>
                  <a:gd name="T50" fmla="*/ 142 w 746"/>
                  <a:gd name="T51" fmla="*/ 70 h 350"/>
                  <a:gd name="T52" fmla="*/ 113 w 746"/>
                  <a:gd name="T53" fmla="*/ 84 h 350"/>
                  <a:gd name="T54" fmla="*/ 90 w 746"/>
                  <a:gd name="T55" fmla="*/ 105 h 350"/>
                  <a:gd name="T56" fmla="*/ 74 w 746"/>
                  <a:gd name="T57" fmla="*/ 132 h 350"/>
                  <a:gd name="T58" fmla="*/ 65 w 746"/>
                  <a:gd name="T59" fmla="*/ 164 h 350"/>
                  <a:gd name="T60" fmla="*/ 65 w 746"/>
                  <a:gd name="T61" fmla="*/ 187 h 350"/>
                  <a:gd name="T62" fmla="*/ 74 w 746"/>
                  <a:gd name="T63" fmla="*/ 218 h 350"/>
                  <a:gd name="T64" fmla="*/ 90 w 746"/>
                  <a:gd name="T65" fmla="*/ 246 h 350"/>
                  <a:gd name="T66" fmla="*/ 113 w 746"/>
                  <a:gd name="T67" fmla="*/ 267 h 350"/>
                  <a:gd name="T68" fmla="*/ 142 w 746"/>
                  <a:gd name="T69" fmla="*/ 281 h 350"/>
                  <a:gd name="T70" fmla="*/ 175 w 746"/>
                  <a:gd name="T71" fmla="*/ 285 h 350"/>
                  <a:gd name="T72" fmla="*/ 648 w 746"/>
                  <a:gd name="T73" fmla="*/ 285 h 350"/>
                  <a:gd name="T74" fmla="*/ 669 w 746"/>
                  <a:gd name="T75" fmla="*/ 274 h 350"/>
                  <a:gd name="T76" fmla="*/ 680 w 746"/>
                  <a:gd name="T77" fmla="*/ 253 h 350"/>
                  <a:gd name="T78" fmla="*/ 681 w 746"/>
                  <a:gd name="T79" fmla="*/ 106 h 350"/>
                  <a:gd name="T80" fmla="*/ 674 w 746"/>
                  <a:gd name="T81" fmla="*/ 83 h 350"/>
                  <a:gd name="T82" fmla="*/ 657 w 746"/>
                  <a:gd name="T83" fmla="*/ 68 h 350"/>
                  <a:gd name="T84" fmla="*/ 175 w 746"/>
                  <a:gd name="T85" fmla="*/ 65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746" h="350">
                    <a:moveTo>
                      <a:pt x="640" y="350"/>
                    </a:moveTo>
                    <a:lnTo>
                      <a:pt x="175" y="350"/>
                    </a:lnTo>
                    <a:lnTo>
                      <a:pt x="175" y="350"/>
                    </a:lnTo>
                    <a:lnTo>
                      <a:pt x="157" y="349"/>
                    </a:lnTo>
                    <a:lnTo>
                      <a:pt x="140" y="347"/>
                    </a:lnTo>
                    <a:lnTo>
                      <a:pt x="123" y="342"/>
                    </a:lnTo>
                    <a:lnTo>
                      <a:pt x="107" y="336"/>
                    </a:lnTo>
                    <a:lnTo>
                      <a:pt x="91" y="329"/>
                    </a:lnTo>
                    <a:lnTo>
                      <a:pt x="77" y="320"/>
                    </a:lnTo>
                    <a:lnTo>
                      <a:pt x="63" y="310"/>
                    </a:lnTo>
                    <a:lnTo>
                      <a:pt x="52" y="299"/>
                    </a:lnTo>
                    <a:lnTo>
                      <a:pt x="40" y="287"/>
                    </a:lnTo>
                    <a:lnTo>
                      <a:pt x="30" y="273"/>
                    </a:lnTo>
                    <a:lnTo>
                      <a:pt x="22" y="259"/>
                    </a:lnTo>
                    <a:lnTo>
                      <a:pt x="14" y="244"/>
                    </a:lnTo>
                    <a:lnTo>
                      <a:pt x="8" y="227"/>
                    </a:lnTo>
                    <a:lnTo>
                      <a:pt x="3" y="210"/>
                    </a:lnTo>
                    <a:lnTo>
                      <a:pt x="1" y="193"/>
                    </a:lnTo>
                    <a:lnTo>
                      <a:pt x="0" y="175"/>
                    </a:lnTo>
                    <a:lnTo>
                      <a:pt x="0" y="175"/>
                    </a:lnTo>
                    <a:lnTo>
                      <a:pt x="1" y="158"/>
                    </a:lnTo>
                    <a:lnTo>
                      <a:pt x="3" y="141"/>
                    </a:lnTo>
                    <a:lnTo>
                      <a:pt x="8" y="123"/>
                    </a:lnTo>
                    <a:lnTo>
                      <a:pt x="14" y="107"/>
                    </a:lnTo>
                    <a:lnTo>
                      <a:pt x="22" y="92"/>
                    </a:lnTo>
                    <a:lnTo>
                      <a:pt x="30" y="78"/>
                    </a:lnTo>
                    <a:lnTo>
                      <a:pt x="40" y="64"/>
                    </a:lnTo>
                    <a:lnTo>
                      <a:pt x="52" y="51"/>
                    </a:lnTo>
                    <a:lnTo>
                      <a:pt x="63" y="40"/>
                    </a:lnTo>
                    <a:lnTo>
                      <a:pt x="77" y="31"/>
                    </a:lnTo>
                    <a:lnTo>
                      <a:pt x="91" y="21"/>
                    </a:lnTo>
                    <a:lnTo>
                      <a:pt x="107" y="14"/>
                    </a:lnTo>
                    <a:lnTo>
                      <a:pt x="123" y="9"/>
                    </a:lnTo>
                    <a:lnTo>
                      <a:pt x="140" y="4"/>
                    </a:lnTo>
                    <a:lnTo>
                      <a:pt x="157" y="2"/>
                    </a:lnTo>
                    <a:lnTo>
                      <a:pt x="175" y="0"/>
                    </a:lnTo>
                    <a:lnTo>
                      <a:pt x="640" y="0"/>
                    </a:lnTo>
                    <a:lnTo>
                      <a:pt x="640" y="0"/>
                    </a:lnTo>
                    <a:lnTo>
                      <a:pt x="652" y="0"/>
                    </a:lnTo>
                    <a:lnTo>
                      <a:pt x="662" y="3"/>
                    </a:lnTo>
                    <a:lnTo>
                      <a:pt x="672" y="5"/>
                    </a:lnTo>
                    <a:lnTo>
                      <a:pt x="681" y="9"/>
                    </a:lnTo>
                    <a:lnTo>
                      <a:pt x="690" y="13"/>
                    </a:lnTo>
                    <a:lnTo>
                      <a:pt x="699" y="18"/>
                    </a:lnTo>
                    <a:lnTo>
                      <a:pt x="707" y="25"/>
                    </a:lnTo>
                    <a:lnTo>
                      <a:pt x="714" y="32"/>
                    </a:lnTo>
                    <a:lnTo>
                      <a:pt x="721" y="39"/>
                    </a:lnTo>
                    <a:lnTo>
                      <a:pt x="727" y="47"/>
                    </a:lnTo>
                    <a:lnTo>
                      <a:pt x="733" y="55"/>
                    </a:lnTo>
                    <a:lnTo>
                      <a:pt x="738" y="64"/>
                    </a:lnTo>
                    <a:lnTo>
                      <a:pt x="741" y="75"/>
                    </a:lnTo>
                    <a:lnTo>
                      <a:pt x="743" y="84"/>
                    </a:lnTo>
                    <a:lnTo>
                      <a:pt x="745" y="94"/>
                    </a:lnTo>
                    <a:lnTo>
                      <a:pt x="746" y="106"/>
                    </a:lnTo>
                    <a:lnTo>
                      <a:pt x="746" y="245"/>
                    </a:lnTo>
                    <a:lnTo>
                      <a:pt x="746" y="245"/>
                    </a:lnTo>
                    <a:lnTo>
                      <a:pt x="745" y="256"/>
                    </a:lnTo>
                    <a:lnTo>
                      <a:pt x="743" y="267"/>
                    </a:lnTo>
                    <a:lnTo>
                      <a:pt x="741" y="276"/>
                    </a:lnTo>
                    <a:lnTo>
                      <a:pt x="738" y="287"/>
                    </a:lnTo>
                    <a:lnTo>
                      <a:pt x="733" y="296"/>
                    </a:lnTo>
                    <a:lnTo>
                      <a:pt x="727" y="304"/>
                    </a:lnTo>
                    <a:lnTo>
                      <a:pt x="721" y="312"/>
                    </a:lnTo>
                    <a:lnTo>
                      <a:pt x="714" y="319"/>
                    </a:lnTo>
                    <a:lnTo>
                      <a:pt x="707" y="326"/>
                    </a:lnTo>
                    <a:lnTo>
                      <a:pt x="699" y="332"/>
                    </a:lnTo>
                    <a:lnTo>
                      <a:pt x="690" y="338"/>
                    </a:lnTo>
                    <a:lnTo>
                      <a:pt x="681" y="342"/>
                    </a:lnTo>
                    <a:lnTo>
                      <a:pt x="672" y="346"/>
                    </a:lnTo>
                    <a:lnTo>
                      <a:pt x="662" y="348"/>
                    </a:lnTo>
                    <a:lnTo>
                      <a:pt x="652" y="350"/>
                    </a:lnTo>
                    <a:lnTo>
                      <a:pt x="640" y="350"/>
                    </a:lnTo>
                    <a:lnTo>
                      <a:pt x="640" y="350"/>
                    </a:lnTo>
                    <a:close/>
                    <a:moveTo>
                      <a:pt x="175" y="65"/>
                    </a:moveTo>
                    <a:lnTo>
                      <a:pt x="175" y="65"/>
                    </a:lnTo>
                    <a:lnTo>
                      <a:pt x="164" y="65"/>
                    </a:lnTo>
                    <a:lnTo>
                      <a:pt x="153" y="68"/>
                    </a:lnTo>
                    <a:lnTo>
                      <a:pt x="142" y="70"/>
                    </a:lnTo>
                    <a:lnTo>
                      <a:pt x="132" y="73"/>
                    </a:lnTo>
                    <a:lnTo>
                      <a:pt x="123" y="78"/>
                    </a:lnTo>
                    <a:lnTo>
                      <a:pt x="113" y="84"/>
                    </a:lnTo>
                    <a:lnTo>
                      <a:pt x="105" y="90"/>
                    </a:lnTo>
                    <a:lnTo>
                      <a:pt x="97" y="98"/>
                    </a:lnTo>
                    <a:lnTo>
                      <a:pt x="90" y="105"/>
                    </a:lnTo>
                    <a:lnTo>
                      <a:pt x="83" y="114"/>
                    </a:lnTo>
                    <a:lnTo>
                      <a:pt x="79" y="123"/>
                    </a:lnTo>
                    <a:lnTo>
                      <a:pt x="74" y="132"/>
                    </a:lnTo>
                    <a:lnTo>
                      <a:pt x="69" y="143"/>
                    </a:lnTo>
                    <a:lnTo>
                      <a:pt x="67" y="153"/>
                    </a:lnTo>
                    <a:lnTo>
                      <a:pt x="65" y="164"/>
                    </a:lnTo>
                    <a:lnTo>
                      <a:pt x="65" y="175"/>
                    </a:lnTo>
                    <a:lnTo>
                      <a:pt x="65" y="175"/>
                    </a:lnTo>
                    <a:lnTo>
                      <a:pt x="65" y="187"/>
                    </a:lnTo>
                    <a:lnTo>
                      <a:pt x="67" y="197"/>
                    </a:lnTo>
                    <a:lnTo>
                      <a:pt x="69" y="208"/>
                    </a:lnTo>
                    <a:lnTo>
                      <a:pt x="74" y="218"/>
                    </a:lnTo>
                    <a:lnTo>
                      <a:pt x="79" y="227"/>
                    </a:lnTo>
                    <a:lnTo>
                      <a:pt x="83" y="237"/>
                    </a:lnTo>
                    <a:lnTo>
                      <a:pt x="90" y="246"/>
                    </a:lnTo>
                    <a:lnTo>
                      <a:pt x="97" y="253"/>
                    </a:lnTo>
                    <a:lnTo>
                      <a:pt x="105" y="260"/>
                    </a:lnTo>
                    <a:lnTo>
                      <a:pt x="113" y="267"/>
                    </a:lnTo>
                    <a:lnTo>
                      <a:pt x="123" y="273"/>
                    </a:lnTo>
                    <a:lnTo>
                      <a:pt x="132" y="277"/>
                    </a:lnTo>
                    <a:lnTo>
                      <a:pt x="142" y="281"/>
                    </a:lnTo>
                    <a:lnTo>
                      <a:pt x="153" y="283"/>
                    </a:lnTo>
                    <a:lnTo>
                      <a:pt x="164" y="285"/>
                    </a:lnTo>
                    <a:lnTo>
                      <a:pt x="175" y="285"/>
                    </a:lnTo>
                    <a:lnTo>
                      <a:pt x="640" y="285"/>
                    </a:lnTo>
                    <a:lnTo>
                      <a:pt x="640" y="285"/>
                    </a:lnTo>
                    <a:lnTo>
                      <a:pt x="648" y="285"/>
                    </a:lnTo>
                    <a:lnTo>
                      <a:pt x="657" y="283"/>
                    </a:lnTo>
                    <a:lnTo>
                      <a:pt x="663" y="278"/>
                    </a:lnTo>
                    <a:lnTo>
                      <a:pt x="669" y="274"/>
                    </a:lnTo>
                    <a:lnTo>
                      <a:pt x="674" y="268"/>
                    </a:lnTo>
                    <a:lnTo>
                      <a:pt x="677" y="261"/>
                    </a:lnTo>
                    <a:lnTo>
                      <a:pt x="680" y="253"/>
                    </a:lnTo>
                    <a:lnTo>
                      <a:pt x="681" y="245"/>
                    </a:lnTo>
                    <a:lnTo>
                      <a:pt x="681" y="106"/>
                    </a:lnTo>
                    <a:lnTo>
                      <a:pt x="681" y="106"/>
                    </a:lnTo>
                    <a:lnTo>
                      <a:pt x="680" y="98"/>
                    </a:lnTo>
                    <a:lnTo>
                      <a:pt x="677" y="90"/>
                    </a:lnTo>
                    <a:lnTo>
                      <a:pt x="674" y="83"/>
                    </a:lnTo>
                    <a:lnTo>
                      <a:pt x="669" y="77"/>
                    </a:lnTo>
                    <a:lnTo>
                      <a:pt x="663" y="72"/>
                    </a:lnTo>
                    <a:lnTo>
                      <a:pt x="657" y="68"/>
                    </a:lnTo>
                    <a:lnTo>
                      <a:pt x="648" y="65"/>
                    </a:lnTo>
                    <a:lnTo>
                      <a:pt x="640" y="65"/>
                    </a:lnTo>
                    <a:lnTo>
                      <a:pt x="175" y="65"/>
                    </a:ln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</p:grpSp>
      </p:grpSp>
      <p:cxnSp>
        <p:nvCxnSpPr>
          <p:cNvPr id="36" name="직선 연결선 35"/>
          <p:cNvCxnSpPr/>
          <p:nvPr userDrawn="1"/>
        </p:nvCxnSpPr>
        <p:spPr>
          <a:xfrm>
            <a:off x="8924498" y="1216637"/>
            <a:ext cx="141629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7604" y="874715"/>
            <a:ext cx="470634" cy="184666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ctr">
              <a:defRPr sz="1200">
                <a:solidFill>
                  <a:schemeClr val="tx1"/>
                </a:solidFill>
                <a:effectLst/>
                <a:latin typeface="Calibri" pitchFamily="34" charset="0"/>
                <a:cs typeface="Tahoma" pitchFamily="34" charset="0"/>
              </a:defRPr>
            </a:lvl1pPr>
          </a:lstStyle>
          <a:p>
            <a:fld id="{75D8F74E-B4A5-4AC5-9208-5754DED0CF49}" type="slidenum">
              <a:rPr lang="ko-KR" altLang="en-US" sz="1000" smtClean="0"/>
              <a:pPr/>
              <a:t>‹#›</a:t>
            </a:fld>
            <a:endParaRPr lang="ko-KR" altLang="en-US" sz="100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 userDrawn="1"/>
        </p:nvSpPr>
        <p:spPr>
          <a:xfrm>
            <a:off x="0" y="0"/>
            <a:ext cx="9144000" cy="1075925"/>
          </a:xfrm>
          <a:prstGeom prst="rect">
            <a:avLst/>
          </a:prstGeom>
          <a:solidFill>
            <a:srgbClr val="C4D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텍스트 개체 틀 6"/>
          <p:cNvSpPr>
            <a:spLocks noGrp="1"/>
          </p:cNvSpPr>
          <p:nvPr>
            <p:ph type="body" sz="quarter" idx="13" hasCustomPrompt="1"/>
          </p:nvPr>
        </p:nvSpPr>
        <p:spPr>
          <a:xfrm>
            <a:off x="350218" y="150540"/>
            <a:ext cx="5831165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3500" b="1">
                <a:solidFill>
                  <a:schemeClr val="tx1"/>
                </a:solidFill>
                <a:effectLst/>
                <a:latin typeface="Calibri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altLang="ko-KR" dirty="0"/>
              <a:t>Slide Main Title </a:t>
            </a:r>
            <a:endParaRPr lang="ko-KR" altLang="en-US" dirty="0"/>
          </a:p>
        </p:txBody>
      </p:sp>
      <p:sp>
        <p:nvSpPr>
          <p:cNvPr id="23" name="텍스트 개체 틀 6"/>
          <p:cNvSpPr>
            <a:spLocks noGrp="1"/>
          </p:cNvSpPr>
          <p:nvPr>
            <p:ph type="body" sz="quarter" idx="15" hasCustomPrompt="1"/>
          </p:nvPr>
        </p:nvSpPr>
        <p:spPr>
          <a:xfrm>
            <a:off x="350218" y="664754"/>
            <a:ext cx="5831165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2000" b="0">
                <a:solidFill>
                  <a:schemeClr val="tx1"/>
                </a:solidFill>
                <a:effectLst/>
                <a:latin typeface="Calibri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altLang="ko-KR" dirty="0"/>
              <a:t>Slide Subtitle Here </a:t>
            </a:r>
            <a:endParaRPr lang="ko-KR" altLang="en-US" dirty="0"/>
          </a:p>
        </p:txBody>
      </p:sp>
      <p:cxnSp>
        <p:nvCxnSpPr>
          <p:cNvPr id="24" name="직선 연결선 23"/>
          <p:cNvCxnSpPr/>
          <p:nvPr userDrawn="1"/>
        </p:nvCxnSpPr>
        <p:spPr>
          <a:xfrm>
            <a:off x="0" y="1075925"/>
            <a:ext cx="9144000" cy="0"/>
          </a:xfrm>
          <a:prstGeom prst="line">
            <a:avLst/>
          </a:prstGeom>
          <a:ln w="38100" cap="flat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 userDrawn="1"/>
        </p:nvCxnSpPr>
        <p:spPr>
          <a:xfrm>
            <a:off x="8177449" y="1216637"/>
            <a:ext cx="275996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 userDrawn="1"/>
        </p:nvCxnSpPr>
        <p:spPr>
          <a:xfrm>
            <a:off x="6892724" y="1075925"/>
            <a:ext cx="787452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 userDrawn="1"/>
        </p:nvCxnSpPr>
        <p:spPr>
          <a:xfrm>
            <a:off x="7390008" y="979254"/>
            <a:ext cx="787442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그룹 27"/>
          <p:cNvGrpSpPr/>
          <p:nvPr userDrawn="1"/>
        </p:nvGrpSpPr>
        <p:grpSpPr>
          <a:xfrm>
            <a:off x="8348972" y="246573"/>
            <a:ext cx="507899" cy="958646"/>
            <a:chOff x="9336360" y="294724"/>
            <a:chExt cx="558689" cy="1054511"/>
          </a:xfrm>
        </p:grpSpPr>
        <p:sp>
          <p:nvSpPr>
            <p:cNvPr id="29" name="타원 28"/>
            <p:cNvSpPr/>
            <p:nvPr userDrawn="1"/>
          </p:nvSpPr>
          <p:spPr>
            <a:xfrm>
              <a:off x="9428194" y="882380"/>
              <a:ext cx="376206" cy="376206"/>
            </a:xfrm>
            <a:prstGeom prst="ellipse">
              <a:avLst/>
            </a:prstGeom>
            <a:solidFill>
              <a:srgbClr val="C4D21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3" name="그룹 17"/>
            <p:cNvGrpSpPr/>
            <p:nvPr userDrawn="1"/>
          </p:nvGrpSpPr>
          <p:grpSpPr>
            <a:xfrm rot="5400000" flipV="1">
              <a:off x="9088450" y="542639"/>
              <a:ext cx="1054514" cy="558689"/>
              <a:chOff x="1038349" y="4530080"/>
              <a:chExt cx="1411288" cy="747713"/>
            </a:xfrm>
          </p:grpSpPr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1605087" y="4865043"/>
                <a:ext cx="123825" cy="77788"/>
              </a:xfrm>
              <a:prstGeom prst="rect">
                <a:avLst/>
              </a:pr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2" name="Freeform 30"/>
              <p:cNvSpPr>
                <a:spLocks noEditPoints="1"/>
              </p:cNvSpPr>
              <p:nvPr/>
            </p:nvSpPr>
            <p:spPr bwMode="auto">
              <a:xfrm>
                <a:off x="1728912" y="4557068"/>
                <a:ext cx="695325" cy="695325"/>
              </a:xfrm>
              <a:custGeom>
                <a:avLst/>
                <a:gdLst>
                  <a:gd name="T0" fmla="*/ 484 w 876"/>
                  <a:gd name="T1" fmla="*/ 874 h 876"/>
                  <a:gd name="T2" fmla="*/ 569 w 876"/>
                  <a:gd name="T3" fmla="*/ 857 h 876"/>
                  <a:gd name="T4" fmla="*/ 647 w 876"/>
                  <a:gd name="T5" fmla="*/ 823 h 876"/>
                  <a:gd name="T6" fmla="*/ 718 w 876"/>
                  <a:gd name="T7" fmla="*/ 777 h 876"/>
                  <a:gd name="T8" fmla="*/ 777 w 876"/>
                  <a:gd name="T9" fmla="*/ 716 h 876"/>
                  <a:gd name="T10" fmla="*/ 824 w 876"/>
                  <a:gd name="T11" fmla="*/ 647 h 876"/>
                  <a:gd name="T12" fmla="*/ 857 w 876"/>
                  <a:gd name="T13" fmla="*/ 568 h 876"/>
                  <a:gd name="T14" fmla="*/ 874 w 876"/>
                  <a:gd name="T15" fmla="*/ 484 h 876"/>
                  <a:gd name="T16" fmla="*/ 876 w 876"/>
                  <a:gd name="T17" fmla="*/ 415 h 876"/>
                  <a:gd name="T18" fmla="*/ 862 w 876"/>
                  <a:gd name="T19" fmla="*/ 328 h 876"/>
                  <a:gd name="T20" fmla="*/ 833 w 876"/>
                  <a:gd name="T21" fmla="*/ 248 h 876"/>
                  <a:gd name="T22" fmla="*/ 789 w 876"/>
                  <a:gd name="T23" fmla="*/ 176 h 876"/>
                  <a:gd name="T24" fmla="*/ 733 w 876"/>
                  <a:gd name="T25" fmla="*/ 114 h 876"/>
                  <a:gd name="T26" fmla="*/ 665 w 876"/>
                  <a:gd name="T27" fmla="*/ 64 h 876"/>
                  <a:gd name="T28" fmla="*/ 589 w 876"/>
                  <a:gd name="T29" fmla="*/ 27 h 876"/>
                  <a:gd name="T30" fmla="*/ 506 w 876"/>
                  <a:gd name="T31" fmla="*/ 5 h 876"/>
                  <a:gd name="T32" fmla="*/ 438 w 876"/>
                  <a:gd name="T33" fmla="*/ 0 h 876"/>
                  <a:gd name="T34" fmla="*/ 350 w 876"/>
                  <a:gd name="T35" fmla="*/ 10 h 876"/>
                  <a:gd name="T36" fmla="*/ 268 w 876"/>
                  <a:gd name="T37" fmla="*/ 35 h 876"/>
                  <a:gd name="T38" fmla="*/ 194 w 876"/>
                  <a:gd name="T39" fmla="*/ 75 h 876"/>
                  <a:gd name="T40" fmla="*/ 129 w 876"/>
                  <a:gd name="T41" fmla="*/ 129 h 876"/>
                  <a:gd name="T42" fmla="*/ 76 w 876"/>
                  <a:gd name="T43" fmla="*/ 194 h 876"/>
                  <a:gd name="T44" fmla="*/ 35 w 876"/>
                  <a:gd name="T45" fmla="*/ 268 h 876"/>
                  <a:gd name="T46" fmla="*/ 10 w 876"/>
                  <a:gd name="T47" fmla="*/ 350 h 876"/>
                  <a:gd name="T48" fmla="*/ 0 w 876"/>
                  <a:gd name="T49" fmla="*/ 438 h 876"/>
                  <a:gd name="T50" fmla="*/ 5 w 876"/>
                  <a:gd name="T51" fmla="*/ 506 h 876"/>
                  <a:gd name="T52" fmla="*/ 27 w 876"/>
                  <a:gd name="T53" fmla="*/ 589 h 876"/>
                  <a:gd name="T54" fmla="*/ 64 w 876"/>
                  <a:gd name="T55" fmla="*/ 665 h 876"/>
                  <a:gd name="T56" fmla="*/ 114 w 876"/>
                  <a:gd name="T57" fmla="*/ 733 h 876"/>
                  <a:gd name="T58" fmla="*/ 177 w 876"/>
                  <a:gd name="T59" fmla="*/ 789 h 876"/>
                  <a:gd name="T60" fmla="*/ 248 w 876"/>
                  <a:gd name="T61" fmla="*/ 833 h 876"/>
                  <a:gd name="T62" fmla="*/ 329 w 876"/>
                  <a:gd name="T63" fmla="*/ 862 h 876"/>
                  <a:gd name="T64" fmla="*/ 416 w 876"/>
                  <a:gd name="T65" fmla="*/ 876 h 876"/>
                  <a:gd name="T66" fmla="*/ 438 w 876"/>
                  <a:gd name="T67" fmla="*/ 182 h 876"/>
                  <a:gd name="T68" fmla="*/ 538 w 876"/>
                  <a:gd name="T69" fmla="*/ 203 h 876"/>
                  <a:gd name="T70" fmla="*/ 619 w 876"/>
                  <a:gd name="T71" fmla="*/ 258 h 876"/>
                  <a:gd name="T72" fmla="*/ 675 w 876"/>
                  <a:gd name="T73" fmla="*/ 339 h 876"/>
                  <a:gd name="T74" fmla="*/ 694 w 876"/>
                  <a:gd name="T75" fmla="*/ 438 h 876"/>
                  <a:gd name="T76" fmla="*/ 683 w 876"/>
                  <a:gd name="T77" fmla="*/ 515 h 876"/>
                  <a:gd name="T78" fmla="*/ 635 w 876"/>
                  <a:gd name="T79" fmla="*/ 601 h 876"/>
                  <a:gd name="T80" fmla="*/ 560 w 876"/>
                  <a:gd name="T81" fmla="*/ 663 h 876"/>
                  <a:gd name="T82" fmla="*/ 465 w 876"/>
                  <a:gd name="T83" fmla="*/ 692 h 876"/>
                  <a:gd name="T84" fmla="*/ 387 w 876"/>
                  <a:gd name="T85" fmla="*/ 689 h 876"/>
                  <a:gd name="T86" fmla="*/ 296 w 876"/>
                  <a:gd name="T87" fmla="*/ 650 h 876"/>
                  <a:gd name="T88" fmla="*/ 226 w 876"/>
                  <a:gd name="T89" fmla="*/ 581 h 876"/>
                  <a:gd name="T90" fmla="*/ 188 w 876"/>
                  <a:gd name="T91" fmla="*/ 489 h 876"/>
                  <a:gd name="T92" fmla="*/ 185 w 876"/>
                  <a:gd name="T93" fmla="*/ 412 h 876"/>
                  <a:gd name="T94" fmla="*/ 214 w 876"/>
                  <a:gd name="T95" fmla="*/ 317 h 876"/>
                  <a:gd name="T96" fmla="*/ 276 w 876"/>
                  <a:gd name="T97" fmla="*/ 241 h 876"/>
                  <a:gd name="T98" fmla="*/ 363 w 876"/>
                  <a:gd name="T99" fmla="*/ 194 h 876"/>
                  <a:gd name="T100" fmla="*/ 438 w 876"/>
                  <a:gd name="T101" fmla="*/ 182 h 8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76" h="876">
                    <a:moveTo>
                      <a:pt x="438" y="876"/>
                    </a:moveTo>
                    <a:lnTo>
                      <a:pt x="438" y="876"/>
                    </a:lnTo>
                    <a:lnTo>
                      <a:pt x="462" y="876"/>
                    </a:lnTo>
                    <a:lnTo>
                      <a:pt x="484" y="874"/>
                    </a:lnTo>
                    <a:lnTo>
                      <a:pt x="506" y="872"/>
                    </a:lnTo>
                    <a:lnTo>
                      <a:pt x="526" y="867"/>
                    </a:lnTo>
                    <a:lnTo>
                      <a:pt x="548" y="862"/>
                    </a:lnTo>
                    <a:lnTo>
                      <a:pt x="569" y="857"/>
                    </a:lnTo>
                    <a:lnTo>
                      <a:pt x="589" y="850"/>
                    </a:lnTo>
                    <a:lnTo>
                      <a:pt x="609" y="842"/>
                    </a:lnTo>
                    <a:lnTo>
                      <a:pt x="628" y="833"/>
                    </a:lnTo>
                    <a:lnTo>
                      <a:pt x="647" y="823"/>
                    </a:lnTo>
                    <a:lnTo>
                      <a:pt x="665" y="813"/>
                    </a:lnTo>
                    <a:lnTo>
                      <a:pt x="684" y="802"/>
                    </a:lnTo>
                    <a:lnTo>
                      <a:pt x="700" y="789"/>
                    </a:lnTo>
                    <a:lnTo>
                      <a:pt x="718" y="777"/>
                    </a:lnTo>
                    <a:lnTo>
                      <a:pt x="733" y="763"/>
                    </a:lnTo>
                    <a:lnTo>
                      <a:pt x="749" y="748"/>
                    </a:lnTo>
                    <a:lnTo>
                      <a:pt x="763" y="733"/>
                    </a:lnTo>
                    <a:lnTo>
                      <a:pt x="777" y="716"/>
                    </a:lnTo>
                    <a:lnTo>
                      <a:pt x="789" y="700"/>
                    </a:lnTo>
                    <a:lnTo>
                      <a:pt x="802" y="683"/>
                    </a:lnTo>
                    <a:lnTo>
                      <a:pt x="814" y="665"/>
                    </a:lnTo>
                    <a:lnTo>
                      <a:pt x="824" y="647"/>
                    </a:lnTo>
                    <a:lnTo>
                      <a:pt x="833" y="628"/>
                    </a:lnTo>
                    <a:lnTo>
                      <a:pt x="843" y="609"/>
                    </a:lnTo>
                    <a:lnTo>
                      <a:pt x="850" y="589"/>
                    </a:lnTo>
                    <a:lnTo>
                      <a:pt x="857" y="568"/>
                    </a:lnTo>
                    <a:lnTo>
                      <a:pt x="862" y="547"/>
                    </a:lnTo>
                    <a:lnTo>
                      <a:pt x="868" y="526"/>
                    </a:lnTo>
                    <a:lnTo>
                      <a:pt x="872" y="506"/>
                    </a:lnTo>
                    <a:lnTo>
                      <a:pt x="874" y="484"/>
                    </a:lnTo>
                    <a:lnTo>
                      <a:pt x="876" y="460"/>
                    </a:lnTo>
                    <a:lnTo>
                      <a:pt x="876" y="438"/>
                    </a:lnTo>
                    <a:lnTo>
                      <a:pt x="876" y="438"/>
                    </a:lnTo>
                    <a:lnTo>
                      <a:pt x="876" y="415"/>
                    </a:lnTo>
                    <a:lnTo>
                      <a:pt x="874" y="393"/>
                    </a:lnTo>
                    <a:lnTo>
                      <a:pt x="872" y="371"/>
                    </a:lnTo>
                    <a:lnTo>
                      <a:pt x="868" y="350"/>
                    </a:lnTo>
                    <a:lnTo>
                      <a:pt x="862" y="328"/>
                    </a:lnTo>
                    <a:lnTo>
                      <a:pt x="857" y="307"/>
                    </a:lnTo>
                    <a:lnTo>
                      <a:pt x="850" y="288"/>
                    </a:lnTo>
                    <a:lnTo>
                      <a:pt x="843" y="268"/>
                    </a:lnTo>
                    <a:lnTo>
                      <a:pt x="833" y="248"/>
                    </a:lnTo>
                    <a:lnTo>
                      <a:pt x="824" y="230"/>
                    </a:lnTo>
                    <a:lnTo>
                      <a:pt x="814" y="211"/>
                    </a:lnTo>
                    <a:lnTo>
                      <a:pt x="802" y="194"/>
                    </a:lnTo>
                    <a:lnTo>
                      <a:pt x="789" y="176"/>
                    </a:lnTo>
                    <a:lnTo>
                      <a:pt x="777" y="159"/>
                    </a:lnTo>
                    <a:lnTo>
                      <a:pt x="763" y="144"/>
                    </a:lnTo>
                    <a:lnTo>
                      <a:pt x="749" y="129"/>
                    </a:lnTo>
                    <a:lnTo>
                      <a:pt x="733" y="114"/>
                    </a:lnTo>
                    <a:lnTo>
                      <a:pt x="718" y="100"/>
                    </a:lnTo>
                    <a:lnTo>
                      <a:pt x="700" y="87"/>
                    </a:lnTo>
                    <a:lnTo>
                      <a:pt x="684" y="75"/>
                    </a:lnTo>
                    <a:lnTo>
                      <a:pt x="665" y="64"/>
                    </a:lnTo>
                    <a:lnTo>
                      <a:pt x="647" y="53"/>
                    </a:lnTo>
                    <a:lnTo>
                      <a:pt x="628" y="43"/>
                    </a:lnTo>
                    <a:lnTo>
                      <a:pt x="609" y="35"/>
                    </a:lnTo>
                    <a:lnTo>
                      <a:pt x="589" y="27"/>
                    </a:lnTo>
                    <a:lnTo>
                      <a:pt x="569" y="20"/>
                    </a:lnTo>
                    <a:lnTo>
                      <a:pt x="548" y="14"/>
                    </a:lnTo>
                    <a:lnTo>
                      <a:pt x="526" y="10"/>
                    </a:lnTo>
                    <a:lnTo>
                      <a:pt x="506" y="5"/>
                    </a:lnTo>
                    <a:lnTo>
                      <a:pt x="484" y="3"/>
                    </a:lnTo>
                    <a:lnTo>
                      <a:pt x="462" y="0"/>
                    </a:lnTo>
                    <a:lnTo>
                      <a:pt x="438" y="0"/>
                    </a:lnTo>
                    <a:lnTo>
                      <a:pt x="438" y="0"/>
                    </a:lnTo>
                    <a:lnTo>
                      <a:pt x="416" y="0"/>
                    </a:lnTo>
                    <a:lnTo>
                      <a:pt x="393" y="3"/>
                    </a:lnTo>
                    <a:lnTo>
                      <a:pt x="372" y="5"/>
                    </a:lnTo>
                    <a:lnTo>
                      <a:pt x="350" y="10"/>
                    </a:lnTo>
                    <a:lnTo>
                      <a:pt x="329" y="14"/>
                    </a:lnTo>
                    <a:lnTo>
                      <a:pt x="309" y="20"/>
                    </a:lnTo>
                    <a:lnTo>
                      <a:pt x="288" y="27"/>
                    </a:lnTo>
                    <a:lnTo>
                      <a:pt x="268" y="35"/>
                    </a:lnTo>
                    <a:lnTo>
                      <a:pt x="248" y="43"/>
                    </a:lnTo>
                    <a:lnTo>
                      <a:pt x="230" y="53"/>
                    </a:lnTo>
                    <a:lnTo>
                      <a:pt x="211" y="64"/>
                    </a:lnTo>
                    <a:lnTo>
                      <a:pt x="194" y="75"/>
                    </a:lnTo>
                    <a:lnTo>
                      <a:pt x="177" y="87"/>
                    </a:lnTo>
                    <a:lnTo>
                      <a:pt x="160" y="100"/>
                    </a:lnTo>
                    <a:lnTo>
                      <a:pt x="144" y="114"/>
                    </a:lnTo>
                    <a:lnTo>
                      <a:pt x="129" y="129"/>
                    </a:lnTo>
                    <a:lnTo>
                      <a:pt x="114" y="144"/>
                    </a:lnTo>
                    <a:lnTo>
                      <a:pt x="100" y="159"/>
                    </a:lnTo>
                    <a:lnTo>
                      <a:pt x="87" y="176"/>
                    </a:lnTo>
                    <a:lnTo>
                      <a:pt x="76" y="194"/>
                    </a:lnTo>
                    <a:lnTo>
                      <a:pt x="64" y="211"/>
                    </a:lnTo>
                    <a:lnTo>
                      <a:pt x="54" y="230"/>
                    </a:lnTo>
                    <a:lnTo>
                      <a:pt x="43" y="248"/>
                    </a:lnTo>
                    <a:lnTo>
                      <a:pt x="35" y="268"/>
                    </a:lnTo>
                    <a:lnTo>
                      <a:pt x="27" y="288"/>
                    </a:lnTo>
                    <a:lnTo>
                      <a:pt x="20" y="307"/>
                    </a:lnTo>
                    <a:lnTo>
                      <a:pt x="14" y="328"/>
                    </a:lnTo>
                    <a:lnTo>
                      <a:pt x="10" y="350"/>
                    </a:lnTo>
                    <a:lnTo>
                      <a:pt x="5" y="371"/>
                    </a:lnTo>
                    <a:lnTo>
                      <a:pt x="3" y="393"/>
                    </a:lnTo>
                    <a:lnTo>
                      <a:pt x="2" y="415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2" y="460"/>
                    </a:lnTo>
                    <a:lnTo>
                      <a:pt x="3" y="484"/>
                    </a:lnTo>
                    <a:lnTo>
                      <a:pt x="5" y="506"/>
                    </a:lnTo>
                    <a:lnTo>
                      <a:pt x="10" y="526"/>
                    </a:lnTo>
                    <a:lnTo>
                      <a:pt x="14" y="547"/>
                    </a:lnTo>
                    <a:lnTo>
                      <a:pt x="20" y="568"/>
                    </a:lnTo>
                    <a:lnTo>
                      <a:pt x="27" y="589"/>
                    </a:lnTo>
                    <a:lnTo>
                      <a:pt x="35" y="609"/>
                    </a:lnTo>
                    <a:lnTo>
                      <a:pt x="43" y="628"/>
                    </a:lnTo>
                    <a:lnTo>
                      <a:pt x="54" y="647"/>
                    </a:lnTo>
                    <a:lnTo>
                      <a:pt x="64" y="665"/>
                    </a:lnTo>
                    <a:lnTo>
                      <a:pt x="76" y="683"/>
                    </a:lnTo>
                    <a:lnTo>
                      <a:pt x="87" y="700"/>
                    </a:lnTo>
                    <a:lnTo>
                      <a:pt x="100" y="716"/>
                    </a:lnTo>
                    <a:lnTo>
                      <a:pt x="114" y="733"/>
                    </a:lnTo>
                    <a:lnTo>
                      <a:pt x="129" y="748"/>
                    </a:lnTo>
                    <a:lnTo>
                      <a:pt x="144" y="763"/>
                    </a:lnTo>
                    <a:lnTo>
                      <a:pt x="160" y="777"/>
                    </a:lnTo>
                    <a:lnTo>
                      <a:pt x="177" y="789"/>
                    </a:lnTo>
                    <a:lnTo>
                      <a:pt x="194" y="802"/>
                    </a:lnTo>
                    <a:lnTo>
                      <a:pt x="211" y="813"/>
                    </a:lnTo>
                    <a:lnTo>
                      <a:pt x="230" y="823"/>
                    </a:lnTo>
                    <a:lnTo>
                      <a:pt x="248" y="833"/>
                    </a:lnTo>
                    <a:lnTo>
                      <a:pt x="268" y="842"/>
                    </a:lnTo>
                    <a:lnTo>
                      <a:pt x="288" y="850"/>
                    </a:lnTo>
                    <a:lnTo>
                      <a:pt x="309" y="857"/>
                    </a:lnTo>
                    <a:lnTo>
                      <a:pt x="329" y="862"/>
                    </a:lnTo>
                    <a:lnTo>
                      <a:pt x="350" y="867"/>
                    </a:lnTo>
                    <a:lnTo>
                      <a:pt x="372" y="872"/>
                    </a:lnTo>
                    <a:lnTo>
                      <a:pt x="393" y="874"/>
                    </a:lnTo>
                    <a:lnTo>
                      <a:pt x="416" y="876"/>
                    </a:lnTo>
                    <a:lnTo>
                      <a:pt x="438" y="876"/>
                    </a:lnTo>
                    <a:lnTo>
                      <a:pt x="438" y="876"/>
                    </a:lnTo>
                    <a:close/>
                    <a:moveTo>
                      <a:pt x="438" y="182"/>
                    </a:moveTo>
                    <a:lnTo>
                      <a:pt x="438" y="182"/>
                    </a:lnTo>
                    <a:lnTo>
                      <a:pt x="465" y="183"/>
                    </a:lnTo>
                    <a:lnTo>
                      <a:pt x="490" y="188"/>
                    </a:lnTo>
                    <a:lnTo>
                      <a:pt x="515" y="194"/>
                    </a:lnTo>
                    <a:lnTo>
                      <a:pt x="538" y="203"/>
                    </a:lnTo>
                    <a:lnTo>
                      <a:pt x="560" y="214"/>
                    </a:lnTo>
                    <a:lnTo>
                      <a:pt x="582" y="226"/>
                    </a:lnTo>
                    <a:lnTo>
                      <a:pt x="602" y="241"/>
                    </a:lnTo>
                    <a:lnTo>
                      <a:pt x="619" y="258"/>
                    </a:lnTo>
                    <a:lnTo>
                      <a:pt x="635" y="276"/>
                    </a:lnTo>
                    <a:lnTo>
                      <a:pt x="650" y="296"/>
                    </a:lnTo>
                    <a:lnTo>
                      <a:pt x="663" y="317"/>
                    </a:lnTo>
                    <a:lnTo>
                      <a:pt x="675" y="339"/>
                    </a:lnTo>
                    <a:lnTo>
                      <a:pt x="683" y="362"/>
                    </a:lnTo>
                    <a:lnTo>
                      <a:pt x="689" y="386"/>
                    </a:lnTo>
                    <a:lnTo>
                      <a:pt x="693" y="412"/>
                    </a:lnTo>
                    <a:lnTo>
                      <a:pt x="694" y="438"/>
                    </a:lnTo>
                    <a:lnTo>
                      <a:pt x="694" y="438"/>
                    </a:lnTo>
                    <a:lnTo>
                      <a:pt x="693" y="464"/>
                    </a:lnTo>
                    <a:lnTo>
                      <a:pt x="689" y="489"/>
                    </a:lnTo>
                    <a:lnTo>
                      <a:pt x="683" y="515"/>
                    </a:lnTo>
                    <a:lnTo>
                      <a:pt x="675" y="538"/>
                    </a:lnTo>
                    <a:lnTo>
                      <a:pt x="663" y="560"/>
                    </a:lnTo>
                    <a:lnTo>
                      <a:pt x="650" y="581"/>
                    </a:lnTo>
                    <a:lnTo>
                      <a:pt x="635" y="601"/>
                    </a:lnTo>
                    <a:lnTo>
                      <a:pt x="619" y="619"/>
                    </a:lnTo>
                    <a:lnTo>
                      <a:pt x="602" y="635"/>
                    </a:lnTo>
                    <a:lnTo>
                      <a:pt x="582" y="650"/>
                    </a:lnTo>
                    <a:lnTo>
                      <a:pt x="560" y="663"/>
                    </a:lnTo>
                    <a:lnTo>
                      <a:pt x="538" y="674"/>
                    </a:lnTo>
                    <a:lnTo>
                      <a:pt x="515" y="683"/>
                    </a:lnTo>
                    <a:lnTo>
                      <a:pt x="490" y="689"/>
                    </a:lnTo>
                    <a:lnTo>
                      <a:pt x="465" y="692"/>
                    </a:lnTo>
                    <a:lnTo>
                      <a:pt x="438" y="694"/>
                    </a:lnTo>
                    <a:lnTo>
                      <a:pt x="438" y="694"/>
                    </a:lnTo>
                    <a:lnTo>
                      <a:pt x="413" y="692"/>
                    </a:lnTo>
                    <a:lnTo>
                      <a:pt x="387" y="689"/>
                    </a:lnTo>
                    <a:lnTo>
                      <a:pt x="363" y="683"/>
                    </a:lnTo>
                    <a:lnTo>
                      <a:pt x="339" y="674"/>
                    </a:lnTo>
                    <a:lnTo>
                      <a:pt x="317" y="663"/>
                    </a:lnTo>
                    <a:lnTo>
                      <a:pt x="296" y="650"/>
                    </a:lnTo>
                    <a:lnTo>
                      <a:pt x="276" y="635"/>
                    </a:lnTo>
                    <a:lnTo>
                      <a:pt x="258" y="619"/>
                    </a:lnTo>
                    <a:lnTo>
                      <a:pt x="241" y="601"/>
                    </a:lnTo>
                    <a:lnTo>
                      <a:pt x="226" y="581"/>
                    </a:lnTo>
                    <a:lnTo>
                      <a:pt x="214" y="560"/>
                    </a:lnTo>
                    <a:lnTo>
                      <a:pt x="203" y="538"/>
                    </a:lnTo>
                    <a:lnTo>
                      <a:pt x="194" y="515"/>
                    </a:lnTo>
                    <a:lnTo>
                      <a:pt x="188" y="489"/>
                    </a:lnTo>
                    <a:lnTo>
                      <a:pt x="185" y="464"/>
                    </a:lnTo>
                    <a:lnTo>
                      <a:pt x="182" y="438"/>
                    </a:lnTo>
                    <a:lnTo>
                      <a:pt x="182" y="438"/>
                    </a:lnTo>
                    <a:lnTo>
                      <a:pt x="185" y="412"/>
                    </a:lnTo>
                    <a:lnTo>
                      <a:pt x="188" y="386"/>
                    </a:lnTo>
                    <a:lnTo>
                      <a:pt x="194" y="362"/>
                    </a:lnTo>
                    <a:lnTo>
                      <a:pt x="203" y="339"/>
                    </a:lnTo>
                    <a:lnTo>
                      <a:pt x="214" y="317"/>
                    </a:lnTo>
                    <a:lnTo>
                      <a:pt x="226" y="296"/>
                    </a:lnTo>
                    <a:lnTo>
                      <a:pt x="241" y="276"/>
                    </a:lnTo>
                    <a:lnTo>
                      <a:pt x="258" y="258"/>
                    </a:lnTo>
                    <a:lnTo>
                      <a:pt x="276" y="241"/>
                    </a:lnTo>
                    <a:lnTo>
                      <a:pt x="296" y="226"/>
                    </a:lnTo>
                    <a:lnTo>
                      <a:pt x="317" y="214"/>
                    </a:lnTo>
                    <a:lnTo>
                      <a:pt x="339" y="203"/>
                    </a:lnTo>
                    <a:lnTo>
                      <a:pt x="363" y="194"/>
                    </a:lnTo>
                    <a:lnTo>
                      <a:pt x="387" y="188"/>
                    </a:lnTo>
                    <a:lnTo>
                      <a:pt x="413" y="183"/>
                    </a:lnTo>
                    <a:lnTo>
                      <a:pt x="438" y="182"/>
                    </a:lnTo>
                    <a:lnTo>
                      <a:pt x="438" y="1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3" name="Freeform 31"/>
              <p:cNvSpPr>
                <a:spLocks noEditPoints="1"/>
              </p:cNvSpPr>
              <p:nvPr/>
            </p:nvSpPr>
            <p:spPr bwMode="auto">
              <a:xfrm>
                <a:off x="1703512" y="4530080"/>
                <a:ext cx="746125" cy="747713"/>
              </a:xfrm>
              <a:custGeom>
                <a:avLst/>
                <a:gdLst>
                  <a:gd name="T0" fmla="*/ 353 w 941"/>
                  <a:gd name="T1" fmla="*/ 926 h 941"/>
                  <a:gd name="T2" fmla="*/ 207 w 941"/>
                  <a:gd name="T3" fmla="*/ 860 h 941"/>
                  <a:gd name="T4" fmla="*/ 94 w 941"/>
                  <a:gd name="T5" fmla="*/ 752 h 941"/>
                  <a:gd name="T6" fmla="*/ 21 w 941"/>
                  <a:gd name="T7" fmla="*/ 611 h 941"/>
                  <a:gd name="T8" fmla="*/ 0 w 941"/>
                  <a:gd name="T9" fmla="*/ 470 h 941"/>
                  <a:gd name="T10" fmla="*/ 29 w 941"/>
                  <a:gd name="T11" fmla="*/ 308 h 941"/>
                  <a:gd name="T12" fmla="*/ 108 w 941"/>
                  <a:gd name="T13" fmla="*/ 171 h 941"/>
                  <a:gd name="T14" fmla="*/ 227 w 941"/>
                  <a:gd name="T15" fmla="*/ 68 h 941"/>
                  <a:gd name="T16" fmla="*/ 375 w 941"/>
                  <a:gd name="T17" fmla="*/ 9 h 941"/>
                  <a:gd name="T18" fmla="*/ 519 w 941"/>
                  <a:gd name="T19" fmla="*/ 2 h 941"/>
                  <a:gd name="T20" fmla="*/ 674 w 941"/>
                  <a:gd name="T21" fmla="*/ 46 h 941"/>
                  <a:gd name="T22" fmla="*/ 803 w 941"/>
                  <a:gd name="T23" fmla="*/ 138 h 941"/>
                  <a:gd name="T24" fmla="*/ 894 w 941"/>
                  <a:gd name="T25" fmla="*/ 266 h 941"/>
                  <a:gd name="T26" fmla="*/ 938 w 941"/>
                  <a:gd name="T27" fmla="*/ 422 h 941"/>
                  <a:gd name="T28" fmla="*/ 931 w 941"/>
                  <a:gd name="T29" fmla="*/ 565 h 941"/>
                  <a:gd name="T30" fmla="*/ 872 w 941"/>
                  <a:gd name="T31" fmla="*/ 714 h 941"/>
                  <a:gd name="T32" fmla="*/ 769 w 941"/>
                  <a:gd name="T33" fmla="*/ 833 h 941"/>
                  <a:gd name="T34" fmla="*/ 633 w 941"/>
                  <a:gd name="T35" fmla="*/ 912 h 941"/>
                  <a:gd name="T36" fmla="*/ 470 w 941"/>
                  <a:gd name="T37" fmla="*/ 941 h 941"/>
                  <a:gd name="T38" fmla="*/ 389 w 941"/>
                  <a:gd name="T39" fmla="*/ 73 h 941"/>
                  <a:gd name="T40" fmla="*/ 261 w 941"/>
                  <a:gd name="T41" fmla="*/ 123 h 941"/>
                  <a:gd name="T42" fmla="*/ 158 w 941"/>
                  <a:gd name="T43" fmla="*/ 212 h 941"/>
                  <a:gd name="T44" fmla="*/ 89 w 941"/>
                  <a:gd name="T45" fmla="*/ 331 h 941"/>
                  <a:gd name="T46" fmla="*/ 65 w 941"/>
                  <a:gd name="T47" fmla="*/ 470 h 941"/>
                  <a:gd name="T48" fmla="*/ 83 w 941"/>
                  <a:gd name="T49" fmla="*/ 591 h 941"/>
                  <a:gd name="T50" fmla="*/ 146 w 941"/>
                  <a:gd name="T51" fmla="*/ 713 h 941"/>
                  <a:gd name="T52" fmla="*/ 243 w 941"/>
                  <a:gd name="T53" fmla="*/ 806 h 941"/>
                  <a:gd name="T54" fmla="*/ 370 w 941"/>
                  <a:gd name="T55" fmla="*/ 863 h 941"/>
                  <a:gd name="T56" fmla="*/ 491 w 941"/>
                  <a:gd name="T57" fmla="*/ 876 h 941"/>
                  <a:gd name="T58" fmla="*/ 628 w 941"/>
                  <a:gd name="T59" fmla="*/ 845 h 941"/>
                  <a:gd name="T60" fmla="*/ 744 w 941"/>
                  <a:gd name="T61" fmla="*/ 770 h 941"/>
                  <a:gd name="T62" fmla="*/ 827 w 941"/>
                  <a:gd name="T63" fmla="*/ 664 h 941"/>
                  <a:gd name="T64" fmla="*/ 871 w 941"/>
                  <a:gd name="T65" fmla="*/ 532 h 941"/>
                  <a:gd name="T66" fmla="*/ 871 w 941"/>
                  <a:gd name="T67" fmla="*/ 409 h 941"/>
                  <a:gd name="T68" fmla="*/ 827 w 941"/>
                  <a:gd name="T69" fmla="*/ 277 h 941"/>
                  <a:gd name="T70" fmla="*/ 744 w 941"/>
                  <a:gd name="T71" fmla="*/ 170 h 941"/>
                  <a:gd name="T72" fmla="*/ 628 w 941"/>
                  <a:gd name="T73" fmla="*/ 96 h 941"/>
                  <a:gd name="T74" fmla="*/ 491 w 941"/>
                  <a:gd name="T75" fmla="*/ 65 h 941"/>
                  <a:gd name="T76" fmla="*/ 426 w 941"/>
                  <a:gd name="T77" fmla="*/ 755 h 941"/>
                  <a:gd name="T78" fmla="*/ 309 w 941"/>
                  <a:gd name="T79" fmla="*/ 709 h 941"/>
                  <a:gd name="T80" fmla="*/ 200 w 941"/>
                  <a:gd name="T81" fmla="*/ 569 h 941"/>
                  <a:gd name="T82" fmla="*/ 183 w 941"/>
                  <a:gd name="T83" fmla="*/ 470 h 941"/>
                  <a:gd name="T84" fmla="*/ 196 w 941"/>
                  <a:gd name="T85" fmla="*/ 385 h 941"/>
                  <a:gd name="T86" fmla="*/ 287 w 941"/>
                  <a:gd name="T87" fmla="*/ 248 h 941"/>
                  <a:gd name="T88" fmla="*/ 412 w 941"/>
                  <a:gd name="T89" fmla="*/ 188 h 941"/>
                  <a:gd name="T90" fmla="*/ 500 w 941"/>
                  <a:gd name="T91" fmla="*/ 184 h 941"/>
                  <a:gd name="T92" fmla="*/ 608 w 941"/>
                  <a:gd name="T93" fmla="*/ 217 h 941"/>
                  <a:gd name="T94" fmla="*/ 736 w 941"/>
                  <a:gd name="T95" fmla="*/ 358 h 941"/>
                  <a:gd name="T96" fmla="*/ 758 w 941"/>
                  <a:gd name="T97" fmla="*/ 455 h 941"/>
                  <a:gd name="T98" fmla="*/ 750 w 941"/>
                  <a:gd name="T99" fmla="*/ 542 h 941"/>
                  <a:gd name="T100" fmla="*/ 674 w 941"/>
                  <a:gd name="T101" fmla="*/ 674 h 941"/>
                  <a:gd name="T102" fmla="*/ 542 w 941"/>
                  <a:gd name="T103" fmla="*/ 750 h 941"/>
                  <a:gd name="T104" fmla="*/ 470 w 941"/>
                  <a:gd name="T105" fmla="*/ 247 h 941"/>
                  <a:gd name="T106" fmla="*/ 345 w 941"/>
                  <a:gd name="T107" fmla="*/ 285 h 941"/>
                  <a:gd name="T108" fmla="*/ 257 w 941"/>
                  <a:gd name="T109" fmla="*/ 404 h 941"/>
                  <a:gd name="T110" fmla="*/ 257 w 941"/>
                  <a:gd name="T111" fmla="*/ 536 h 941"/>
                  <a:gd name="T112" fmla="*/ 345 w 941"/>
                  <a:gd name="T113" fmla="*/ 656 h 941"/>
                  <a:gd name="T114" fmla="*/ 470 w 941"/>
                  <a:gd name="T115" fmla="*/ 694 h 941"/>
                  <a:gd name="T116" fmla="*/ 613 w 941"/>
                  <a:gd name="T117" fmla="*/ 643 h 941"/>
                  <a:gd name="T118" fmla="*/ 689 w 941"/>
                  <a:gd name="T119" fmla="*/ 516 h 941"/>
                  <a:gd name="T120" fmla="*/ 677 w 941"/>
                  <a:gd name="T121" fmla="*/ 383 h 941"/>
                  <a:gd name="T122" fmla="*/ 577 w 941"/>
                  <a:gd name="T123" fmla="*/ 273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41" h="941">
                    <a:moveTo>
                      <a:pt x="470" y="941"/>
                    </a:moveTo>
                    <a:lnTo>
                      <a:pt x="470" y="941"/>
                    </a:lnTo>
                    <a:lnTo>
                      <a:pt x="446" y="940"/>
                    </a:lnTo>
                    <a:lnTo>
                      <a:pt x="423" y="938"/>
                    </a:lnTo>
                    <a:lnTo>
                      <a:pt x="399" y="935"/>
                    </a:lnTo>
                    <a:lnTo>
                      <a:pt x="375" y="931"/>
                    </a:lnTo>
                    <a:lnTo>
                      <a:pt x="353" y="926"/>
                    </a:lnTo>
                    <a:lnTo>
                      <a:pt x="331" y="920"/>
                    </a:lnTo>
                    <a:lnTo>
                      <a:pt x="309" y="912"/>
                    </a:lnTo>
                    <a:lnTo>
                      <a:pt x="287" y="904"/>
                    </a:lnTo>
                    <a:lnTo>
                      <a:pt x="266" y="894"/>
                    </a:lnTo>
                    <a:lnTo>
                      <a:pt x="247" y="884"/>
                    </a:lnTo>
                    <a:lnTo>
                      <a:pt x="227" y="872"/>
                    </a:lnTo>
                    <a:lnTo>
                      <a:pt x="207" y="860"/>
                    </a:lnTo>
                    <a:lnTo>
                      <a:pt x="189" y="847"/>
                    </a:lnTo>
                    <a:lnTo>
                      <a:pt x="171" y="833"/>
                    </a:lnTo>
                    <a:lnTo>
                      <a:pt x="154" y="818"/>
                    </a:lnTo>
                    <a:lnTo>
                      <a:pt x="138" y="803"/>
                    </a:lnTo>
                    <a:lnTo>
                      <a:pt x="123" y="787"/>
                    </a:lnTo>
                    <a:lnTo>
                      <a:pt x="108" y="769"/>
                    </a:lnTo>
                    <a:lnTo>
                      <a:pt x="94" y="752"/>
                    </a:lnTo>
                    <a:lnTo>
                      <a:pt x="81" y="733"/>
                    </a:lnTo>
                    <a:lnTo>
                      <a:pt x="68" y="714"/>
                    </a:lnTo>
                    <a:lnTo>
                      <a:pt x="57" y="694"/>
                    </a:lnTo>
                    <a:lnTo>
                      <a:pt x="46" y="674"/>
                    </a:lnTo>
                    <a:lnTo>
                      <a:pt x="37" y="653"/>
                    </a:lnTo>
                    <a:lnTo>
                      <a:pt x="29" y="631"/>
                    </a:lnTo>
                    <a:lnTo>
                      <a:pt x="21" y="611"/>
                    </a:lnTo>
                    <a:lnTo>
                      <a:pt x="15" y="587"/>
                    </a:lnTo>
                    <a:lnTo>
                      <a:pt x="9" y="565"/>
                    </a:lnTo>
                    <a:lnTo>
                      <a:pt x="6" y="542"/>
                    </a:lnTo>
                    <a:lnTo>
                      <a:pt x="2" y="518"/>
                    </a:lnTo>
                    <a:lnTo>
                      <a:pt x="1" y="495"/>
                    </a:lnTo>
                    <a:lnTo>
                      <a:pt x="0" y="470"/>
                    </a:lnTo>
                    <a:lnTo>
                      <a:pt x="0" y="470"/>
                    </a:lnTo>
                    <a:lnTo>
                      <a:pt x="1" y="446"/>
                    </a:lnTo>
                    <a:lnTo>
                      <a:pt x="2" y="422"/>
                    </a:lnTo>
                    <a:lnTo>
                      <a:pt x="6" y="399"/>
                    </a:lnTo>
                    <a:lnTo>
                      <a:pt x="9" y="375"/>
                    </a:lnTo>
                    <a:lnTo>
                      <a:pt x="15" y="353"/>
                    </a:lnTo>
                    <a:lnTo>
                      <a:pt x="21" y="330"/>
                    </a:lnTo>
                    <a:lnTo>
                      <a:pt x="29" y="308"/>
                    </a:lnTo>
                    <a:lnTo>
                      <a:pt x="37" y="287"/>
                    </a:lnTo>
                    <a:lnTo>
                      <a:pt x="46" y="266"/>
                    </a:lnTo>
                    <a:lnTo>
                      <a:pt x="57" y="247"/>
                    </a:lnTo>
                    <a:lnTo>
                      <a:pt x="68" y="227"/>
                    </a:lnTo>
                    <a:lnTo>
                      <a:pt x="81" y="207"/>
                    </a:lnTo>
                    <a:lnTo>
                      <a:pt x="94" y="189"/>
                    </a:lnTo>
                    <a:lnTo>
                      <a:pt x="108" y="171"/>
                    </a:lnTo>
                    <a:lnTo>
                      <a:pt x="123" y="154"/>
                    </a:lnTo>
                    <a:lnTo>
                      <a:pt x="138" y="138"/>
                    </a:lnTo>
                    <a:lnTo>
                      <a:pt x="154" y="123"/>
                    </a:lnTo>
                    <a:lnTo>
                      <a:pt x="171" y="108"/>
                    </a:lnTo>
                    <a:lnTo>
                      <a:pt x="189" y="94"/>
                    </a:lnTo>
                    <a:lnTo>
                      <a:pt x="207" y="80"/>
                    </a:lnTo>
                    <a:lnTo>
                      <a:pt x="227" y="68"/>
                    </a:lnTo>
                    <a:lnTo>
                      <a:pt x="247" y="57"/>
                    </a:lnTo>
                    <a:lnTo>
                      <a:pt x="266" y="46"/>
                    </a:lnTo>
                    <a:lnTo>
                      <a:pt x="287" y="37"/>
                    </a:lnTo>
                    <a:lnTo>
                      <a:pt x="309" y="29"/>
                    </a:lnTo>
                    <a:lnTo>
                      <a:pt x="331" y="21"/>
                    </a:lnTo>
                    <a:lnTo>
                      <a:pt x="353" y="15"/>
                    </a:lnTo>
                    <a:lnTo>
                      <a:pt x="375" y="9"/>
                    </a:lnTo>
                    <a:lnTo>
                      <a:pt x="399" y="6"/>
                    </a:lnTo>
                    <a:lnTo>
                      <a:pt x="423" y="2"/>
                    </a:lnTo>
                    <a:lnTo>
                      <a:pt x="446" y="0"/>
                    </a:lnTo>
                    <a:lnTo>
                      <a:pt x="470" y="0"/>
                    </a:lnTo>
                    <a:lnTo>
                      <a:pt x="470" y="0"/>
                    </a:lnTo>
                    <a:lnTo>
                      <a:pt x="495" y="0"/>
                    </a:lnTo>
                    <a:lnTo>
                      <a:pt x="519" y="2"/>
                    </a:lnTo>
                    <a:lnTo>
                      <a:pt x="542" y="6"/>
                    </a:lnTo>
                    <a:lnTo>
                      <a:pt x="565" y="9"/>
                    </a:lnTo>
                    <a:lnTo>
                      <a:pt x="587" y="15"/>
                    </a:lnTo>
                    <a:lnTo>
                      <a:pt x="610" y="21"/>
                    </a:lnTo>
                    <a:lnTo>
                      <a:pt x="633" y="29"/>
                    </a:lnTo>
                    <a:lnTo>
                      <a:pt x="653" y="37"/>
                    </a:lnTo>
                    <a:lnTo>
                      <a:pt x="674" y="46"/>
                    </a:lnTo>
                    <a:lnTo>
                      <a:pt x="694" y="57"/>
                    </a:lnTo>
                    <a:lnTo>
                      <a:pt x="714" y="68"/>
                    </a:lnTo>
                    <a:lnTo>
                      <a:pt x="733" y="80"/>
                    </a:lnTo>
                    <a:lnTo>
                      <a:pt x="752" y="94"/>
                    </a:lnTo>
                    <a:lnTo>
                      <a:pt x="769" y="108"/>
                    </a:lnTo>
                    <a:lnTo>
                      <a:pt x="787" y="123"/>
                    </a:lnTo>
                    <a:lnTo>
                      <a:pt x="803" y="138"/>
                    </a:lnTo>
                    <a:lnTo>
                      <a:pt x="819" y="154"/>
                    </a:lnTo>
                    <a:lnTo>
                      <a:pt x="833" y="171"/>
                    </a:lnTo>
                    <a:lnTo>
                      <a:pt x="847" y="189"/>
                    </a:lnTo>
                    <a:lnTo>
                      <a:pt x="861" y="207"/>
                    </a:lnTo>
                    <a:lnTo>
                      <a:pt x="872" y="227"/>
                    </a:lnTo>
                    <a:lnTo>
                      <a:pt x="884" y="247"/>
                    </a:lnTo>
                    <a:lnTo>
                      <a:pt x="894" y="266"/>
                    </a:lnTo>
                    <a:lnTo>
                      <a:pt x="904" y="287"/>
                    </a:lnTo>
                    <a:lnTo>
                      <a:pt x="912" y="308"/>
                    </a:lnTo>
                    <a:lnTo>
                      <a:pt x="920" y="330"/>
                    </a:lnTo>
                    <a:lnTo>
                      <a:pt x="926" y="353"/>
                    </a:lnTo>
                    <a:lnTo>
                      <a:pt x="931" y="375"/>
                    </a:lnTo>
                    <a:lnTo>
                      <a:pt x="935" y="399"/>
                    </a:lnTo>
                    <a:lnTo>
                      <a:pt x="938" y="422"/>
                    </a:lnTo>
                    <a:lnTo>
                      <a:pt x="941" y="446"/>
                    </a:lnTo>
                    <a:lnTo>
                      <a:pt x="941" y="470"/>
                    </a:lnTo>
                    <a:lnTo>
                      <a:pt x="941" y="470"/>
                    </a:lnTo>
                    <a:lnTo>
                      <a:pt x="941" y="495"/>
                    </a:lnTo>
                    <a:lnTo>
                      <a:pt x="938" y="518"/>
                    </a:lnTo>
                    <a:lnTo>
                      <a:pt x="935" y="542"/>
                    </a:lnTo>
                    <a:lnTo>
                      <a:pt x="931" y="565"/>
                    </a:lnTo>
                    <a:lnTo>
                      <a:pt x="926" y="587"/>
                    </a:lnTo>
                    <a:lnTo>
                      <a:pt x="920" y="611"/>
                    </a:lnTo>
                    <a:lnTo>
                      <a:pt x="912" y="631"/>
                    </a:lnTo>
                    <a:lnTo>
                      <a:pt x="904" y="653"/>
                    </a:lnTo>
                    <a:lnTo>
                      <a:pt x="894" y="674"/>
                    </a:lnTo>
                    <a:lnTo>
                      <a:pt x="884" y="694"/>
                    </a:lnTo>
                    <a:lnTo>
                      <a:pt x="872" y="714"/>
                    </a:lnTo>
                    <a:lnTo>
                      <a:pt x="861" y="733"/>
                    </a:lnTo>
                    <a:lnTo>
                      <a:pt x="847" y="752"/>
                    </a:lnTo>
                    <a:lnTo>
                      <a:pt x="833" y="769"/>
                    </a:lnTo>
                    <a:lnTo>
                      <a:pt x="819" y="787"/>
                    </a:lnTo>
                    <a:lnTo>
                      <a:pt x="803" y="803"/>
                    </a:lnTo>
                    <a:lnTo>
                      <a:pt x="787" y="818"/>
                    </a:lnTo>
                    <a:lnTo>
                      <a:pt x="769" y="833"/>
                    </a:lnTo>
                    <a:lnTo>
                      <a:pt x="752" y="847"/>
                    </a:lnTo>
                    <a:lnTo>
                      <a:pt x="733" y="860"/>
                    </a:lnTo>
                    <a:lnTo>
                      <a:pt x="714" y="872"/>
                    </a:lnTo>
                    <a:lnTo>
                      <a:pt x="694" y="884"/>
                    </a:lnTo>
                    <a:lnTo>
                      <a:pt x="674" y="894"/>
                    </a:lnTo>
                    <a:lnTo>
                      <a:pt x="653" y="904"/>
                    </a:lnTo>
                    <a:lnTo>
                      <a:pt x="633" y="912"/>
                    </a:lnTo>
                    <a:lnTo>
                      <a:pt x="610" y="920"/>
                    </a:lnTo>
                    <a:lnTo>
                      <a:pt x="587" y="926"/>
                    </a:lnTo>
                    <a:lnTo>
                      <a:pt x="565" y="931"/>
                    </a:lnTo>
                    <a:lnTo>
                      <a:pt x="542" y="935"/>
                    </a:lnTo>
                    <a:lnTo>
                      <a:pt x="519" y="938"/>
                    </a:lnTo>
                    <a:lnTo>
                      <a:pt x="495" y="940"/>
                    </a:lnTo>
                    <a:lnTo>
                      <a:pt x="470" y="941"/>
                    </a:lnTo>
                    <a:lnTo>
                      <a:pt x="470" y="941"/>
                    </a:lnTo>
                    <a:close/>
                    <a:moveTo>
                      <a:pt x="470" y="65"/>
                    </a:moveTo>
                    <a:lnTo>
                      <a:pt x="470" y="65"/>
                    </a:lnTo>
                    <a:lnTo>
                      <a:pt x="449" y="65"/>
                    </a:lnTo>
                    <a:lnTo>
                      <a:pt x="429" y="66"/>
                    </a:lnTo>
                    <a:lnTo>
                      <a:pt x="409" y="69"/>
                    </a:lnTo>
                    <a:lnTo>
                      <a:pt x="389" y="73"/>
                    </a:lnTo>
                    <a:lnTo>
                      <a:pt x="370" y="78"/>
                    </a:lnTo>
                    <a:lnTo>
                      <a:pt x="350" y="82"/>
                    </a:lnTo>
                    <a:lnTo>
                      <a:pt x="331" y="89"/>
                    </a:lnTo>
                    <a:lnTo>
                      <a:pt x="313" y="96"/>
                    </a:lnTo>
                    <a:lnTo>
                      <a:pt x="294" y="104"/>
                    </a:lnTo>
                    <a:lnTo>
                      <a:pt x="277" y="113"/>
                    </a:lnTo>
                    <a:lnTo>
                      <a:pt x="261" y="123"/>
                    </a:lnTo>
                    <a:lnTo>
                      <a:pt x="243" y="134"/>
                    </a:lnTo>
                    <a:lnTo>
                      <a:pt x="228" y="145"/>
                    </a:lnTo>
                    <a:lnTo>
                      <a:pt x="212" y="158"/>
                    </a:lnTo>
                    <a:lnTo>
                      <a:pt x="198" y="170"/>
                    </a:lnTo>
                    <a:lnTo>
                      <a:pt x="184" y="183"/>
                    </a:lnTo>
                    <a:lnTo>
                      <a:pt x="170" y="198"/>
                    </a:lnTo>
                    <a:lnTo>
                      <a:pt x="158" y="212"/>
                    </a:lnTo>
                    <a:lnTo>
                      <a:pt x="146" y="227"/>
                    </a:lnTo>
                    <a:lnTo>
                      <a:pt x="134" y="243"/>
                    </a:lnTo>
                    <a:lnTo>
                      <a:pt x="124" y="259"/>
                    </a:lnTo>
                    <a:lnTo>
                      <a:pt x="114" y="277"/>
                    </a:lnTo>
                    <a:lnTo>
                      <a:pt x="104" y="294"/>
                    </a:lnTo>
                    <a:lnTo>
                      <a:pt x="96" y="313"/>
                    </a:lnTo>
                    <a:lnTo>
                      <a:pt x="89" y="331"/>
                    </a:lnTo>
                    <a:lnTo>
                      <a:pt x="83" y="350"/>
                    </a:lnTo>
                    <a:lnTo>
                      <a:pt x="78" y="368"/>
                    </a:lnTo>
                    <a:lnTo>
                      <a:pt x="73" y="388"/>
                    </a:lnTo>
                    <a:lnTo>
                      <a:pt x="70" y="409"/>
                    </a:lnTo>
                    <a:lnTo>
                      <a:pt x="67" y="429"/>
                    </a:lnTo>
                    <a:lnTo>
                      <a:pt x="65" y="449"/>
                    </a:lnTo>
                    <a:lnTo>
                      <a:pt x="65" y="470"/>
                    </a:lnTo>
                    <a:lnTo>
                      <a:pt x="65" y="470"/>
                    </a:lnTo>
                    <a:lnTo>
                      <a:pt x="65" y="491"/>
                    </a:lnTo>
                    <a:lnTo>
                      <a:pt x="67" y="512"/>
                    </a:lnTo>
                    <a:lnTo>
                      <a:pt x="70" y="532"/>
                    </a:lnTo>
                    <a:lnTo>
                      <a:pt x="73" y="551"/>
                    </a:lnTo>
                    <a:lnTo>
                      <a:pt x="78" y="571"/>
                    </a:lnTo>
                    <a:lnTo>
                      <a:pt x="83" y="591"/>
                    </a:lnTo>
                    <a:lnTo>
                      <a:pt x="89" y="609"/>
                    </a:lnTo>
                    <a:lnTo>
                      <a:pt x="96" y="628"/>
                    </a:lnTo>
                    <a:lnTo>
                      <a:pt x="104" y="646"/>
                    </a:lnTo>
                    <a:lnTo>
                      <a:pt x="114" y="664"/>
                    </a:lnTo>
                    <a:lnTo>
                      <a:pt x="124" y="680"/>
                    </a:lnTo>
                    <a:lnTo>
                      <a:pt x="134" y="697"/>
                    </a:lnTo>
                    <a:lnTo>
                      <a:pt x="146" y="713"/>
                    </a:lnTo>
                    <a:lnTo>
                      <a:pt x="158" y="729"/>
                    </a:lnTo>
                    <a:lnTo>
                      <a:pt x="170" y="743"/>
                    </a:lnTo>
                    <a:lnTo>
                      <a:pt x="184" y="758"/>
                    </a:lnTo>
                    <a:lnTo>
                      <a:pt x="198" y="770"/>
                    </a:lnTo>
                    <a:lnTo>
                      <a:pt x="212" y="783"/>
                    </a:lnTo>
                    <a:lnTo>
                      <a:pt x="228" y="796"/>
                    </a:lnTo>
                    <a:lnTo>
                      <a:pt x="243" y="806"/>
                    </a:lnTo>
                    <a:lnTo>
                      <a:pt x="261" y="817"/>
                    </a:lnTo>
                    <a:lnTo>
                      <a:pt x="277" y="827"/>
                    </a:lnTo>
                    <a:lnTo>
                      <a:pt x="294" y="836"/>
                    </a:lnTo>
                    <a:lnTo>
                      <a:pt x="313" y="845"/>
                    </a:lnTo>
                    <a:lnTo>
                      <a:pt x="331" y="852"/>
                    </a:lnTo>
                    <a:lnTo>
                      <a:pt x="350" y="857"/>
                    </a:lnTo>
                    <a:lnTo>
                      <a:pt x="370" y="863"/>
                    </a:lnTo>
                    <a:lnTo>
                      <a:pt x="389" y="868"/>
                    </a:lnTo>
                    <a:lnTo>
                      <a:pt x="409" y="871"/>
                    </a:lnTo>
                    <a:lnTo>
                      <a:pt x="429" y="874"/>
                    </a:lnTo>
                    <a:lnTo>
                      <a:pt x="449" y="876"/>
                    </a:lnTo>
                    <a:lnTo>
                      <a:pt x="470" y="876"/>
                    </a:lnTo>
                    <a:lnTo>
                      <a:pt x="470" y="876"/>
                    </a:lnTo>
                    <a:lnTo>
                      <a:pt x="491" y="876"/>
                    </a:lnTo>
                    <a:lnTo>
                      <a:pt x="512" y="874"/>
                    </a:lnTo>
                    <a:lnTo>
                      <a:pt x="532" y="871"/>
                    </a:lnTo>
                    <a:lnTo>
                      <a:pt x="553" y="868"/>
                    </a:lnTo>
                    <a:lnTo>
                      <a:pt x="572" y="863"/>
                    </a:lnTo>
                    <a:lnTo>
                      <a:pt x="591" y="857"/>
                    </a:lnTo>
                    <a:lnTo>
                      <a:pt x="609" y="852"/>
                    </a:lnTo>
                    <a:lnTo>
                      <a:pt x="628" y="845"/>
                    </a:lnTo>
                    <a:lnTo>
                      <a:pt x="646" y="836"/>
                    </a:lnTo>
                    <a:lnTo>
                      <a:pt x="664" y="827"/>
                    </a:lnTo>
                    <a:lnTo>
                      <a:pt x="681" y="817"/>
                    </a:lnTo>
                    <a:lnTo>
                      <a:pt x="697" y="806"/>
                    </a:lnTo>
                    <a:lnTo>
                      <a:pt x="714" y="796"/>
                    </a:lnTo>
                    <a:lnTo>
                      <a:pt x="729" y="783"/>
                    </a:lnTo>
                    <a:lnTo>
                      <a:pt x="744" y="770"/>
                    </a:lnTo>
                    <a:lnTo>
                      <a:pt x="758" y="758"/>
                    </a:lnTo>
                    <a:lnTo>
                      <a:pt x="770" y="743"/>
                    </a:lnTo>
                    <a:lnTo>
                      <a:pt x="783" y="729"/>
                    </a:lnTo>
                    <a:lnTo>
                      <a:pt x="796" y="713"/>
                    </a:lnTo>
                    <a:lnTo>
                      <a:pt x="807" y="697"/>
                    </a:lnTo>
                    <a:lnTo>
                      <a:pt x="818" y="680"/>
                    </a:lnTo>
                    <a:lnTo>
                      <a:pt x="827" y="664"/>
                    </a:lnTo>
                    <a:lnTo>
                      <a:pt x="836" y="646"/>
                    </a:lnTo>
                    <a:lnTo>
                      <a:pt x="844" y="628"/>
                    </a:lnTo>
                    <a:lnTo>
                      <a:pt x="851" y="609"/>
                    </a:lnTo>
                    <a:lnTo>
                      <a:pt x="858" y="591"/>
                    </a:lnTo>
                    <a:lnTo>
                      <a:pt x="863" y="571"/>
                    </a:lnTo>
                    <a:lnTo>
                      <a:pt x="868" y="551"/>
                    </a:lnTo>
                    <a:lnTo>
                      <a:pt x="871" y="532"/>
                    </a:lnTo>
                    <a:lnTo>
                      <a:pt x="875" y="512"/>
                    </a:lnTo>
                    <a:lnTo>
                      <a:pt x="876" y="491"/>
                    </a:lnTo>
                    <a:lnTo>
                      <a:pt x="876" y="470"/>
                    </a:lnTo>
                    <a:lnTo>
                      <a:pt x="876" y="470"/>
                    </a:lnTo>
                    <a:lnTo>
                      <a:pt x="876" y="449"/>
                    </a:lnTo>
                    <a:lnTo>
                      <a:pt x="875" y="429"/>
                    </a:lnTo>
                    <a:lnTo>
                      <a:pt x="871" y="409"/>
                    </a:lnTo>
                    <a:lnTo>
                      <a:pt x="868" y="388"/>
                    </a:lnTo>
                    <a:lnTo>
                      <a:pt x="863" y="368"/>
                    </a:lnTo>
                    <a:lnTo>
                      <a:pt x="858" y="350"/>
                    </a:lnTo>
                    <a:lnTo>
                      <a:pt x="851" y="331"/>
                    </a:lnTo>
                    <a:lnTo>
                      <a:pt x="844" y="313"/>
                    </a:lnTo>
                    <a:lnTo>
                      <a:pt x="836" y="294"/>
                    </a:lnTo>
                    <a:lnTo>
                      <a:pt x="827" y="277"/>
                    </a:lnTo>
                    <a:lnTo>
                      <a:pt x="818" y="259"/>
                    </a:lnTo>
                    <a:lnTo>
                      <a:pt x="807" y="243"/>
                    </a:lnTo>
                    <a:lnTo>
                      <a:pt x="796" y="227"/>
                    </a:lnTo>
                    <a:lnTo>
                      <a:pt x="783" y="212"/>
                    </a:lnTo>
                    <a:lnTo>
                      <a:pt x="770" y="198"/>
                    </a:lnTo>
                    <a:lnTo>
                      <a:pt x="758" y="183"/>
                    </a:lnTo>
                    <a:lnTo>
                      <a:pt x="744" y="170"/>
                    </a:lnTo>
                    <a:lnTo>
                      <a:pt x="729" y="158"/>
                    </a:lnTo>
                    <a:lnTo>
                      <a:pt x="714" y="145"/>
                    </a:lnTo>
                    <a:lnTo>
                      <a:pt x="697" y="134"/>
                    </a:lnTo>
                    <a:lnTo>
                      <a:pt x="681" y="123"/>
                    </a:lnTo>
                    <a:lnTo>
                      <a:pt x="664" y="113"/>
                    </a:lnTo>
                    <a:lnTo>
                      <a:pt x="646" y="104"/>
                    </a:lnTo>
                    <a:lnTo>
                      <a:pt x="628" y="96"/>
                    </a:lnTo>
                    <a:lnTo>
                      <a:pt x="609" y="89"/>
                    </a:lnTo>
                    <a:lnTo>
                      <a:pt x="591" y="82"/>
                    </a:lnTo>
                    <a:lnTo>
                      <a:pt x="572" y="78"/>
                    </a:lnTo>
                    <a:lnTo>
                      <a:pt x="553" y="73"/>
                    </a:lnTo>
                    <a:lnTo>
                      <a:pt x="532" y="69"/>
                    </a:lnTo>
                    <a:lnTo>
                      <a:pt x="512" y="66"/>
                    </a:lnTo>
                    <a:lnTo>
                      <a:pt x="491" y="65"/>
                    </a:lnTo>
                    <a:lnTo>
                      <a:pt x="470" y="65"/>
                    </a:lnTo>
                    <a:lnTo>
                      <a:pt x="470" y="65"/>
                    </a:lnTo>
                    <a:close/>
                    <a:moveTo>
                      <a:pt x="470" y="758"/>
                    </a:moveTo>
                    <a:lnTo>
                      <a:pt x="470" y="758"/>
                    </a:lnTo>
                    <a:lnTo>
                      <a:pt x="455" y="758"/>
                    </a:lnTo>
                    <a:lnTo>
                      <a:pt x="441" y="757"/>
                    </a:lnTo>
                    <a:lnTo>
                      <a:pt x="426" y="755"/>
                    </a:lnTo>
                    <a:lnTo>
                      <a:pt x="412" y="752"/>
                    </a:lnTo>
                    <a:lnTo>
                      <a:pt x="399" y="750"/>
                    </a:lnTo>
                    <a:lnTo>
                      <a:pt x="385" y="745"/>
                    </a:lnTo>
                    <a:lnTo>
                      <a:pt x="372" y="740"/>
                    </a:lnTo>
                    <a:lnTo>
                      <a:pt x="358" y="736"/>
                    </a:lnTo>
                    <a:lnTo>
                      <a:pt x="334" y="723"/>
                    </a:lnTo>
                    <a:lnTo>
                      <a:pt x="309" y="709"/>
                    </a:lnTo>
                    <a:lnTo>
                      <a:pt x="287" y="693"/>
                    </a:lnTo>
                    <a:lnTo>
                      <a:pt x="266" y="674"/>
                    </a:lnTo>
                    <a:lnTo>
                      <a:pt x="248" y="653"/>
                    </a:lnTo>
                    <a:lnTo>
                      <a:pt x="232" y="631"/>
                    </a:lnTo>
                    <a:lnTo>
                      <a:pt x="218" y="607"/>
                    </a:lnTo>
                    <a:lnTo>
                      <a:pt x="205" y="583"/>
                    </a:lnTo>
                    <a:lnTo>
                      <a:pt x="200" y="569"/>
                    </a:lnTo>
                    <a:lnTo>
                      <a:pt x="196" y="556"/>
                    </a:lnTo>
                    <a:lnTo>
                      <a:pt x="191" y="542"/>
                    </a:lnTo>
                    <a:lnTo>
                      <a:pt x="189" y="528"/>
                    </a:lnTo>
                    <a:lnTo>
                      <a:pt x="185" y="514"/>
                    </a:lnTo>
                    <a:lnTo>
                      <a:pt x="184" y="499"/>
                    </a:lnTo>
                    <a:lnTo>
                      <a:pt x="183" y="485"/>
                    </a:lnTo>
                    <a:lnTo>
                      <a:pt x="183" y="470"/>
                    </a:lnTo>
                    <a:lnTo>
                      <a:pt x="183" y="470"/>
                    </a:lnTo>
                    <a:lnTo>
                      <a:pt x="183" y="455"/>
                    </a:lnTo>
                    <a:lnTo>
                      <a:pt x="184" y="441"/>
                    </a:lnTo>
                    <a:lnTo>
                      <a:pt x="185" y="426"/>
                    </a:lnTo>
                    <a:lnTo>
                      <a:pt x="189" y="412"/>
                    </a:lnTo>
                    <a:lnTo>
                      <a:pt x="191" y="399"/>
                    </a:lnTo>
                    <a:lnTo>
                      <a:pt x="196" y="385"/>
                    </a:lnTo>
                    <a:lnTo>
                      <a:pt x="200" y="372"/>
                    </a:lnTo>
                    <a:lnTo>
                      <a:pt x="205" y="358"/>
                    </a:lnTo>
                    <a:lnTo>
                      <a:pt x="218" y="334"/>
                    </a:lnTo>
                    <a:lnTo>
                      <a:pt x="232" y="309"/>
                    </a:lnTo>
                    <a:lnTo>
                      <a:pt x="248" y="287"/>
                    </a:lnTo>
                    <a:lnTo>
                      <a:pt x="266" y="266"/>
                    </a:lnTo>
                    <a:lnTo>
                      <a:pt x="287" y="248"/>
                    </a:lnTo>
                    <a:lnTo>
                      <a:pt x="309" y="232"/>
                    </a:lnTo>
                    <a:lnTo>
                      <a:pt x="334" y="217"/>
                    </a:lnTo>
                    <a:lnTo>
                      <a:pt x="358" y="205"/>
                    </a:lnTo>
                    <a:lnTo>
                      <a:pt x="372" y="199"/>
                    </a:lnTo>
                    <a:lnTo>
                      <a:pt x="385" y="196"/>
                    </a:lnTo>
                    <a:lnTo>
                      <a:pt x="399" y="191"/>
                    </a:lnTo>
                    <a:lnTo>
                      <a:pt x="412" y="188"/>
                    </a:lnTo>
                    <a:lnTo>
                      <a:pt x="426" y="185"/>
                    </a:lnTo>
                    <a:lnTo>
                      <a:pt x="441" y="184"/>
                    </a:lnTo>
                    <a:lnTo>
                      <a:pt x="455" y="183"/>
                    </a:lnTo>
                    <a:lnTo>
                      <a:pt x="470" y="182"/>
                    </a:lnTo>
                    <a:lnTo>
                      <a:pt x="470" y="182"/>
                    </a:lnTo>
                    <a:lnTo>
                      <a:pt x="485" y="183"/>
                    </a:lnTo>
                    <a:lnTo>
                      <a:pt x="500" y="184"/>
                    </a:lnTo>
                    <a:lnTo>
                      <a:pt x="514" y="185"/>
                    </a:lnTo>
                    <a:lnTo>
                      <a:pt x="528" y="188"/>
                    </a:lnTo>
                    <a:lnTo>
                      <a:pt x="542" y="191"/>
                    </a:lnTo>
                    <a:lnTo>
                      <a:pt x="556" y="196"/>
                    </a:lnTo>
                    <a:lnTo>
                      <a:pt x="570" y="199"/>
                    </a:lnTo>
                    <a:lnTo>
                      <a:pt x="583" y="205"/>
                    </a:lnTo>
                    <a:lnTo>
                      <a:pt x="608" y="217"/>
                    </a:lnTo>
                    <a:lnTo>
                      <a:pt x="631" y="232"/>
                    </a:lnTo>
                    <a:lnTo>
                      <a:pt x="653" y="248"/>
                    </a:lnTo>
                    <a:lnTo>
                      <a:pt x="674" y="266"/>
                    </a:lnTo>
                    <a:lnTo>
                      <a:pt x="693" y="287"/>
                    </a:lnTo>
                    <a:lnTo>
                      <a:pt x="709" y="309"/>
                    </a:lnTo>
                    <a:lnTo>
                      <a:pt x="724" y="334"/>
                    </a:lnTo>
                    <a:lnTo>
                      <a:pt x="736" y="358"/>
                    </a:lnTo>
                    <a:lnTo>
                      <a:pt x="741" y="372"/>
                    </a:lnTo>
                    <a:lnTo>
                      <a:pt x="746" y="385"/>
                    </a:lnTo>
                    <a:lnTo>
                      <a:pt x="750" y="399"/>
                    </a:lnTo>
                    <a:lnTo>
                      <a:pt x="753" y="412"/>
                    </a:lnTo>
                    <a:lnTo>
                      <a:pt x="755" y="426"/>
                    </a:lnTo>
                    <a:lnTo>
                      <a:pt x="756" y="441"/>
                    </a:lnTo>
                    <a:lnTo>
                      <a:pt x="758" y="455"/>
                    </a:lnTo>
                    <a:lnTo>
                      <a:pt x="759" y="470"/>
                    </a:lnTo>
                    <a:lnTo>
                      <a:pt x="759" y="470"/>
                    </a:lnTo>
                    <a:lnTo>
                      <a:pt x="758" y="485"/>
                    </a:lnTo>
                    <a:lnTo>
                      <a:pt x="756" y="499"/>
                    </a:lnTo>
                    <a:lnTo>
                      <a:pt x="755" y="514"/>
                    </a:lnTo>
                    <a:lnTo>
                      <a:pt x="753" y="528"/>
                    </a:lnTo>
                    <a:lnTo>
                      <a:pt x="750" y="542"/>
                    </a:lnTo>
                    <a:lnTo>
                      <a:pt x="746" y="556"/>
                    </a:lnTo>
                    <a:lnTo>
                      <a:pt x="741" y="569"/>
                    </a:lnTo>
                    <a:lnTo>
                      <a:pt x="736" y="583"/>
                    </a:lnTo>
                    <a:lnTo>
                      <a:pt x="724" y="607"/>
                    </a:lnTo>
                    <a:lnTo>
                      <a:pt x="709" y="631"/>
                    </a:lnTo>
                    <a:lnTo>
                      <a:pt x="693" y="653"/>
                    </a:lnTo>
                    <a:lnTo>
                      <a:pt x="674" y="674"/>
                    </a:lnTo>
                    <a:lnTo>
                      <a:pt x="653" y="693"/>
                    </a:lnTo>
                    <a:lnTo>
                      <a:pt x="631" y="709"/>
                    </a:lnTo>
                    <a:lnTo>
                      <a:pt x="608" y="723"/>
                    </a:lnTo>
                    <a:lnTo>
                      <a:pt x="583" y="736"/>
                    </a:lnTo>
                    <a:lnTo>
                      <a:pt x="570" y="740"/>
                    </a:lnTo>
                    <a:lnTo>
                      <a:pt x="556" y="745"/>
                    </a:lnTo>
                    <a:lnTo>
                      <a:pt x="542" y="750"/>
                    </a:lnTo>
                    <a:lnTo>
                      <a:pt x="528" y="752"/>
                    </a:lnTo>
                    <a:lnTo>
                      <a:pt x="514" y="755"/>
                    </a:lnTo>
                    <a:lnTo>
                      <a:pt x="500" y="757"/>
                    </a:lnTo>
                    <a:lnTo>
                      <a:pt x="485" y="758"/>
                    </a:lnTo>
                    <a:lnTo>
                      <a:pt x="470" y="758"/>
                    </a:lnTo>
                    <a:lnTo>
                      <a:pt x="470" y="758"/>
                    </a:lnTo>
                    <a:close/>
                    <a:moveTo>
                      <a:pt x="470" y="247"/>
                    </a:moveTo>
                    <a:lnTo>
                      <a:pt x="470" y="247"/>
                    </a:lnTo>
                    <a:lnTo>
                      <a:pt x="447" y="248"/>
                    </a:lnTo>
                    <a:lnTo>
                      <a:pt x="425" y="251"/>
                    </a:lnTo>
                    <a:lnTo>
                      <a:pt x="404" y="257"/>
                    </a:lnTo>
                    <a:lnTo>
                      <a:pt x="383" y="264"/>
                    </a:lnTo>
                    <a:lnTo>
                      <a:pt x="364" y="273"/>
                    </a:lnTo>
                    <a:lnTo>
                      <a:pt x="345" y="285"/>
                    </a:lnTo>
                    <a:lnTo>
                      <a:pt x="329" y="298"/>
                    </a:lnTo>
                    <a:lnTo>
                      <a:pt x="313" y="313"/>
                    </a:lnTo>
                    <a:lnTo>
                      <a:pt x="298" y="328"/>
                    </a:lnTo>
                    <a:lnTo>
                      <a:pt x="285" y="345"/>
                    </a:lnTo>
                    <a:lnTo>
                      <a:pt x="275" y="364"/>
                    </a:lnTo>
                    <a:lnTo>
                      <a:pt x="264" y="383"/>
                    </a:lnTo>
                    <a:lnTo>
                      <a:pt x="257" y="404"/>
                    </a:lnTo>
                    <a:lnTo>
                      <a:pt x="251" y="425"/>
                    </a:lnTo>
                    <a:lnTo>
                      <a:pt x="248" y="447"/>
                    </a:lnTo>
                    <a:lnTo>
                      <a:pt x="247" y="470"/>
                    </a:lnTo>
                    <a:lnTo>
                      <a:pt x="247" y="470"/>
                    </a:lnTo>
                    <a:lnTo>
                      <a:pt x="248" y="494"/>
                    </a:lnTo>
                    <a:lnTo>
                      <a:pt x="251" y="516"/>
                    </a:lnTo>
                    <a:lnTo>
                      <a:pt x="257" y="536"/>
                    </a:lnTo>
                    <a:lnTo>
                      <a:pt x="264" y="557"/>
                    </a:lnTo>
                    <a:lnTo>
                      <a:pt x="275" y="577"/>
                    </a:lnTo>
                    <a:lnTo>
                      <a:pt x="285" y="595"/>
                    </a:lnTo>
                    <a:lnTo>
                      <a:pt x="298" y="612"/>
                    </a:lnTo>
                    <a:lnTo>
                      <a:pt x="313" y="628"/>
                    </a:lnTo>
                    <a:lnTo>
                      <a:pt x="329" y="643"/>
                    </a:lnTo>
                    <a:lnTo>
                      <a:pt x="345" y="656"/>
                    </a:lnTo>
                    <a:lnTo>
                      <a:pt x="364" y="666"/>
                    </a:lnTo>
                    <a:lnTo>
                      <a:pt x="383" y="677"/>
                    </a:lnTo>
                    <a:lnTo>
                      <a:pt x="404" y="684"/>
                    </a:lnTo>
                    <a:lnTo>
                      <a:pt x="425" y="689"/>
                    </a:lnTo>
                    <a:lnTo>
                      <a:pt x="447" y="693"/>
                    </a:lnTo>
                    <a:lnTo>
                      <a:pt x="470" y="694"/>
                    </a:lnTo>
                    <a:lnTo>
                      <a:pt x="470" y="694"/>
                    </a:lnTo>
                    <a:lnTo>
                      <a:pt x="494" y="693"/>
                    </a:lnTo>
                    <a:lnTo>
                      <a:pt x="516" y="689"/>
                    </a:lnTo>
                    <a:lnTo>
                      <a:pt x="536" y="684"/>
                    </a:lnTo>
                    <a:lnTo>
                      <a:pt x="557" y="677"/>
                    </a:lnTo>
                    <a:lnTo>
                      <a:pt x="577" y="666"/>
                    </a:lnTo>
                    <a:lnTo>
                      <a:pt x="595" y="656"/>
                    </a:lnTo>
                    <a:lnTo>
                      <a:pt x="613" y="643"/>
                    </a:lnTo>
                    <a:lnTo>
                      <a:pt x="628" y="628"/>
                    </a:lnTo>
                    <a:lnTo>
                      <a:pt x="643" y="612"/>
                    </a:lnTo>
                    <a:lnTo>
                      <a:pt x="656" y="595"/>
                    </a:lnTo>
                    <a:lnTo>
                      <a:pt x="667" y="577"/>
                    </a:lnTo>
                    <a:lnTo>
                      <a:pt x="677" y="557"/>
                    </a:lnTo>
                    <a:lnTo>
                      <a:pt x="683" y="536"/>
                    </a:lnTo>
                    <a:lnTo>
                      <a:pt x="689" y="516"/>
                    </a:lnTo>
                    <a:lnTo>
                      <a:pt x="693" y="494"/>
                    </a:lnTo>
                    <a:lnTo>
                      <a:pt x="694" y="470"/>
                    </a:lnTo>
                    <a:lnTo>
                      <a:pt x="694" y="470"/>
                    </a:lnTo>
                    <a:lnTo>
                      <a:pt x="693" y="447"/>
                    </a:lnTo>
                    <a:lnTo>
                      <a:pt x="689" y="425"/>
                    </a:lnTo>
                    <a:lnTo>
                      <a:pt x="683" y="404"/>
                    </a:lnTo>
                    <a:lnTo>
                      <a:pt x="677" y="383"/>
                    </a:lnTo>
                    <a:lnTo>
                      <a:pt x="667" y="364"/>
                    </a:lnTo>
                    <a:lnTo>
                      <a:pt x="656" y="345"/>
                    </a:lnTo>
                    <a:lnTo>
                      <a:pt x="643" y="328"/>
                    </a:lnTo>
                    <a:lnTo>
                      <a:pt x="628" y="313"/>
                    </a:lnTo>
                    <a:lnTo>
                      <a:pt x="613" y="298"/>
                    </a:lnTo>
                    <a:lnTo>
                      <a:pt x="595" y="285"/>
                    </a:lnTo>
                    <a:lnTo>
                      <a:pt x="577" y="273"/>
                    </a:lnTo>
                    <a:lnTo>
                      <a:pt x="557" y="264"/>
                    </a:lnTo>
                    <a:lnTo>
                      <a:pt x="536" y="257"/>
                    </a:lnTo>
                    <a:lnTo>
                      <a:pt x="516" y="251"/>
                    </a:lnTo>
                    <a:lnTo>
                      <a:pt x="494" y="248"/>
                    </a:lnTo>
                    <a:lnTo>
                      <a:pt x="470" y="247"/>
                    </a:lnTo>
                    <a:lnTo>
                      <a:pt x="470" y="247"/>
                    </a:ln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4" name="Freeform 32"/>
              <p:cNvSpPr>
                <a:spLocks/>
              </p:cNvSpPr>
              <p:nvPr/>
            </p:nvSpPr>
            <p:spPr bwMode="auto">
              <a:xfrm>
                <a:off x="1065337" y="4790430"/>
                <a:ext cx="539750" cy="227013"/>
              </a:xfrm>
              <a:custGeom>
                <a:avLst/>
                <a:gdLst>
                  <a:gd name="T0" fmla="*/ 681 w 681"/>
                  <a:gd name="T1" fmla="*/ 73 h 285"/>
                  <a:gd name="T2" fmla="*/ 680 w 681"/>
                  <a:gd name="T3" fmla="*/ 58 h 285"/>
                  <a:gd name="T4" fmla="*/ 675 w 681"/>
                  <a:gd name="T5" fmla="*/ 44 h 285"/>
                  <a:gd name="T6" fmla="*/ 660 w 681"/>
                  <a:gd name="T7" fmla="*/ 21 h 285"/>
                  <a:gd name="T8" fmla="*/ 637 w 681"/>
                  <a:gd name="T9" fmla="*/ 6 h 285"/>
                  <a:gd name="T10" fmla="*/ 623 w 681"/>
                  <a:gd name="T11" fmla="*/ 1 h 285"/>
                  <a:gd name="T12" fmla="*/ 608 w 681"/>
                  <a:gd name="T13" fmla="*/ 0 h 285"/>
                  <a:gd name="T14" fmla="*/ 143 w 681"/>
                  <a:gd name="T15" fmla="*/ 0 h 285"/>
                  <a:gd name="T16" fmla="*/ 114 w 681"/>
                  <a:gd name="T17" fmla="*/ 2 h 285"/>
                  <a:gd name="T18" fmla="*/ 87 w 681"/>
                  <a:gd name="T19" fmla="*/ 10 h 285"/>
                  <a:gd name="T20" fmla="*/ 63 w 681"/>
                  <a:gd name="T21" fmla="*/ 24 h 285"/>
                  <a:gd name="T22" fmla="*/ 42 w 681"/>
                  <a:gd name="T23" fmla="*/ 42 h 285"/>
                  <a:gd name="T24" fmla="*/ 24 w 681"/>
                  <a:gd name="T25" fmla="*/ 62 h 285"/>
                  <a:gd name="T26" fmla="*/ 12 w 681"/>
                  <a:gd name="T27" fmla="*/ 87 h 285"/>
                  <a:gd name="T28" fmla="*/ 4 w 681"/>
                  <a:gd name="T29" fmla="*/ 113 h 285"/>
                  <a:gd name="T30" fmla="*/ 0 w 681"/>
                  <a:gd name="T31" fmla="*/ 142 h 285"/>
                  <a:gd name="T32" fmla="*/ 1 w 681"/>
                  <a:gd name="T33" fmla="*/ 157 h 285"/>
                  <a:gd name="T34" fmla="*/ 7 w 681"/>
                  <a:gd name="T35" fmla="*/ 185 h 285"/>
                  <a:gd name="T36" fmla="*/ 18 w 681"/>
                  <a:gd name="T37" fmla="*/ 211 h 285"/>
                  <a:gd name="T38" fmla="*/ 33 w 681"/>
                  <a:gd name="T39" fmla="*/ 233 h 285"/>
                  <a:gd name="T40" fmla="*/ 52 w 681"/>
                  <a:gd name="T41" fmla="*/ 252 h 285"/>
                  <a:gd name="T42" fmla="*/ 75 w 681"/>
                  <a:gd name="T43" fmla="*/ 267 h 285"/>
                  <a:gd name="T44" fmla="*/ 101 w 681"/>
                  <a:gd name="T45" fmla="*/ 279 h 285"/>
                  <a:gd name="T46" fmla="*/ 129 w 681"/>
                  <a:gd name="T47" fmla="*/ 284 h 285"/>
                  <a:gd name="T48" fmla="*/ 608 w 681"/>
                  <a:gd name="T49" fmla="*/ 285 h 285"/>
                  <a:gd name="T50" fmla="*/ 616 w 681"/>
                  <a:gd name="T51" fmla="*/ 285 h 285"/>
                  <a:gd name="T52" fmla="*/ 630 w 681"/>
                  <a:gd name="T53" fmla="*/ 281 h 285"/>
                  <a:gd name="T54" fmla="*/ 649 w 681"/>
                  <a:gd name="T55" fmla="*/ 272 h 285"/>
                  <a:gd name="T56" fmla="*/ 669 w 681"/>
                  <a:gd name="T57" fmla="*/ 252 h 285"/>
                  <a:gd name="T58" fmla="*/ 678 w 681"/>
                  <a:gd name="T59" fmla="*/ 234 h 285"/>
                  <a:gd name="T60" fmla="*/ 681 w 681"/>
                  <a:gd name="T61" fmla="*/ 220 h 285"/>
                  <a:gd name="T62" fmla="*/ 681 w 681"/>
                  <a:gd name="T63" fmla="*/ 73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681" h="285">
                    <a:moveTo>
                      <a:pt x="681" y="73"/>
                    </a:moveTo>
                    <a:lnTo>
                      <a:pt x="681" y="73"/>
                    </a:lnTo>
                    <a:lnTo>
                      <a:pt x="681" y="65"/>
                    </a:lnTo>
                    <a:lnTo>
                      <a:pt x="680" y="58"/>
                    </a:lnTo>
                    <a:lnTo>
                      <a:pt x="678" y="51"/>
                    </a:lnTo>
                    <a:lnTo>
                      <a:pt x="675" y="44"/>
                    </a:lnTo>
                    <a:lnTo>
                      <a:pt x="669" y="31"/>
                    </a:lnTo>
                    <a:lnTo>
                      <a:pt x="660" y="21"/>
                    </a:lnTo>
                    <a:lnTo>
                      <a:pt x="649" y="13"/>
                    </a:lnTo>
                    <a:lnTo>
                      <a:pt x="637" y="6"/>
                    </a:lnTo>
                    <a:lnTo>
                      <a:pt x="630" y="3"/>
                    </a:lnTo>
                    <a:lnTo>
                      <a:pt x="623" y="1"/>
                    </a:lnTo>
                    <a:lnTo>
                      <a:pt x="616" y="0"/>
                    </a:lnTo>
                    <a:lnTo>
                      <a:pt x="608" y="0"/>
                    </a:lnTo>
                    <a:lnTo>
                      <a:pt x="143" y="0"/>
                    </a:lnTo>
                    <a:lnTo>
                      <a:pt x="143" y="0"/>
                    </a:lnTo>
                    <a:lnTo>
                      <a:pt x="129" y="0"/>
                    </a:lnTo>
                    <a:lnTo>
                      <a:pt x="114" y="2"/>
                    </a:lnTo>
                    <a:lnTo>
                      <a:pt x="101" y="6"/>
                    </a:lnTo>
                    <a:lnTo>
                      <a:pt x="87" y="10"/>
                    </a:lnTo>
                    <a:lnTo>
                      <a:pt x="75" y="17"/>
                    </a:lnTo>
                    <a:lnTo>
                      <a:pt x="63" y="24"/>
                    </a:lnTo>
                    <a:lnTo>
                      <a:pt x="52" y="32"/>
                    </a:lnTo>
                    <a:lnTo>
                      <a:pt x="42" y="42"/>
                    </a:lnTo>
                    <a:lnTo>
                      <a:pt x="33" y="52"/>
                    </a:lnTo>
                    <a:lnTo>
                      <a:pt x="24" y="62"/>
                    </a:lnTo>
                    <a:lnTo>
                      <a:pt x="18" y="74"/>
                    </a:lnTo>
                    <a:lnTo>
                      <a:pt x="12" y="87"/>
                    </a:lnTo>
                    <a:lnTo>
                      <a:pt x="7" y="99"/>
                    </a:lnTo>
                    <a:lnTo>
                      <a:pt x="4" y="113"/>
                    </a:lnTo>
                    <a:lnTo>
                      <a:pt x="1" y="127"/>
                    </a:lnTo>
                    <a:lnTo>
                      <a:pt x="0" y="142"/>
                    </a:lnTo>
                    <a:lnTo>
                      <a:pt x="0" y="142"/>
                    </a:lnTo>
                    <a:lnTo>
                      <a:pt x="1" y="157"/>
                    </a:lnTo>
                    <a:lnTo>
                      <a:pt x="4" y="171"/>
                    </a:lnTo>
                    <a:lnTo>
                      <a:pt x="7" y="185"/>
                    </a:lnTo>
                    <a:lnTo>
                      <a:pt x="12" y="198"/>
                    </a:lnTo>
                    <a:lnTo>
                      <a:pt x="18" y="211"/>
                    </a:lnTo>
                    <a:lnTo>
                      <a:pt x="24" y="222"/>
                    </a:lnTo>
                    <a:lnTo>
                      <a:pt x="33" y="233"/>
                    </a:lnTo>
                    <a:lnTo>
                      <a:pt x="42" y="243"/>
                    </a:lnTo>
                    <a:lnTo>
                      <a:pt x="52" y="252"/>
                    </a:lnTo>
                    <a:lnTo>
                      <a:pt x="63" y="261"/>
                    </a:lnTo>
                    <a:lnTo>
                      <a:pt x="75" y="267"/>
                    </a:lnTo>
                    <a:lnTo>
                      <a:pt x="87" y="273"/>
                    </a:lnTo>
                    <a:lnTo>
                      <a:pt x="101" y="279"/>
                    </a:lnTo>
                    <a:lnTo>
                      <a:pt x="114" y="283"/>
                    </a:lnTo>
                    <a:lnTo>
                      <a:pt x="129" y="284"/>
                    </a:lnTo>
                    <a:lnTo>
                      <a:pt x="143" y="285"/>
                    </a:lnTo>
                    <a:lnTo>
                      <a:pt x="608" y="285"/>
                    </a:lnTo>
                    <a:lnTo>
                      <a:pt x="608" y="285"/>
                    </a:lnTo>
                    <a:lnTo>
                      <a:pt x="616" y="285"/>
                    </a:lnTo>
                    <a:lnTo>
                      <a:pt x="623" y="284"/>
                    </a:lnTo>
                    <a:lnTo>
                      <a:pt x="630" y="281"/>
                    </a:lnTo>
                    <a:lnTo>
                      <a:pt x="637" y="279"/>
                    </a:lnTo>
                    <a:lnTo>
                      <a:pt x="649" y="272"/>
                    </a:lnTo>
                    <a:lnTo>
                      <a:pt x="660" y="264"/>
                    </a:lnTo>
                    <a:lnTo>
                      <a:pt x="669" y="252"/>
                    </a:lnTo>
                    <a:lnTo>
                      <a:pt x="675" y="241"/>
                    </a:lnTo>
                    <a:lnTo>
                      <a:pt x="678" y="234"/>
                    </a:lnTo>
                    <a:lnTo>
                      <a:pt x="680" y="227"/>
                    </a:lnTo>
                    <a:lnTo>
                      <a:pt x="681" y="220"/>
                    </a:lnTo>
                    <a:lnTo>
                      <a:pt x="681" y="212"/>
                    </a:lnTo>
                    <a:lnTo>
                      <a:pt x="681" y="73"/>
                    </a:lnTo>
                    <a:close/>
                  </a:path>
                </a:pathLst>
              </a:custGeom>
              <a:solidFill>
                <a:srgbClr val="06A1C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5" name="Freeform 33"/>
              <p:cNvSpPr>
                <a:spLocks noEditPoints="1"/>
              </p:cNvSpPr>
              <p:nvPr/>
            </p:nvSpPr>
            <p:spPr bwMode="auto">
              <a:xfrm>
                <a:off x="1038349" y="4765030"/>
                <a:ext cx="592138" cy="277813"/>
              </a:xfrm>
              <a:custGeom>
                <a:avLst/>
                <a:gdLst>
                  <a:gd name="T0" fmla="*/ 175 w 746"/>
                  <a:gd name="T1" fmla="*/ 350 h 350"/>
                  <a:gd name="T2" fmla="*/ 123 w 746"/>
                  <a:gd name="T3" fmla="*/ 342 h 350"/>
                  <a:gd name="T4" fmla="*/ 77 w 746"/>
                  <a:gd name="T5" fmla="*/ 320 h 350"/>
                  <a:gd name="T6" fmla="*/ 40 w 746"/>
                  <a:gd name="T7" fmla="*/ 287 h 350"/>
                  <a:gd name="T8" fmla="*/ 14 w 746"/>
                  <a:gd name="T9" fmla="*/ 244 h 350"/>
                  <a:gd name="T10" fmla="*/ 1 w 746"/>
                  <a:gd name="T11" fmla="*/ 193 h 350"/>
                  <a:gd name="T12" fmla="*/ 1 w 746"/>
                  <a:gd name="T13" fmla="*/ 158 h 350"/>
                  <a:gd name="T14" fmla="*/ 14 w 746"/>
                  <a:gd name="T15" fmla="*/ 107 h 350"/>
                  <a:gd name="T16" fmla="*/ 40 w 746"/>
                  <a:gd name="T17" fmla="*/ 64 h 350"/>
                  <a:gd name="T18" fmla="*/ 77 w 746"/>
                  <a:gd name="T19" fmla="*/ 31 h 350"/>
                  <a:gd name="T20" fmla="*/ 123 w 746"/>
                  <a:gd name="T21" fmla="*/ 9 h 350"/>
                  <a:gd name="T22" fmla="*/ 175 w 746"/>
                  <a:gd name="T23" fmla="*/ 0 h 350"/>
                  <a:gd name="T24" fmla="*/ 652 w 746"/>
                  <a:gd name="T25" fmla="*/ 0 h 350"/>
                  <a:gd name="T26" fmla="*/ 681 w 746"/>
                  <a:gd name="T27" fmla="*/ 9 h 350"/>
                  <a:gd name="T28" fmla="*/ 707 w 746"/>
                  <a:gd name="T29" fmla="*/ 25 h 350"/>
                  <a:gd name="T30" fmla="*/ 727 w 746"/>
                  <a:gd name="T31" fmla="*/ 47 h 350"/>
                  <a:gd name="T32" fmla="*/ 741 w 746"/>
                  <a:gd name="T33" fmla="*/ 75 h 350"/>
                  <a:gd name="T34" fmla="*/ 746 w 746"/>
                  <a:gd name="T35" fmla="*/ 106 h 350"/>
                  <a:gd name="T36" fmla="*/ 745 w 746"/>
                  <a:gd name="T37" fmla="*/ 256 h 350"/>
                  <a:gd name="T38" fmla="*/ 738 w 746"/>
                  <a:gd name="T39" fmla="*/ 287 h 350"/>
                  <a:gd name="T40" fmla="*/ 721 w 746"/>
                  <a:gd name="T41" fmla="*/ 312 h 350"/>
                  <a:gd name="T42" fmla="*/ 699 w 746"/>
                  <a:gd name="T43" fmla="*/ 332 h 350"/>
                  <a:gd name="T44" fmla="*/ 672 w 746"/>
                  <a:gd name="T45" fmla="*/ 346 h 350"/>
                  <a:gd name="T46" fmla="*/ 640 w 746"/>
                  <a:gd name="T47" fmla="*/ 350 h 350"/>
                  <a:gd name="T48" fmla="*/ 175 w 746"/>
                  <a:gd name="T49" fmla="*/ 65 h 350"/>
                  <a:gd name="T50" fmla="*/ 142 w 746"/>
                  <a:gd name="T51" fmla="*/ 70 h 350"/>
                  <a:gd name="T52" fmla="*/ 113 w 746"/>
                  <a:gd name="T53" fmla="*/ 84 h 350"/>
                  <a:gd name="T54" fmla="*/ 90 w 746"/>
                  <a:gd name="T55" fmla="*/ 105 h 350"/>
                  <a:gd name="T56" fmla="*/ 74 w 746"/>
                  <a:gd name="T57" fmla="*/ 132 h 350"/>
                  <a:gd name="T58" fmla="*/ 65 w 746"/>
                  <a:gd name="T59" fmla="*/ 164 h 350"/>
                  <a:gd name="T60" fmla="*/ 65 w 746"/>
                  <a:gd name="T61" fmla="*/ 187 h 350"/>
                  <a:gd name="T62" fmla="*/ 74 w 746"/>
                  <a:gd name="T63" fmla="*/ 218 h 350"/>
                  <a:gd name="T64" fmla="*/ 90 w 746"/>
                  <a:gd name="T65" fmla="*/ 246 h 350"/>
                  <a:gd name="T66" fmla="*/ 113 w 746"/>
                  <a:gd name="T67" fmla="*/ 267 h 350"/>
                  <a:gd name="T68" fmla="*/ 142 w 746"/>
                  <a:gd name="T69" fmla="*/ 281 h 350"/>
                  <a:gd name="T70" fmla="*/ 175 w 746"/>
                  <a:gd name="T71" fmla="*/ 285 h 350"/>
                  <a:gd name="T72" fmla="*/ 648 w 746"/>
                  <a:gd name="T73" fmla="*/ 285 h 350"/>
                  <a:gd name="T74" fmla="*/ 669 w 746"/>
                  <a:gd name="T75" fmla="*/ 274 h 350"/>
                  <a:gd name="T76" fmla="*/ 680 w 746"/>
                  <a:gd name="T77" fmla="*/ 253 h 350"/>
                  <a:gd name="T78" fmla="*/ 681 w 746"/>
                  <a:gd name="T79" fmla="*/ 106 h 350"/>
                  <a:gd name="T80" fmla="*/ 674 w 746"/>
                  <a:gd name="T81" fmla="*/ 83 h 350"/>
                  <a:gd name="T82" fmla="*/ 657 w 746"/>
                  <a:gd name="T83" fmla="*/ 68 h 350"/>
                  <a:gd name="T84" fmla="*/ 175 w 746"/>
                  <a:gd name="T85" fmla="*/ 65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746" h="350">
                    <a:moveTo>
                      <a:pt x="640" y="350"/>
                    </a:moveTo>
                    <a:lnTo>
                      <a:pt x="175" y="350"/>
                    </a:lnTo>
                    <a:lnTo>
                      <a:pt x="175" y="350"/>
                    </a:lnTo>
                    <a:lnTo>
                      <a:pt x="157" y="349"/>
                    </a:lnTo>
                    <a:lnTo>
                      <a:pt x="140" y="347"/>
                    </a:lnTo>
                    <a:lnTo>
                      <a:pt x="123" y="342"/>
                    </a:lnTo>
                    <a:lnTo>
                      <a:pt x="107" y="336"/>
                    </a:lnTo>
                    <a:lnTo>
                      <a:pt x="91" y="329"/>
                    </a:lnTo>
                    <a:lnTo>
                      <a:pt x="77" y="320"/>
                    </a:lnTo>
                    <a:lnTo>
                      <a:pt x="63" y="310"/>
                    </a:lnTo>
                    <a:lnTo>
                      <a:pt x="52" y="299"/>
                    </a:lnTo>
                    <a:lnTo>
                      <a:pt x="40" y="287"/>
                    </a:lnTo>
                    <a:lnTo>
                      <a:pt x="30" y="273"/>
                    </a:lnTo>
                    <a:lnTo>
                      <a:pt x="22" y="259"/>
                    </a:lnTo>
                    <a:lnTo>
                      <a:pt x="14" y="244"/>
                    </a:lnTo>
                    <a:lnTo>
                      <a:pt x="8" y="227"/>
                    </a:lnTo>
                    <a:lnTo>
                      <a:pt x="3" y="210"/>
                    </a:lnTo>
                    <a:lnTo>
                      <a:pt x="1" y="193"/>
                    </a:lnTo>
                    <a:lnTo>
                      <a:pt x="0" y="175"/>
                    </a:lnTo>
                    <a:lnTo>
                      <a:pt x="0" y="175"/>
                    </a:lnTo>
                    <a:lnTo>
                      <a:pt x="1" y="158"/>
                    </a:lnTo>
                    <a:lnTo>
                      <a:pt x="3" y="141"/>
                    </a:lnTo>
                    <a:lnTo>
                      <a:pt x="8" y="123"/>
                    </a:lnTo>
                    <a:lnTo>
                      <a:pt x="14" y="107"/>
                    </a:lnTo>
                    <a:lnTo>
                      <a:pt x="22" y="92"/>
                    </a:lnTo>
                    <a:lnTo>
                      <a:pt x="30" y="78"/>
                    </a:lnTo>
                    <a:lnTo>
                      <a:pt x="40" y="64"/>
                    </a:lnTo>
                    <a:lnTo>
                      <a:pt x="52" y="51"/>
                    </a:lnTo>
                    <a:lnTo>
                      <a:pt x="63" y="40"/>
                    </a:lnTo>
                    <a:lnTo>
                      <a:pt x="77" y="31"/>
                    </a:lnTo>
                    <a:lnTo>
                      <a:pt x="91" y="21"/>
                    </a:lnTo>
                    <a:lnTo>
                      <a:pt x="107" y="14"/>
                    </a:lnTo>
                    <a:lnTo>
                      <a:pt x="123" y="9"/>
                    </a:lnTo>
                    <a:lnTo>
                      <a:pt x="140" y="4"/>
                    </a:lnTo>
                    <a:lnTo>
                      <a:pt x="157" y="2"/>
                    </a:lnTo>
                    <a:lnTo>
                      <a:pt x="175" y="0"/>
                    </a:lnTo>
                    <a:lnTo>
                      <a:pt x="640" y="0"/>
                    </a:lnTo>
                    <a:lnTo>
                      <a:pt x="640" y="0"/>
                    </a:lnTo>
                    <a:lnTo>
                      <a:pt x="652" y="0"/>
                    </a:lnTo>
                    <a:lnTo>
                      <a:pt x="662" y="3"/>
                    </a:lnTo>
                    <a:lnTo>
                      <a:pt x="672" y="5"/>
                    </a:lnTo>
                    <a:lnTo>
                      <a:pt x="681" y="9"/>
                    </a:lnTo>
                    <a:lnTo>
                      <a:pt x="690" y="13"/>
                    </a:lnTo>
                    <a:lnTo>
                      <a:pt x="699" y="18"/>
                    </a:lnTo>
                    <a:lnTo>
                      <a:pt x="707" y="25"/>
                    </a:lnTo>
                    <a:lnTo>
                      <a:pt x="714" y="32"/>
                    </a:lnTo>
                    <a:lnTo>
                      <a:pt x="721" y="39"/>
                    </a:lnTo>
                    <a:lnTo>
                      <a:pt x="727" y="47"/>
                    </a:lnTo>
                    <a:lnTo>
                      <a:pt x="733" y="55"/>
                    </a:lnTo>
                    <a:lnTo>
                      <a:pt x="738" y="64"/>
                    </a:lnTo>
                    <a:lnTo>
                      <a:pt x="741" y="75"/>
                    </a:lnTo>
                    <a:lnTo>
                      <a:pt x="743" y="84"/>
                    </a:lnTo>
                    <a:lnTo>
                      <a:pt x="745" y="94"/>
                    </a:lnTo>
                    <a:lnTo>
                      <a:pt x="746" y="106"/>
                    </a:lnTo>
                    <a:lnTo>
                      <a:pt x="746" y="245"/>
                    </a:lnTo>
                    <a:lnTo>
                      <a:pt x="746" y="245"/>
                    </a:lnTo>
                    <a:lnTo>
                      <a:pt x="745" y="256"/>
                    </a:lnTo>
                    <a:lnTo>
                      <a:pt x="743" y="267"/>
                    </a:lnTo>
                    <a:lnTo>
                      <a:pt x="741" y="276"/>
                    </a:lnTo>
                    <a:lnTo>
                      <a:pt x="738" y="287"/>
                    </a:lnTo>
                    <a:lnTo>
                      <a:pt x="733" y="296"/>
                    </a:lnTo>
                    <a:lnTo>
                      <a:pt x="727" y="304"/>
                    </a:lnTo>
                    <a:lnTo>
                      <a:pt x="721" y="312"/>
                    </a:lnTo>
                    <a:lnTo>
                      <a:pt x="714" y="319"/>
                    </a:lnTo>
                    <a:lnTo>
                      <a:pt x="707" y="326"/>
                    </a:lnTo>
                    <a:lnTo>
                      <a:pt x="699" y="332"/>
                    </a:lnTo>
                    <a:lnTo>
                      <a:pt x="690" y="338"/>
                    </a:lnTo>
                    <a:lnTo>
                      <a:pt x="681" y="342"/>
                    </a:lnTo>
                    <a:lnTo>
                      <a:pt x="672" y="346"/>
                    </a:lnTo>
                    <a:lnTo>
                      <a:pt x="662" y="348"/>
                    </a:lnTo>
                    <a:lnTo>
                      <a:pt x="652" y="350"/>
                    </a:lnTo>
                    <a:lnTo>
                      <a:pt x="640" y="350"/>
                    </a:lnTo>
                    <a:lnTo>
                      <a:pt x="640" y="350"/>
                    </a:lnTo>
                    <a:close/>
                    <a:moveTo>
                      <a:pt x="175" y="65"/>
                    </a:moveTo>
                    <a:lnTo>
                      <a:pt x="175" y="65"/>
                    </a:lnTo>
                    <a:lnTo>
                      <a:pt x="164" y="65"/>
                    </a:lnTo>
                    <a:lnTo>
                      <a:pt x="153" y="68"/>
                    </a:lnTo>
                    <a:lnTo>
                      <a:pt x="142" y="70"/>
                    </a:lnTo>
                    <a:lnTo>
                      <a:pt x="132" y="73"/>
                    </a:lnTo>
                    <a:lnTo>
                      <a:pt x="123" y="78"/>
                    </a:lnTo>
                    <a:lnTo>
                      <a:pt x="113" y="84"/>
                    </a:lnTo>
                    <a:lnTo>
                      <a:pt x="105" y="90"/>
                    </a:lnTo>
                    <a:lnTo>
                      <a:pt x="97" y="98"/>
                    </a:lnTo>
                    <a:lnTo>
                      <a:pt x="90" y="105"/>
                    </a:lnTo>
                    <a:lnTo>
                      <a:pt x="83" y="114"/>
                    </a:lnTo>
                    <a:lnTo>
                      <a:pt x="79" y="123"/>
                    </a:lnTo>
                    <a:lnTo>
                      <a:pt x="74" y="132"/>
                    </a:lnTo>
                    <a:lnTo>
                      <a:pt x="69" y="143"/>
                    </a:lnTo>
                    <a:lnTo>
                      <a:pt x="67" y="153"/>
                    </a:lnTo>
                    <a:lnTo>
                      <a:pt x="65" y="164"/>
                    </a:lnTo>
                    <a:lnTo>
                      <a:pt x="65" y="175"/>
                    </a:lnTo>
                    <a:lnTo>
                      <a:pt x="65" y="175"/>
                    </a:lnTo>
                    <a:lnTo>
                      <a:pt x="65" y="187"/>
                    </a:lnTo>
                    <a:lnTo>
                      <a:pt x="67" y="197"/>
                    </a:lnTo>
                    <a:lnTo>
                      <a:pt x="69" y="208"/>
                    </a:lnTo>
                    <a:lnTo>
                      <a:pt x="74" y="218"/>
                    </a:lnTo>
                    <a:lnTo>
                      <a:pt x="79" y="227"/>
                    </a:lnTo>
                    <a:lnTo>
                      <a:pt x="83" y="237"/>
                    </a:lnTo>
                    <a:lnTo>
                      <a:pt x="90" y="246"/>
                    </a:lnTo>
                    <a:lnTo>
                      <a:pt x="97" y="253"/>
                    </a:lnTo>
                    <a:lnTo>
                      <a:pt x="105" y="260"/>
                    </a:lnTo>
                    <a:lnTo>
                      <a:pt x="113" y="267"/>
                    </a:lnTo>
                    <a:lnTo>
                      <a:pt x="123" y="273"/>
                    </a:lnTo>
                    <a:lnTo>
                      <a:pt x="132" y="277"/>
                    </a:lnTo>
                    <a:lnTo>
                      <a:pt x="142" y="281"/>
                    </a:lnTo>
                    <a:lnTo>
                      <a:pt x="153" y="283"/>
                    </a:lnTo>
                    <a:lnTo>
                      <a:pt x="164" y="285"/>
                    </a:lnTo>
                    <a:lnTo>
                      <a:pt x="175" y="285"/>
                    </a:lnTo>
                    <a:lnTo>
                      <a:pt x="640" y="285"/>
                    </a:lnTo>
                    <a:lnTo>
                      <a:pt x="640" y="285"/>
                    </a:lnTo>
                    <a:lnTo>
                      <a:pt x="648" y="285"/>
                    </a:lnTo>
                    <a:lnTo>
                      <a:pt x="657" y="283"/>
                    </a:lnTo>
                    <a:lnTo>
                      <a:pt x="663" y="278"/>
                    </a:lnTo>
                    <a:lnTo>
                      <a:pt x="669" y="274"/>
                    </a:lnTo>
                    <a:lnTo>
                      <a:pt x="674" y="268"/>
                    </a:lnTo>
                    <a:lnTo>
                      <a:pt x="677" y="261"/>
                    </a:lnTo>
                    <a:lnTo>
                      <a:pt x="680" y="253"/>
                    </a:lnTo>
                    <a:lnTo>
                      <a:pt x="681" y="245"/>
                    </a:lnTo>
                    <a:lnTo>
                      <a:pt x="681" y="106"/>
                    </a:lnTo>
                    <a:lnTo>
                      <a:pt x="681" y="106"/>
                    </a:lnTo>
                    <a:lnTo>
                      <a:pt x="680" y="98"/>
                    </a:lnTo>
                    <a:lnTo>
                      <a:pt x="677" y="90"/>
                    </a:lnTo>
                    <a:lnTo>
                      <a:pt x="674" y="83"/>
                    </a:lnTo>
                    <a:lnTo>
                      <a:pt x="669" y="77"/>
                    </a:lnTo>
                    <a:lnTo>
                      <a:pt x="663" y="72"/>
                    </a:lnTo>
                    <a:lnTo>
                      <a:pt x="657" y="68"/>
                    </a:lnTo>
                    <a:lnTo>
                      <a:pt x="648" y="65"/>
                    </a:lnTo>
                    <a:lnTo>
                      <a:pt x="640" y="65"/>
                    </a:lnTo>
                    <a:lnTo>
                      <a:pt x="175" y="65"/>
                    </a:ln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</p:grpSp>
      </p:grpSp>
      <p:cxnSp>
        <p:nvCxnSpPr>
          <p:cNvPr id="36" name="직선 연결선 35"/>
          <p:cNvCxnSpPr/>
          <p:nvPr userDrawn="1"/>
        </p:nvCxnSpPr>
        <p:spPr>
          <a:xfrm>
            <a:off x="8924498" y="1216637"/>
            <a:ext cx="141629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7604" y="874715"/>
            <a:ext cx="470634" cy="184666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ctr">
              <a:defRPr sz="1200">
                <a:solidFill>
                  <a:schemeClr val="tx1"/>
                </a:solidFill>
                <a:effectLst/>
                <a:latin typeface="Calibri" pitchFamily="34" charset="0"/>
                <a:cs typeface="Tahoma" pitchFamily="34" charset="0"/>
              </a:defRPr>
            </a:lvl1pPr>
          </a:lstStyle>
          <a:p>
            <a:fld id="{75D8F74E-B4A5-4AC5-9208-5754DED0CF49}" type="slidenum">
              <a:rPr lang="ko-KR" altLang="en-US" sz="1000" smtClean="0"/>
              <a:pPr/>
              <a:t>‹#›</a:t>
            </a:fld>
            <a:endParaRPr lang="ko-KR" altLang="en-US" sz="10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 userDrawn="1"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14" name="그룹 13"/>
          <p:cNvGrpSpPr/>
          <p:nvPr userDrawn="1"/>
        </p:nvGrpSpPr>
        <p:grpSpPr>
          <a:xfrm>
            <a:off x="738536" y="901286"/>
            <a:ext cx="8405464" cy="1335848"/>
            <a:chOff x="620688" y="1206694"/>
            <a:chExt cx="6304098" cy="1781130"/>
          </a:xfrm>
        </p:grpSpPr>
        <p:sp>
          <p:nvSpPr>
            <p:cNvPr id="15" name="모서리가 둥근 직사각형 14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908759" y="203784"/>
            <a:ext cx="1899708" cy="766652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60297"/>
            <a:ext cx="5552504" cy="34099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835918" y="6331890"/>
            <a:ext cx="3294068" cy="389189"/>
          </a:xfrm>
        </p:spPr>
        <p:txBody>
          <a:bodyPr spcCol="252000"/>
          <a:lstStyle>
            <a:lvl1pPr>
              <a:defRPr>
                <a:solidFill>
                  <a:srgbClr val="A665A8"/>
                </a:solidFill>
              </a:defRPr>
            </a:lvl1pPr>
          </a:lstStyle>
          <a:p>
            <a:r>
              <a:rPr lang="ko-KR" altLang="en-US" smtClean="0"/>
              <a:t>설명설명</a:t>
            </a:r>
            <a:endParaRPr lang="en-US" altLang="ko-KR" smtClean="0"/>
          </a:p>
          <a:p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92973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3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914400" y="27809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68069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60" r:id="rId3"/>
    <p:sldLayoutId id="2147483655" r:id="rId4"/>
    <p:sldLayoutId id="2147483710" r:id="rId5"/>
    <p:sldLayoutId id="2147483711" r:id="rId6"/>
    <p:sldLayoutId id="2147483715" r:id="rId7"/>
    <p:sldLayoutId id="2147483716" r:id="rId8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1" y="365523"/>
            <a:ext cx="7886700" cy="1325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1" y="1825229"/>
            <a:ext cx="7886700" cy="4351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1" y="6356748"/>
            <a:ext cx="30861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FF3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24799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708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70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1" y="365523"/>
            <a:ext cx="7886700" cy="1325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1" y="1825229"/>
            <a:ext cx="7886700" cy="4351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1" y="6356748"/>
            <a:ext cx="30861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FF3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707603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705" r:id="rId12"/>
    <p:sldLayoutId id="2147483712" r:id="rId13"/>
    <p:sldLayoutId id="2147483713" r:id="rId14"/>
    <p:sldLayoutId id="2147483714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1" y="365523"/>
            <a:ext cx="7886700" cy="1325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1" y="1825229"/>
            <a:ext cx="7886700" cy="4351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1" y="6356748"/>
            <a:ext cx="30861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159653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4" r:id="rId12"/>
    <p:sldLayoutId id="2147483706" r:id="rId13"/>
    <p:sldLayoutId id="2147483707" r:id="rId1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google.com/url?sa=i&amp;rct=j&amp;q=&amp;esrc=s&amp;source=images&amp;cd=&amp;cad=rja&amp;uact=8&amp;ved=2ahUKEwiY9NPKlYvhAhWnyYsBHfYMAlMQjRx6BAgBEAU&amp;url=https://commons.wikimedia.org/wiki/File:Feynman-wave.svg&amp;psig=AOvVaw2gPuRsM0NSh_oOhOFvkQK8&amp;ust=1552980563648367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텍스트 개체 틀 6"/>
          <p:cNvSpPr>
            <a:spLocks noGrp="1"/>
          </p:cNvSpPr>
          <p:nvPr>
            <p:ph type="body" sz="quarter" idx="13"/>
          </p:nvPr>
        </p:nvSpPr>
        <p:spPr>
          <a:xfrm>
            <a:off x="350218" y="318623"/>
            <a:ext cx="6722112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3500" b="1">
                <a:solidFill>
                  <a:schemeClr val="tx1"/>
                </a:solidFill>
                <a:effectLst/>
                <a:latin typeface="Calibri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ko-KR" altLang="en-US" dirty="0" smtClean="0"/>
              <a:t>웨이브 </a:t>
            </a:r>
            <a:r>
              <a:rPr lang="ko-KR" altLang="en-US" dirty="0" smtClean="0"/>
              <a:t>비행</a:t>
            </a:r>
            <a:r>
              <a:rPr lang="en-US" altLang="ko-KR" dirty="0" smtClean="0"/>
              <a:t>- </a:t>
            </a:r>
            <a:r>
              <a:rPr lang="ko-KR" altLang="en-US" dirty="0" smtClean="0"/>
              <a:t>설계</a:t>
            </a:r>
            <a:endParaRPr lang="ko-KR" altLang="en-US" dirty="0"/>
          </a:p>
        </p:txBody>
      </p:sp>
      <p:grpSp>
        <p:nvGrpSpPr>
          <p:cNvPr id="2" name="그룹 72"/>
          <p:cNvGrpSpPr/>
          <p:nvPr/>
        </p:nvGrpSpPr>
        <p:grpSpPr>
          <a:xfrm>
            <a:off x="928662" y="1500174"/>
            <a:ext cx="7500990" cy="2428892"/>
            <a:chOff x="95190" y="2428868"/>
            <a:chExt cx="9048842" cy="3018604"/>
          </a:xfrm>
        </p:grpSpPr>
        <p:grpSp>
          <p:nvGrpSpPr>
            <p:cNvPr id="3" name="그룹 46"/>
            <p:cNvGrpSpPr/>
            <p:nvPr/>
          </p:nvGrpSpPr>
          <p:grpSpPr>
            <a:xfrm>
              <a:off x="95190" y="2428868"/>
              <a:ext cx="9048842" cy="2500338"/>
              <a:chOff x="857232" y="2143108"/>
              <a:chExt cx="5429288" cy="1500198"/>
            </a:xfrm>
          </p:grpSpPr>
          <p:pic>
            <p:nvPicPr>
              <p:cNvPr id="32" name="Picture 10" descr="관련 이미지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/>
              <a:srcRect l="20314" r="31744"/>
              <a:stretch>
                <a:fillRect/>
              </a:stretch>
            </p:blipFill>
            <p:spPr bwMode="auto">
              <a:xfrm>
                <a:off x="1142984" y="2143108"/>
                <a:ext cx="4786346" cy="1375985"/>
              </a:xfrm>
              <a:prstGeom prst="rect">
                <a:avLst/>
              </a:prstGeom>
              <a:noFill/>
            </p:spPr>
          </p:pic>
          <p:pic>
            <p:nvPicPr>
              <p:cNvPr id="34" name="그림 33" descr="C:\Users\이미선\Dropbox\창업지원자료\기획\디자인\JDCode\앱디자인\jdcode\PNG파일\왼쪽조종\왼쪽드론_호버링.png"/>
              <p:cNvPicPr/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857232" y="3347103"/>
                <a:ext cx="810547" cy="296203"/>
              </a:xfrm>
              <a:prstGeom prst="rect">
                <a:avLst/>
              </a:prstGeom>
              <a:noFill/>
            </p:spPr>
          </p:pic>
          <p:pic>
            <p:nvPicPr>
              <p:cNvPr id="35" name="그림 34" descr="C:\Users\이미선\Dropbox\창업지원자료\기획\디자인\JDCode\앱디자인\jdcode\PNG파일\왼쪽조종\왼쪽드론_호버링.png"/>
              <p:cNvPicPr/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213254" y="3347103"/>
                <a:ext cx="810547" cy="296203"/>
              </a:xfrm>
              <a:prstGeom prst="rect">
                <a:avLst/>
              </a:prstGeom>
              <a:noFill/>
            </p:spPr>
          </p:pic>
          <p:pic>
            <p:nvPicPr>
              <p:cNvPr id="36" name="그림 35" descr="C:\Users\이미선\Dropbox\창업지원자료\기획\디자인\JDCode\앱디자인\jdcode\PNG파일\왼쪽조종\왼쪽드론_호버링.png"/>
              <p:cNvPicPr/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475973" y="3347103"/>
                <a:ext cx="810547" cy="296203"/>
              </a:xfrm>
              <a:prstGeom prst="rect">
                <a:avLst/>
              </a:prstGeom>
              <a:noFill/>
            </p:spPr>
          </p:pic>
          <p:pic>
            <p:nvPicPr>
              <p:cNvPr id="37" name="그림 36" descr="C:\Users\이미선\Dropbox\창업지원자료\기획\디자인\JDCode\앱디자인\jdcode\PNG파일\왼쪽조종\왼쪽드론_호버링.png"/>
              <p:cNvPicPr/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28802" y="2187700"/>
                <a:ext cx="810547" cy="296203"/>
              </a:xfrm>
              <a:prstGeom prst="rect">
                <a:avLst/>
              </a:prstGeom>
              <a:noFill/>
            </p:spPr>
          </p:pic>
          <p:pic>
            <p:nvPicPr>
              <p:cNvPr id="38" name="그림 37" descr="C:\Users\이미선\Dropbox\창업지원자료\기획\디자인\JDCode\앱디자인\jdcode\PNG파일\왼쪽조종\왼쪽드론_호버링.png"/>
              <p:cNvPicPr/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332965" y="2187700"/>
                <a:ext cx="810547" cy="296203"/>
              </a:xfrm>
              <a:prstGeom prst="rect">
                <a:avLst/>
              </a:prstGeom>
              <a:noFill/>
            </p:spPr>
          </p:pic>
          <p:cxnSp>
            <p:nvCxnSpPr>
              <p:cNvPr id="39" name="직선 화살표 연결선 38"/>
              <p:cNvCxnSpPr/>
              <p:nvPr/>
            </p:nvCxnSpPr>
            <p:spPr>
              <a:xfrm rot="10800000" flipV="1">
                <a:off x="1643050" y="2455255"/>
                <a:ext cx="606658" cy="739709"/>
              </a:xfrm>
              <a:prstGeom prst="straightConnector1">
                <a:avLst/>
              </a:prstGeom>
              <a:ln w="19050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직선 화살표 연결선 42"/>
              <p:cNvCxnSpPr/>
              <p:nvPr/>
            </p:nvCxnSpPr>
            <p:spPr>
              <a:xfrm rot="10800000" flipV="1">
                <a:off x="4036788" y="2410663"/>
                <a:ext cx="606658" cy="739709"/>
              </a:xfrm>
              <a:prstGeom prst="straightConnector1">
                <a:avLst/>
              </a:prstGeom>
              <a:ln w="19050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직선 화살표 연결선 44"/>
              <p:cNvCxnSpPr/>
              <p:nvPr/>
            </p:nvCxnSpPr>
            <p:spPr>
              <a:xfrm rot="10800000" flipH="1" flipV="1">
                <a:off x="4822606" y="2429024"/>
                <a:ext cx="606658" cy="739709"/>
              </a:xfrm>
              <a:prstGeom prst="straightConnector1">
                <a:avLst/>
              </a:prstGeom>
              <a:ln w="19050"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직선 화살표 연결선 45"/>
              <p:cNvCxnSpPr/>
              <p:nvPr/>
            </p:nvCxnSpPr>
            <p:spPr>
              <a:xfrm rot="10800000" flipH="1" flipV="1">
                <a:off x="2500307" y="2455255"/>
                <a:ext cx="606658" cy="739709"/>
              </a:xfrm>
              <a:prstGeom prst="straightConnector1">
                <a:avLst/>
              </a:prstGeom>
              <a:ln w="19050"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8" name="직선 연결선 47"/>
            <p:cNvCxnSpPr/>
            <p:nvPr/>
          </p:nvCxnSpPr>
          <p:spPr>
            <a:xfrm>
              <a:off x="1714480" y="5444777"/>
              <a:ext cx="2603503" cy="26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직선 화살표 연결선 62"/>
            <p:cNvCxnSpPr/>
            <p:nvPr/>
          </p:nvCxnSpPr>
          <p:spPr>
            <a:xfrm rot="16200000" flipV="1">
              <a:off x="1506158" y="4154490"/>
              <a:ext cx="2178389" cy="13033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680573" y="4374615"/>
              <a:ext cx="119936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400" b="1" dirty="0" smtClean="0">
                  <a:solidFill>
                    <a:srgbClr val="C00000"/>
                  </a:solidFill>
                </a:rPr>
                <a:t>최대</a:t>
              </a:r>
              <a:endParaRPr lang="en-US" altLang="ko-KR" sz="2400" b="1" dirty="0" smtClean="0">
                <a:solidFill>
                  <a:srgbClr val="C00000"/>
                </a:solidFill>
              </a:endParaRPr>
            </a:p>
            <a:p>
              <a:r>
                <a:rPr lang="en-US" altLang="ko-KR" sz="2400" b="1" dirty="0" smtClean="0">
                  <a:solidFill>
                    <a:srgbClr val="C00000"/>
                  </a:solidFill>
                </a:rPr>
                <a:t>150Cm</a:t>
              </a:r>
              <a:endParaRPr lang="ko-KR" altLang="en-US" sz="24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500034" y="4786322"/>
            <a:ext cx="8215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altLang="ko-KR" sz="2000" b="1" dirty="0" smtClean="0">
                <a:solidFill>
                  <a:srgbClr val="0070C0"/>
                </a:solidFill>
              </a:rPr>
              <a:t>1.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계단식으로 높이를 줄이고 늘려서 고도를 제어하면서 웨이브비행</a:t>
            </a:r>
            <a:endParaRPr lang="en-US" altLang="ko-KR" sz="1000" b="1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rgbClr val="0070C0"/>
                </a:solidFill>
              </a:rPr>
              <a:t>2.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지정거리까지 직진하면서 높이를 반복 제어 하면서 전체 증폭 조절</a:t>
            </a:r>
            <a:endParaRPr lang="en-US" altLang="ko-KR" sz="2000" b="1" dirty="0" smtClean="0">
              <a:solidFill>
                <a:srgbClr val="0070C0"/>
              </a:solidFill>
            </a:endParaRPr>
          </a:p>
        </p:txBody>
      </p:sp>
      <p:sp>
        <p:nvSpPr>
          <p:cNvPr id="77" name="모서리가 둥근 직사각형 76"/>
          <p:cNvSpPr/>
          <p:nvPr/>
        </p:nvSpPr>
        <p:spPr>
          <a:xfrm>
            <a:off x="568271" y="4711697"/>
            <a:ext cx="7997231" cy="74625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itchFamily="34" charset="0"/>
            </a:endParaRPr>
          </a:p>
        </p:txBody>
      </p:sp>
      <p:grpSp>
        <p:nvGrpSpPr>
          <p:cNvPr id="4" name="그룹 157"/>
          <p:cNvGrpSpPr/>
          <p:nvPr/>
        </p:nvGrpSpPr>
        <p:grpSpPr>
          <a:xfrm flipH="1">
            <a:off x="675392" y="4042876"/>
            <a:ext cx="610460" cy="814884"/>
            <a:chOff x="8004773" y="4661601"/>
            <a:chExt cx="703673" cy="939312"/>
          </a:xfrm>
        </p:grpSpPr>
        <p:sp>
          <p:nvSpPr>
            <p:cNvPr id="79" name="Freeform 320"/>
            <p:cNvSpPr>
              <a:spLocks/>
            </p:cNvSpPr>
            <p:nvPr/>
          </p:nvSpPr>
          <p:spPr bwMode="auto">
            <a:xfrm>
              <a:off x="8023148" y="4689705"/>
              <a:ext cx="662599" cy="888509"/>
            </a:xfrm>
            <a:custGeom>
              <a:avLst/>
              <a:gdLst>
                <a:gd name="T0" fmla="*/ 388 w 1226"/>
                <a:gd name="T1" fmla="*/ 993 h 1644"/>
                <a:gd name="T2" fmla="*/ 263 w 1226"/>
                <a:gd name="T3" fmla="*/ 916 h 1644"/>
                <a:gd name="T4" fmla="*/ 183 w 1226"/>
                <a:gd name="T5" fmla="*/ 838 h 1644"/>
                <a:gd name="T6" fmla="*/ 134 w 1226"/>
                <a:gd name="T7" fmla="*/ 754 h 1644"/>
                <a:gd name="T8" fmla="*/ 106 w 1226"/>
                <a:gd name="T9" fmla="*/ 651 h 1644"/>
                <a:gd name="T10" fmla="*/ 106 w 1226"/>
                <a:gd name="T11" fmla="*/ 562 h 1644"/>
                <a:gd name="T12" fmla="*/ 127 w 1226"/>
                <a:gd name="T13" fmla="*/ 442 h 1644"/>
                <a:gd name="T14" fmla="*/ 207 w 1226"/>
                <a:gd name="T15" fmla="*/ 252 h 1644"/>
                <a:gd name="T16" fmla="*/ 321 w 1226"/>
                <a:gd name="T17" fmla="*/ 121 h 1644"/>
                <a:gd name="T18" fmla="*/ 446 w 1226"/>
                <a:gd name="T19" fmla="*/ 41 h 1644"/>
                <a:gd name="T20" fmla="*/ 535 w 1226"/>
                <a:gd name="T21" fmla="*/ 11 h 1644"/>
                <a:gd name="T22" fmla="*/ 702 w 1226"/>
                <a:gd name="T23" fmla="*/ 2 h 1644"/>
                <a:gd name="T24" fmla="*/ 825 w 1226"/>
                <a:gd name="T25" fmla="*/ 28 h 1644"/>
                <a:gd name="T26" fmla="*/ 924 w 1226"/>
                <a:gd name="T27" fmla="*/ 73 h 1644"/>
                <a:gd name="T28" fmla="*/ 1015 w 1226"/>
                <a:gd name="T29" fmla="*/ 147 h 1644"/>
                <a:gd name="T30" fmla="*/ 1095 w 1226"/>
                <a:gd name="T31" fmla="*/ 252 h 1644"/>
                <a:gd name="T32" fmla="*/ 1157 w 1226"/>
                <a:gd name="T33" fmla="*/ 395 h 1644"/>
                <a:gd name="T34" fmla="*/ 1175 w 1226"/>
                <a:gd name="T35" fmla="*/ 485 h 1644"/>
                <a:gd name="T36" fmla="*/ 1175 w 1226"/>
                <a:gd name="T37" fmla="*/ 651 h 1644"/>
                <a:gd name="T38" fmla="*/ 1151 w 1226"/>
                <a:gd name="T39" fmla="*/ 754 h 1644"/>
                <a:gd name="T40" fmla="*/ 1101 w 1226"/>
                <a:gd name="T41" fmla="*/ 856 h 1644"/>
                <a:gd name="T42" fmla="*/ 1015 w 1226"/>
                <a:gd name="T43" fmla="*/ 946 h 1644"/>
                <a:gd name="T44" fmla="*/ 886 w 1226"/>
                <a:gd name="T45" fmla="*/ 1013 h 1644"/>
                <a:gd name="T46" fmla="*/ 830 w 1226"/>
                <a:gd name="T47" fmla="*/ 1047 h 1644"/>
                <a:gd name="T48" fmla="*/ 965 w 1226"/>
                <a:gd name="T49" fmla="*/ 1129 h 1644"/>
                <a:gd name="T50" fmla="*/ 1065 w 1226"/>
                <a:gd name="T51" fmla="*/ 1220 h 1644"/>
                <a:gd name="T52" fmla="*/ 1118 w 1226"/>
                <a:gd name="T53" fmla="*/ 1258 h 1644"/>
                <a:gd name="T54" fmla="*/ 1174 w 1226"/>
                <a:gd name="T55" fmla="*/ 1297 h 1644"/>
                <a:gd name="T56" fmla="*/ 1220 w 1226"/>
                <a:gd name="T57" fmla="*/ 1377 h 1644"/>
                <a:gd name="T58" fmla="*/ 1217 w 1226"/>
                <a:gd name="T59" fmla="*/ 1511 h 1644"/>
                <a:gd name="T60" fmla="*/ 1194 w 1226"/>
                <a:gd name="T61" fmla="*/ 1567 h 1644"/>
                <a:gd name="T62" fmla="*/ 1149 w 1226"/>
                <a:gd name="T63" fmla="*/ 1614 h 1644"/>
                <a:gd name="T64" fmla="*/ 1095 w 1226"/>
                <a:gd name="T65" fmla="*/ 1638 h 1644"/>
                <a:gd name="T66" fmla="*/ 1019 w 1226"/>
                <a:gd name="T67" fmla="*/ 1642 h 1644"/>
                <a:gd name="T68" fmla="*/ 905 w 1226"/>
                <a:gd name="T69" fmla="*/ 1605 h 1644"/>
                <a:gd name="T70" fmla="*/ 849 w 1226"/>
                <a:gd name="T71" fmla="*/ 1551 h 1644"/>
                <a:gd name="T72" fmla="*/ 834 w 1226"/>
                <a:gd name="T73" fmla="*/ 1513 h 1644"/>
                <a:gd name="T74" fmla="*/ 827 w 1226"/>
                <a:gd name="T75" fmla="*/ 1439 h 1644"/>
                <a:gd name="T76" fmla="*/ 847 w 1226"/>
                <a:gd name="T77" fmla="*/ 1375 h 1644"/>
                <a:gd name="T78" fmla="*/ 297 w 1226"/>
                <a:gd name="T79" fmla="*/ 1392 h 1644"/>
                <a:gd name="T80" fmla="*/ 218 w 1226"/>
                <a:gd name="T81" fmla="*/ 1429 h 1644"/>
                <a:gd name="T82" fmla="*/ 129 w 1226"/>
                <a:gd name="T83" fmla="*/ 1427 h 1644"/>
                <a:gd name="T84" fmla="*/ 50 w 1226"/>
                <a:gd name="T85" fmla="*/ 1385 h 1644"/>
                <a:gd name="T86" fmla="*/ 11 w 1226"/>
                <a:gd name="T87" fmla="*/ 1334 h 1644"/>
                <a:gd name="T88" fmla="*/ 0 w 1226"/>
                <a:gd name="T89" fmla="*/ 1274 h 1644"/>
                <a:gd name="T90" fmla="*/ 11 w 1226"/>
                <a:gd name="T91" fmla="*/ 1215 h 1644"/>
                <a:gd name="T92" fmla="*/ 45 w 1226"/>
                <a:gd name="T93" fmla="*/ 1157 h 1644"/>
                <a:gd name="T94" fmla="*/ 93 w 1226"/>
                <a:gd name="T95" fmla="*/ 1108 h 1644"/>
                <a:gd name="T96" fmla="*/ 155 w 1226"/>
                <a:gd name="T97" fmla="*/ 1078 h 1644"/>
                <a:gd name="T98" fmla="*/ 229 w 1226"/>
                <a:gd name="T99" fmla="*/ 1069 h 1644"/>
                <a:gd name="T100" fmla="*/ 310 w 1226"/>
                <a:gd name="T101" fmla="*/ 1088 h 1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226" h="1644">
                  <a:moveTo>
                    <a:pt x="446" y="1017"/>
                  </a:moveTo>
                  <a:lnTo>
                    <a:pt x="446" y="1017"/>
                  </a:lnTo>
                  <a:lnTo>
                    <a:pt x="429" y="1011"/>
                  </a:lnTo>
                  <a:lnTo>
                    <a:pt x="388" y="993"/>
                  </a:lnTo>
                  <a:lnTo>
                    <a:pt x="360" y="980"/>
                  </a:lnTo>
                  <a:lnTo>
                    <a:pt x="328" y="963"/>
                  </a:lnTo>
                  <a:lnTo>
                    <a:pt x="297" y="942"/>
                  </a:lnTo>
                  <a:lnTo>
                    <a:pt x="263" y="916"/>
                  </a:lnTo>
                  <a:lnTo>
                    <a:pt x="229" y="888"/>
                  </a:lnTo>
                  <a:lnTo>
                    <a:pt x="215" y="871"/>
                  </a:lnTo>
                  <a:lnTo>
                    <a:pt x="198" y="855"/>
                  </a:lnTo>
                  <a:lnTo>
                    <a:pt x="183" y="838"/>
                  </a:lnTo>
                  <a:lnTo>
                    <a:pt x="170" y="817"/>
                  </a:lnTo>
                  <a:lnTo>
                    <a:pt x="157" y="797"/>
                  </a:lnTo>
                  <a:lnTo>
                    <a:pt x="144" y="776"/>
                  </a:lnTo>
                  <a:lnTo>
                    <a:pt x="134" y="754"/>
                  </a:lnTo>
                  <a:lnTo>
                    <a:pt x="125" y="729"/>
                  </a:lnTo>
                  <a:lnTo>
                    <a:pt x="117" y="705"/>
                  </a:lnTo>
                  <a:lnTo>
                    <a:pt x="110" y="679"/>
                  </a:lnTo>
                  <a:lnTo>
                    <a:pt x="106" y="651"/>
                  </a:lnTo>
                  <a:lnTo>
                    <a:pt x="104" y="623"/>
                  </a:lnTo>
                  <a:lnTo>
                    <a:pt x="103" y="593"/>
                  </a:lnTo>
                  <a:lnTo>
                    <a:pt x="106" y="562"/>
                  </a:lnTo>
                  <a:lnTo>
                    <a:pt x="106" y="562"/>
                  </a:lnTo>
                  <a:lnTo>
                    <a:pt x="110" y="530"/>
                  </a:lnTo>
                  <a:lnTo>
                    <a:pt x="114" y="500"/>
                  </a:lnTo>
                  <a:lnTo>
                    <a:pt x="119" y="470"/>
                  </a:lnTo>
                  <a:lnTo>
                    <a:pt x="127" y="442"/>
                  </a:lnTo>
                  <a:lnTo>
                    <a:pt x="142" y="388"/>
                  </a:lnTo>
                  <a:lnTo>
                    <a:pt x="160" y="339"/>
                  </a:lnTo>
                  <a:lnTo>
                    <a:pt x="183" y="293"/>
                  </a:lnTo>
                  <a:lnTo>
                    <a:pt x="207" y="252"/>
                  </a:lnTo>
                  <a:lnTo>
                    <a:pt x="233" y="214"/>
                  </a:lnTo>
                  <a:lnTo>
                    <a:pt x="261" y="179"/>
                  </a:lnTo>
                  <a:lnTo>
                    <a:pt x="291" y="147"/>
                  </a:lnTo>
                  <a:lnTo>
                    <a:pt x="321" y="121"/>
                  </a:lnTo>
                  <a:lnTo>
                    <a:pt x="353" y="95"/>
                  </a:lnTo>
                  <a:lnTo>
                    <a:pt x="384" y="74"/>
                  </a:lnTo>
                  <a:lnTo>
                    <a:pt x="414" y="56"/>
                  </a:lnTo>
                  <a:lnTo>
                    <a:pt x="446" y="41"/>
                  </a:lnTo>
                  <a:lnTo>
                    <a:pt x="476" y="28"/>
                  </a:lnTo>
                  <a:lnTo>
                    <a:pt x="504" y="18"/>
                  </a:lnTo>
                  <a:lnTo>
                    <a:pt x="504" y="18"/>
                  </a:lnTo>
                  <a:lnTo>
                    <a:pt x="535" y="11"/>
                  </a:lnTo>
                  <a:lnTo>
                    <a:pt x="571" y="4"/>
                  </a:lnTo>
                  <a:lnTo>
                    <a:pt x="612" y="0"/>
                  </a:lnTo>
                  <a:lnTo>
                    <a:pt x="655" y="0"/>
                  </a:lnTo>
                  <a:lnTo>
                    <a:pt x="702" y="2"/>
                  </a:lnTo>
                  <a:lnTo>
                    <a:pt x="750" y="9"/>
                  </a:lnTo>
                  <a:lnTo>
                    <a:pt x="774" y="13"/>
                  </a:lnTo>
                  <a:lnTo>
                    <a:pt x="799" y="20"/>
                  </a:lnTo>
                  <a:lnTo>
                    <a:pt x="825" y="28"/>
                  </a:lnTo>
                  <a:lnTo>
                    <a:pt x="849" y="37"/>
                  </a:lnTo>
                  <a:lnTo>
                    <a:pt x="873" y="46"/>
                  </a:lnTo>
                  <a:lnTo>
                    <a:pt x="899" y="60"/>
                  </a:lnTo>
                  <a:lnTo>
                    <a:pt x="924" y="73"/>
                  </a:lnTo>
                  <a:lnTo>
                    <a:pt x="946" y="89"/>
                  </a:lnTo>
                  <a:lnTo>
                    <a:pt x="970" y="106"/>
                  </a:lnTo>
                  <a:lnTo>
                    <a:pt x="993" y="125"/>
                  </a:lnTo>
                  <a:lnTo>
                    <a:pt x="1015" y="147"/>
                  </a:lnTo>
                  <a:lnTo>
                    <a:pt x="1037" y="170"/>
                  </a:lnTo>
                  <a:lnTo>
                    <a:pt x="1058" y="196"/>
                  </a:lnTo>
                  <a:lnTo>
                    <a:pt x="1077" y="222"/>
                  </a:lnTo>
                  <a:lnTo>
                    <a:pt x="1095" y="252"/>
                  </a:lnTo>
                  <a:lnTo>
                    <a:pt x="1112" y="285"/>
                  </a:lnTo>
                  <a:lnTo>
                    <a:pt x="1129" y="319"/>
                  </a:lnTo>
                  <a:lnTo>
                    <a:pt x="1144" y="356"/>
                  </a:lnTo>
                  <a:lnTo>
                    <a:pt x="1157" y="395"/>
                  </a:lnTo>
                  <a:lnTo>
                    <a:pt x="1168" y="438"/>
                  </a:lnTo>
                  <a:lnTo>
                    <a:pt x="1168" y="438"/>
                  </a:lnTo>
                  <a:lnTo>
                    <a:pt x="1172" y="461"/>
                  </a:lnTo>
                  <a:lnTo>
                    <a:pt x="1175" y="485"/>
                  </a:lnTo>
                  <a:lnTo>
                    <a:pt x="1179" y="519"/>
                  </a:lnTo>
                  <a:lnTo>
                    <a:pt x="1181" y="558"/>
                  </a:lnTo>
                  <a:lnTo>
                    <a:pt x="1179" y="603"/>
                  </a:lnTo>
                  <a:lnTo>
                    <a:pt x="1175" y="651"/>
                  </a:lnTo>
                  <a:lnTo>
                    <a:pt x="1172" y="677"/>
                  </a:lnTo>
                  <a:lnTo>
                    <a:pt x="1166" y="703"/>
                  </a:lnTo>
                  <a:lnTo>
                    <a:pt x="1159" y="728"/>
                  </a:lnTo>
                  <a:lnTo>
                    <a:pt x="1151" y="754"/>
                  </a:lnTo>
                  <a:lnTo>
                    <a:pt x="1142" y="780"/>
                  </a:lnTo>
                  <a:lnTo>
                    <a:pt x="1129" y="806"/>
                  </a:lnTo>
                  <a:lnTo>
                    <a:pt x="1116" y="832"/>
                  </a:lnTo>
                  <a:lnTo>
                    <a:pt x="1101" y="856"/>
                  </a:lnTo>
                  <a:lnTo>
                    <a:pt x="1082" y="881"/>
                  </a:lnTo>
                  <a:lnTo>
                    <a:pt x="1062" y="903"/>
                  </a:lnTo>
                  <a:lnTo>
                    <a:pt x="1039" y="925"/>
                  </a:lnTo>
                  <a:lnTo>
                    <a:pt x="1015" y="946"/>
                  </a:lnTo>
                  <a:lnTo>
                    <a:pt x="987" y="965"/>
                  </a:lnTo>
                  <a:lnTo>
                    <a:pt x="957" y="983"/>
                  </a:lnTo>
                  <a:lnTo>
                    <a:pt x="924" y="998"/>
                  </a:lnTo>
                  <a:lnTo>
                    <a:pt x="886" y="1013"/>
                  </a:lnTo>
                  <a:lnTo>
                    <a:pt x="847" y="1024"/>
                  </a:lnTo>
                  <a:lnTo>
                    <a:pt x="802" y="1034"/>
                  </a:lnTo>
                  <a:lnTo>
                    <a:pt x="802" y="1034"/>
                  </a:lnTo>
                  <a:lnTo>
                    <a:pt x="830" y="1047"/>
                  </a:lnTo>
                  <a:lnTo>
                    <a:pt x="858" y="1062"/>
                  </a:lnTo>
                  <a:lnTo>
                    <a:pt x="897" y="1082"/>
                  </a:lnTo>
                  <a:lnTo>
                    <a:pt x="942" y="1112"/>
                  </a:lnTo>
                  <a:lnTo>
                    <a:pt x="965" y="1129"/>
                  </a:lnTo>
                  <a:lnTo>
                    <a:pt x="989" y="1149"/>
                  </a:lnTo>
                  <a:lnTo>
                    <a:pt x="1015" y="1170"/>
                  </a:lnTo>
                  <a:lnTo>
                    <a:pt x="1039" y="1194"/>
                  </a:lnTo>
                  <a:lnTo>
                    <a:pt x="1065" y="1220"/>
                  </a:lnTo>
                  <a:lnTo>
                    <a:pt x="1090" y="1248"/>
                  </a:lnTo>
                  <a:lnTo>
                    <a:pt x="1090" y="1248"/>
                  </a:lnTo>
                  <a:lnTo>
                    <a:pt x="1097" y="1250"/>
                  </a:lnTo>
                  <a:lnTo>
                    <a:pt x="1118" y="1258"/>
                  </a:lnTo>
                  <a:lnTo>
                    <a:pt x="1131" y="1265"/>
                  </a:lnTo>
                  <a:lnTo>
                    <a:pt x="1146" y="1273"/>
                  </a:lnTo>
                  <a:lnTo>
                    <a:pt x="1159" y="1284"/>
                  </a:lnTo>
                  <a:lnTo>
                    <a:pt x="1174" y="1297"/>
                  </a:lnTo>
                  <a:lnTo>
                    <a:pt x="1189" y="1312"/>
                  </a:lnTo>
                  <a:lnTo>
                    <a:pt x="1202" y="1330"/>
                  </a:lnTo>
                  <a:lnTo>
                    <a:pt x="1211" y="1351"/>
                  </a:lnTo>
                  <a:lnTo>
                    <a:pt x="1220" y="1377"/>
                  </a:lnTo>
                  <a:lnTo>
                    <a:pt x="1226" y="1405"/>
                  </a:lnTo>
                  <a:lnTo>
                    <a:pt x="1226" y="1437"/>
                  </a:lnTo>
                  <a:lnTo>
                    <a:pt x="1224" y="1472"/>
                  </a:lnTo>
                  <a:lnTo>
                    <a:pt x="1217" y="1511"/>
                  </a:lnTo>
                  <a:lnTo>
                    <a:pt x="1217" y="1511"/>
                  </a:lnTo>
                  <a:lnTo>
                    <a:pt x="1209" y="1532"/>
                  </a:lnTo>
                  <a:lnTo>
                    <a:pt x="1202" y="1551"/>
                  </a:lnTo>
                  <a:lnTo>
                    <a:pt x="1194" y="1567"/>
                  </a:lnTo>
                  <a:lnTo>
                    <a:pt x="1185" y="1580"/>
                  </a:lnTo>
                  <a:lnTo>
                    <a:pt x="1174" y="1594"/>
                  </a:lnTo>
                  <a:lnTo>
                    <a:pt x="1162" y="1605"/>
                  </a:lnTo>
                  <a:lnTo>
                    <a:pt x="1149" y="1614"/>
                  </a:lnTo>
                  <a:lnTo>
                    <a:pt x="1138" y="1623"/>
                  </a:lnTo>
                  <a:lnTo>
                    <a:pt x="1123" y="1629"/>
                  </a:lnTo>
                  <a:lnTo>
                    <a:pt x="1110" y="1635"/>
                  </a:lnTo>
                  <a:lnTo>
                    <a:pt x="1095" y="1638"/>
                  </a:lnTo>
                  <a:lnTo>
                    <a:pt x="1080" y="1642"/>
                  </a:lnTo>
                  <a:lnTo>
                    <a:pt x="1065" y="1644"/>
                  </a:lnTo>
                  <a:lnTo>
                    <a:pt x="1049" y="1644"/>
                  </a:lnTo>
                  <a:lnTo>
                    <a:pt x="1019" y="1642"/>
                  </a:lnTo>
                  <a:lnTo>
                    <a:pt x="987" y="1636"/>
                  </a:lnTo>
                  <a:lnTo>
                    <a:pt x="959" y="1629"/>
                  </a:lnTo>
                  <a:lnTo>
                    <a:pt x="931" y="1618"/>
                  </a:lnTo>
                  <a:lnTo>
                    <a:pt x="905" y="1605"/>
                  </a:lnTo>
                  <a:lnTo>
                    <a:pt x="884" y="1590"/>
                  </a:lnTo>
                  <a:lnTo>
                    <a:pt x="866" y="1575"/>
                  </a:lnTo>
                  <a:lnTo>
                    <a:pt x="853" y="1558"/>
                  </a:lnTo>
                  <a:lnTo>
                    <a:pt x="849" y="1551"/>
                  </a:lnTo>
                  <a:lnTo>
                    <a:pt x="847" y="1543"/>
                  </a:lnTo>
                  <a:lnTo>
                    <a:pt x="847" y="1543"/>
                  </a:lnTo>
                  <a:lnTo>
                    <a:pt x="840" y="1530"/>
                  </a:lnTo>
                  <a:lnTo>
                    <a:pt x="834" y="1513"/>
                  </a:lnTo>
                  <a:lnTo>
                    <a:pt x="828" y="1493"/>
                  </a:lnTo>
                  <a:lnTo>
                    <a:pt x="827" y="1469"/>
                  </a:lnTo>
                  <a:lnTo>
                    <a:pt x="827" y="1454"/>
                  </a:lnTo>
                  <a:lnTo>
                    <a:pt x="827" y="1439"/>
                  </a:lnTo>
                  <a:lnTo>
                    <a:pt x="830" y="1424"/>
                  </a:lnTo>
                  <a:lnTo>
                    <a:pt x="834" y="1407"/>
                  </a:lnTo>
                  <a:lnTo>
                    <a:pt x="840" y="1392"/>
                  </a:lnTo>
                  <a:lnTo>
                    <a:pt x="847" y="1375"/>
                  </a:lnTo>
                  <a:lnTo>
                    <a:pt x="319" y="1375"/>
                  </a:lnTo>
                  <a:lnTo>
                    <a:pt x="319" y="1375"/>
                  </a:lnTo>
                  <a:lnTo>
                    <a:pt x="313" y="1379"/>
                  </a:lnTo>
                  <a:lnTo>
                    <a:pt x="297" y="1392"/>
                  </a:lnTo>
                  <a:lnTo>
                    <a:pt x="272" y="1409"/>
                  </a:lnTo>
                  <a:lnTo>
                    <a:pt x="256" y="1416"/>
                  </a:lnTo>
                  <a:lnTo>
                    <a:pt x="239" y="1424"/>
                  </a:lnTo>
                  <a:lnTo>
                    <a:pt x="218" y="1429"/>
                  </a:lnTo>
                  <a:lnTo>
                    <a:pt x="198" y="1433"/>
                  </a:lnTo>
                  <a:lnTo>
                    <a:pt x="175" y="1435"/>
                  </a:lnTo>
                  <a:lnTo>
                    <a:pt x="153" y="1433"/>
                  </a:lnTo>
                  <a:lnTo>
                    <a:pt x="129" y="1427"/>
                  </a:lnTo>
                  <a:lnTo>
                    <a:pt x="103" y="1418"/>
                  </a:lnTo>
                  <a:lnTo>
                    <a:pt x="76" y="1403"/>
                  </a:lnTo>
                  <a:lnTo>
                    <a:pt x="50" y="1385"/>
                  </a:lnTo>
                  <a:lnTo>
                    <a:pt x="50" y="1385"/>
                  </a:lnTo>
                  <a:lnTo>
                    <a:pt x="37" y="1373"/>
                  </a:lnTo>
                  <a:lnTo>
                    <a:pt x="28" y="1360"/>
                  </a:lnTo>
                  <a:lnTo>
                    <a:pt x="19" y="1347"/>
                  </a:lnTo>
                  <a:lnTo>
                    <a:pt x="11" y="1334"/>
                  </a:lnTo>
                  <a:lnTo>
                    <a:pt x="7" y="1319"/>
                  </a:lnTo>
                  <a:lnTo>
                    <a:pt x="4" y="1304"/>
                  </a:lnTo>
                  <a:lnTo>
                    <a:pt x="0" y="1289"/>
                  </a:lnTo>
                  <a:lnTo>
                    <a:pt x="0" y="1274"/>
                  </a:lnTo>
                  <a:lnTo>
                    <a:pt x="2" y="1259"/>
                  </a:lnTo>
                  <a:lnTo>
                    <a:pt x="4" y="1245"/>
                  </a:lnTo>
                  <a:lnTo>
                    <a:pt x="7" y="1230"/>
                  </a:lnTo>
                  <a:lnTo>
                    <a:pt x="11" y="1215"/>
                  </a:lnTo>
                  <a:lnTo>
                    <a:pt x="19" y="1198"/>
                  </a:lnTo>
                  <a:lnTo>
                    <a:pt x="26" y="1185"/>
                  </a:lnTo>
                  <a:lnTo>
                    <a:pt x="34" y="1170"/>
                  </a:lnTo>
                  <a:lnTo>
                    <a:pt x="45" y="1157"/>
                  </a:lnTo>
                  <a:lnTo>
                    <a:pt x="54" y="1144"/>
                  </a:lnTo>
                  <a:lnTo>
                    <a:pt x="67" y="1131"/>
                  </a:lnTo>
                  <a:lnTo>
                    <a:pt x="78" y="1120"/>
                  </a:lnTo>
                  <a:lnTo>
                    <a:pt x="93" y="1108"/>
                  </a:lnTo>
                  <a:lnTo>
                    <a:pt x="108" y="1099"/>
                  </a:lnTo>
                  <a:lnTo>
                    <a:pt x="123" y="1092"/>
                  </a:lnTo>
                  <a:lnTo>
                    <a:pt x="138" y="1084"/>
                  </a:lnTo>
                  <a:lnTo>
                    <a:pt x="155" y="1078"/>
                  </a:lnTo>
                  <a:lnTo>
                    <a:pt x="173" y="1073"/>
                  </a:lnTo>
                  <a:lnTo>
                    <a:pt x="192" y="1069"/>
                  </a:lnTo>
                  <a:lnTo>
                    <a:pt x="211" y="1069"/>
                  </a:lnTo>
                  <a:lnTo>
                    <a:pt x="229" y="1069"/>
                  </a:lnTo>
                  <a:lnTo>
                    <a:pt x="248" y="1071"/>
                  </a:lnTo>
                  <a:lnTo>
                    <a:pt x="269" y="1075"/>
                  </a:lnTo>
                  <a:lnTo>
                    <a:pt x="289" y="1080"/>
                  </a:lnTo>
                  <a:lnTo>
                    <a:pt x="310" y="1088"/>
                  </a:lnTo>
                  <a:lnTo>
                    <a:pt x="446" y="10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80" name="Freeform 321"/>
            <p:cNvSpPr>
              <a:spLocks/>
            </p:cNvSpPr>
            <p:nvPr/>
          </p:nvSpPr>
          <p:spPr bwMode="auto">
            <a:xfrm>
              <a:off x="8406872" y="4892916"/>
              <a:ext cx="73502" cy="113496"/>
            </a:xfrm>
            <a:custGeom>
              <a:avLst/>
              <a:gdLst>
                <a:gd name="T0" fmla="*/ 54 w 134"/>
                <a:gd name="T1" fmla="*/ 209 h 209"/>
                <a:gd name="T2" fmla="*/ 54 w 134"/>
                <a:gd name="T3" fmla="*/ 209 h 209"/>
                <a:gd name="T4" fmla="*/ 67 w 134"/>
                <a:gd name="T5" fmla="*/ 209 h 209"/>
                <a:gd name="T6" fmla="*/ 80 w 134"/>
                <a:gd name="T7" fmla="*/ 207 h 209"/>
                <a:gd name="T8" fmla="*/ 91 w 134"/>
                <a:gd name="T9" fmla="*/ 201 h 209"/>
                <a:gd name="T10" fmla="*/ 101 w 134"/>
                <a:gd name="T11" fmla="*/ 196 h 209"/>
                <a:gd name="T12" fmla="*/ 110 w 134"/>
                <a:gd name="T13" fmla="*/ 186 h 209"/>
                <a:gd name="T14" fmla="*/ 117 w 134"/>
                <a:gd name="T15" fmla="*/ 175 h 209"/>
                <a:gd name="T16" fmla="*/ 121 w 134"/>
                <a:gd name="T17" fmla="*/ 164 h 209"/>
                <a:gd name="T18" fmla="*/ 125 w 134"/>
                <a:gd name="T19" fmla="*/ 151 h 209"/>
                <a:gd name="T20" fmla="*/ 134 w 134"/>
                <a:gd name="T21" fmla="*/ 73 h 209"/>
                <a:gd name="T22" fmla="*/ 134 w 134"/>
                <a:gd name="T23" fmla="*/ 73 h 209"/>
                <a:gd name="T24" fmla="*/ 134 w 134"/>
                <a:gd name="T25" fmla="*/ 60 h 209"/>
                <a:gd name="T26" fmla="*/ 132 w 134"/>
                <a:gd name="T27" fmla="*/ 46 h 209"/>
                <a:gd name="T28" fmla="*/ 129 w 134"/>
                <a:gd name="T29" fmla="*/ 35 h 209"/>
                <a:gd name="T30" fmla="*/ 123 w 134"/>
                <a:gd name="T31" fmla="*/ 24 h 209"/>
                <a:gd name="T32" fmla="*/ 114 w 134"/>
                <a:gd name="T33" fmla="*/ 15 h 209"/>
                <a:gd name="T34" fmla="*/ 104 w 134"/>
                <a:gd name="T35" fmla="*/ 9 h 209"/>
                <a:gd name="T36" fmla="*/ 93 w 134"/>
                <a:gd name="T37" fmla="*/ 4 h 209"/>
                <a:gd name="T38" fmla="*/ 80 w 134"/>
                <a:gd name="T39" fmla="*/ 0 h 209"/>
                <a:gd name="T40" fmla="*/ 80 w 134"/>
                <a:gd name="T41" fmla="*/ 0 h 209"/>
                <a:gd name="T42" fmla="*/ 67 w 134"/>
                <a:gd name="T43" fmla="*/ 0 h 209"/>
                <a:gd name="T44" fmla="*/ 56 w 134"/>
                <a:gd name="T45" fmla="*/ 2 h 209"/>
                <a:gd name="T46" fmla="*/ 45 w 134"/>
                <a:gd name="T47" fmla="*/ 7 h 209"/>
                <a:gd name="T48" fmla="*/ 33 w 134"/>
                <a:gd name="T49" fmla="*/ 13 h 209"/>
                <a:gd name="T50" fmla="*/ 26 w 134"/>
                <a:gd name="T51" fmla="*/ 22 h 209"/>
                <a:gd name="T52" fmla="*/ 19 w 134"/>
                <a:gd name="T53" fmla="*/ 32 h 209"/>
                <a:gd name="T54" fmla="*/ 13 w 134"/>
                <a:gd name="T55" fmla="*/ 45 h 209"/>
                <a:gd name="T56" fmla="*/ 11 w 134"/>
                <a:gd name="T57" fmla="*/ 58 h 209"/>
                <a:gd name="T58" fmla="*/ 0 w 134"/>
                <a:gd name="T59" fmla="*/ 136 h 209"/>
                <a:gd name="T60" fmla="*/ 0 w 134"/>
                <a:gd name="T61" fmla="*/ 136 h 209"/>
                <a:gd name="T62" fmla="*/ 0 w 134"/>
                <a:gd name="T63" fmla="*/ 149 h 209"/>
                <a:gd name="T64" fmla="*/ 2 w 134"/>
                <a:gd name="T65" fmla="*/ 162 h 209"/>
                <a:gd name="T66" fmla="*/ 5 w 134"/>
                <a:gd name="T67" fmla="*/ 173 h 209"/>
                <a:gd name="T68" fmla="*/ 13 w 134"/>
                <a:gd name="T69" fmla="*/ 185 h 209"/>
                <a:gd name="T70" fmla="*/ 20 w 134"/>
                <a:gd name="T71" fmla="*/ 192 h 209"/>
                <a:gd name="T72" fmla="*/ 30 w 134"/>
                <a:gd name="T73" fmla="*/ 199 h 209"/>
                <a:gd name="T74" fmla="*/ 41 w 134"/>
                <a:gd name="T75" fmla="*/ 205 h 209"/>
                <a:gd name="T76" fmla="*/ 54 w 134"/>
                <a:gd name="T77" fmla="*/ 209 h 209"/>
                <a:gd name="T78" fmla="*/ 54 w 134"/>
                <a:gd name="T79" fmla="*/ 209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34" h="209">
                  <a:moveTo>
                    <a:pt x="54" y="209"/>
                  </a:moveTo>
                  <a:lnTo>
                    <a:pt x="54" y="209"/>
                  </a:lnTo>
                  <a:lnTo>
                    <a:pt x="67" y="209"/>
                  </a:lnTo>
                  <a:lnTo>
                    <a:pt x="80" y="207"/>
                  </a:lnTo>
                  <a:lnTo>
                    <a:pt x="91" y="201"/>
                  </a:lnTo>
                  <a:lnTo>
                    <a:pt x="101" y="196"/>
                  </a:lnTo>
                  <a:lnTo>
                    <a:pt x="110" y="186"/>
                  </a:lnTo>
                  <a:lnTo>
                    <a:pt x="117" y="175"/>
                  </a:lnTo>
                  <a:lnTo>
                    <a:pt x="121" y="164"/>
                  </a:lnTo>
                  <a:lnTo>
                    <a:pt x="125" y="151"/>
                  </a:lnTo>
                  <a:lnTo>
                    <a:pt x="134" y="73"/>
                  </a:lnTo>
                  <a:lnTo>
                    <a:pt x="134" y="73"/>
                  </a:lnTo>
                  <a:lnTo>
                    <a:pt x="134" y="60"/>
                  </a:lnTo>
                  <a:lnTo>
                    <a:pt x="132" y="46"/>
                  </a:lnTo>
                  <a:lnTo>
                    <a:pt x="129" y="35"/>
                  </a:lnTo>
                  <a:lnTo>
                    <a:pt x="123" y="24"/>
                  </a:lnTo>
                  <a:lnTo>
                    <a:pt x="114" y="15"/>
                  </a:lnTo>
                  <a:lnTo>
                    <a:pt x="104" y="9"/>
                  </a:lnTo>
                  <a:lnTo>
                    <a:pt x="93" y="4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67" y="0"/>
                  </a:lnTo>
                  <a:lnTo>
                    <a:pt x="56" y="2"/>
                  </a:lnTo>
                  <a:lnTo>
                    <a:pt x="45" y="7"/>
                  </a:lnTo>
                  <a:lnTo>
                    <a:pt x="33" y="13"/>
                  </a:lnTo>
                  <a:lnTo>
                    <a:pt x="26" y="22"/>
                  </a:lnTo>
                  <a:lnTo>
                    <a:pt x="19" y="32"/>
                  </a:lnTo>
                  <a:lnTo>
                    <a:pt x="13" y="45"/>
                  </a:lnTo>
                  <a:lnTo>
                    <a:pt x="11" y="58"/>
                  </a:lnTo>
                  <a:lnTo>
                    <a:pt x="0" y="136"/>
                  </a:lnTo>
                  <a:lnTo>
                    <a:pt x="0" y="136"/>
                  </a:lnTo>
                  <a:lnTo>
                    <a:pt x="0" y="149"/>
                  </a:lnTo>
                  <a:lnTo>
                    <a:pt x="2" y="162"/>
                  </a:lnTo>
                  <a:lnTo>
                    <a:pt x="5" y="173"/>
                  </a:lnTo>
                  <a:lnTo>
                    <a:pt x="13" y="185"/>
                  </a:lnTo>
                  <a:lnTo>
                    <a:pt x="20" y="192"/>
                  </a:lnTo>
                  <a:lnTo>
                    <a:pt x="30" y="199"/>
                  </a:lnTo>
                  <a:lnTo>
                    <a:pt x="41" y="205"/>
                  </a:lnTo>
                  <a:lnTo>
                    <a:pt x="54" y="209"/>
                  </a:lnTo>
                  <a:lnTo>
                    <a:pt x="54" y="20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81" name="Freeform 322"/>
            <p:cNvSpPr>
              <a:spLocks/>
            </p:cNvSpPr>
            <p:nvPr/>
          </p:nvSpPr>
          <p:spPr bwMode="auto">
            <a:xfrm>
              <a:off x="8164748" y="4857247"/>
              <a:ext cx="72421" cy="112415"/>
            </a:xfrm>
            <a:custGeom>
              <a:avLst/>
              <a:gdLst>
                <a:gd name="T0" fmla="*/ 80 w 135"/>
                <a:gd name="T1" fmla="*/ 0 h 209"/>
                <a:gd name="T2" fmla="*/ 80 w 135"/>
                <a:gd name="T3" fmla="*/ 0 h 209"/>
                <a:gd name="T4" fmla="*/ 67 w 135"/>
                <a:gd name="T5" fmla="*/ 0 h 209"/>
                <a:gd name="T6" fmla="*/ 56 w 135"/>
                <a:gd name="T7" fmla="*/ 1 h 209"/>
                <a:gd name="T8" fmla="*/ 43 w 135"/>
                <a:gd name="T9" fmla="*/ 7 h 209"/>
                <a:gd name="T10" fmla="*/ 34 w 135"/>
                <a:gd name="T11" fmla="*/ 13 h 209"/>
                <a:gd name="T12" fmla="*/ 24 w 135"/>
                <a:gd name="T13" fmla="*/ 22 h 209"/>
                <a:gd name="T14" fmla="*/ 19 w 135"/>
                <a:gd name="T15" fmla="*/ 31 h 209"/>
                <a:gd name="T16" fmla="*/ 13 w 135"/>
                <a:gd name="T17" fmla="*/ 44 h 209"/>
                <a:gd name="T18" fmla="*/ 11 w 135"/>
                <a:gd name="T19" fmla="*/ 56 h 209"/>
                <a:gd name="T20" fmla="*/ 0 w 135"/>
                <a:gd name="T21" fmla="*/ 136 h 209"/>
                <a:gd name="T22" fmla="*/ 0 w 135"/>
                <a:gd name="T23" fmla="*/ 136 h 209"/>
                <a:gd name="T24" fmla="*/ 0 w 135"/>
                <a:gd name="T25" fmla="*/ 149 h 209"/>
                <a:gd name="T26" fmla="*/ 2 w 135"/>
                <a:gd name="T27" fmla="*/ 162 h 209"/>
                <a:gd name="T28" fmla="*/ 6 w 135"/>
                <a:gd name="T29" fmla="*/ 173 h 209"/>
                <a:gd name="T30" fmla="*/ 13 w 135"/>
                <a:gd name="T31" fmla="*/ 184 h 209"/>
                <a:gd name="T32" fmla="*/ 21 w 135"/>
                <a:gd name="T33" fmla="*/ 192 h 209"/>
                <a:gd name="T34" fmla="*/ 30 w 135"/>
                <a:gd name="T35" fmla="*/ 199 h 209"/>
                <a:gd name="T36" fmla="*/ 41 w 135"/>
                <a:gd name="T37" fmla="*/ 205 h 209"/>
                <a:gd name="T38" fmla="*/ 54 w 135"/>
                <a:gd name="T39" fmla="*/ 209 h 209"/>
                <a:gd name="T40" fmla="*/ 54 w 135"/>
                <a:gd name="T41" fmla="*/ 209 h 209"/>
                <a:gd name="T42" fmla="*/ 67 w 135"/>
                <a:gd name="T43" fmla="*/ 209 h 209"/>
                <a:gd name="T44" fmla="*/ 80 w 135"/>
                <a:gd name="T45" fmla="*/ 207 h 209"/>
                <a:gd name="T46" fmla="*/ 92 w 135"/>
                <a:gd name="T47" fmla="*/ 201 h 209"/>
                <a:gd name="T48" fmla="*/ 101 w 135"/>
                <a:gd name="T49" fmla="*/ 194 h 209"/>
                <a:gd name="T50" fmla="*/ 110 w 135"/>
                <a:gd name="T51" fmla="*/ 186 h 209"/>
                <a:gd name="T52" fmla="*/ 118 w 135"/>
                <a:gd name="T53" fmla="*/ 175 h 209"/>
                <a:gd name="T54" fmla="*/ 121 w 135"/>
                <a:gd name="T55" fmla="*/ 164 h 209"/>
                <a:gd name="T56" fmla="*/ 125 w 135"/>
                <a:gd name="T57" fmla="*/ 151 h 209"/>
                <a:gd name="T58" fmla="*/ 135 w 135"/>
                <a:gd name="T59" fmla="*/ 72 h 209"/>
                <a:gd name="T60" fmla="*/ 135 w 135"/>
                <a:gd name="T61" fmla="*/ 72 h 209"/>
                <a:gd name="T62" fmla="*/ 135 w 135"/>
                <a:gd name="T63" fmla="*/ 59 h 209"/>
                <a:gd name="T64" fmla="*/ 133 w 135"/>
                <a:gd name="T65" fmla="*/ 46 h 209"/>
                <a:gd name="T66" fmla="*/ 129 w 135"/>
                <a:gd name="T67" fmla="*/ 35 h 209"/>
                <a:gd name="T68" fmla="*/ 123 w 135"/>
                <a:gd name="T69" fmla="*/ 24 h 209"/>
                <a:gd name="T70" fmla="*/ 114 w 135"/>
                <a:gd name="T71" fmla="*/ 15 h 209"/>
                <a:gd name="T72" fmla="*/ 105 w 135"/>
                <a:gd name="T73" fmla="*/ 7 h 209"/>
                <a:gd name="T74" fmla="*/ 93 w 135"/>
                <a:gd name="T75" fmla="*/ 3 h 209"/>
                <a:gd name="T76" fmla="*/ 80 w 135"/>
                <a:gd name="T77" fmla="*/ 0 h 209"/>
                <a:gd name="T78" fmla="*/ 80 w 135"/>
                <a:gd name="T79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35" h="209">
                  <a:moveTo>
                    <a:pt x="80" y="0"/>
                  </a:moveTo>
                  <a:lnTo>
                    <a:pt x="80" y="0"/>
                  </a:lnTo>
                  <a:lnTo>
                    <a:pt x="67" y="0"/>
                  </a:lnTo>
                  <a:lnTo>
                    <a:pt x="56" y="1"/>
                  </a:lnTo>
                  <a:lnTo>
                    <a:pt x="43" y="7"/>
                  </a:lnTo>
                  <a:lnTo>
                    <a:pt x="34" y="13"/>
                  </a:lnTo>
                  <a:lnTo>
                    <a:pt x="24" y="22"/>
                  </a:lnTo>
                  <a:lnTo>
                    <a:pt x="19" y="31"/>
                  </a:lnTo>
                  <a:lnTo>
                    <a:pt x="13" y="44"/>
                  </a:lnTo>
                  <a:lnTo>
                    <a:pt x="11" y="56"/>
                  </a:lnTo>
                  <a:lnTo>
                    <a:pt x="0" y="136"/>
                  </a:lnTo>
                  <a:lnTo>
                    <a:pt x="0" y="136"/>
                  </a:lnTo>
                  <a:lnTo>
                    <a:pt x="0" y="149"/>
                  </a:lnTo>
                  <a:lnTo>
                    <a:pt x="2" y="162"/>
                  </a:lnTo>
                  <a:lnTo>
                    <a:pt x="6" y="173"/>
                  </a:lnTo>
                  <a:lnTo>
                    <a:pt x="13" y="184"/>
                  </a:lnTo>
                  <a:lnTo>
                    <a:pt x="21" y="192"/>
                  </a:lnTo>
                  <a:lnTo>
                    <a:pt x="30" y="199"/>
                  </a:lnTo>
                  <a:lnTo>
                    <a:pt x="41" y="205"/>
                  </a:lnTo>
                  <a:lnTo>
                    <a:pt x="54" y="209"/>
                  </a:lnTo>
                  <a:lnTo>
                    <a:pt x="54" y="209"/>
                  </a:lnTo>
                  <a:lnTo>
                    <a:pt x="67" y="209"/>
                  </a:lnTo>
                  <a:lnTo>
                    <a:pt x="80" y="207"/>
                  </a:lnTo>
                  <a:lnTo>
                    <a:pt x="92" y="201"/>
                  </a:lnTo>
                  <a:lnTo>
                    <a:pt x="101" y="194"/>
                  </a:lnTo>
                  <a:lnTo>
                    <a:pt x="110" y="186"/>
                  </a:lnTo>
                  <a:lnTo>
                    <a:pt x="118" y="175"/>
                  </a:lnTo>
                  <a:lnTo>
                    <a:pt x="121" y="164"/>
                  </a:lnTo>
                  <a:lnTo>
                    <a:pt x="125" y="151"/>
                  </a:lnTo>
                  <a:lnTo>
                    <a:pt x="135" y="72"/>
                  </a:lnTo>
                  <a:lnTo>
                    <a:pt x="135" y="72"/>
                  </a:lnTo>
                  <a:lnTo>
                    <a:pt x="135" y="59"/>
                  </a:lnTo>
                  <a:lnTo>
                    <a:pt x="133" y="46"/>
                  </a:lnTo>
                  <a:lnTo>
                    <a:pt x="129" y="35"/>
                  </a:lnTo>
                  <a:lnTo>
                    <a:pt x="123" y="24"/>
                  </a:lnTo>
                  <a:lnTo>
                    <a:pt x="114" y="15"/>
                  </a:lnTo>
                  <a:lnTo>
                    <a:pt x="105" y="7"/>
                  </a:lnTo>
                  <a:lnTo>
                    <a:pt x="93" y="3"/>
                  </a:lnTo>
                  <a:lnTo>
                    <a:pt x="80" y="0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82" name="Freeform 323"/>
            <p:cNvSpPr>
              <a:spLocks noEditPoints="1"/>
            </p:cNvSpPr>
            <p:nvPr/>
          </p:nvSpPr>
          <p:spPr bwMode="auto">
            <a:xfrm>
              <a:off x="8004773" y="4661601"/>
              <a:ext cx="703673" cy="939312"/>
            </a:xfrm>
            <a:custGeom>
              <a:avLst/>
              <a:gdLst>
                <a:gd name="T0" fmla="*/ 446 w 1303"/>
                <a:gd name="T1" fmla="*/ 1222 h 1739"/>
                <a:gd name="T2" fmla="*/ 487 w 1303"/>
                <a:gd name="T3" fmla="*/ 1106 h 1739"/>
                <a:gd name="T4" fmla="*/ 513 w 1303"/>
                <a:gd name="T5" fmla="*/ 1035 h 1739"/>
                <a:gd name="T6" fmla="*/ 312 w 1303"/>
                <a:gd name="T7" fmla="*/ 933 h 1739"/>
                <a:gd name="T8" fmla="*/ 176 w 1303"/>
                <a:gd name="T9" fmla="*/ 696 h 1739"/>
                <a:gd name="T10" fmla="*/ 215 w 1303"/>
                <a:gd name="T11" fmla="*/ 440 h 1739"/>
                <a:gd name="T12" fmla="*/ 431 w 1303"/>
                <a:gd name="T13" fmla="*/ 164 h 1739"/>
                <a:gd name="T14" fmla="*/ 607 w 1303"/>
                <a:gd name="T15" fmla="*/ 91 h 1739"/>
                <a:gd name="T16" fmla="*/ 767 w 1303"/>
                <a:gd name="T17" fmla="*/ 95 h 1739"/>
                <a:gd name="T18" fmla="*/ 952 w 1303"/>
                <a:gd name="T19" fmla="*/ 175 h 1739"/>
                <a:gd name="T20" fmla="*/ 1079 w 1303"/>
                <a:gd name="T21" fmla="*/ 306 h 1739"/>
                <a:gd name="T22" fmla="*/ 1161 w 1303"/>
                <a:gd name="T23" fmla="*/ 492 h 1739"/>
                <a:gd name="T24" fmla="*/ 1170 w 1303"/>
                <a:gd name="T25" fmla="*/ 696 h 1739"/>
                <a:gd name="T26" fmla="*/ 1081 w 1303"/>
                <a:gd name="T27" fmla="*/ 907 h 1739"/>
                <a:gd name="T28" fmla="*/ 855 w 1303"/>
                <a:gd name="T29" fmla="*/ 1035 h 1739"/>
                <a:gd name="T30" fmla="*/ 782 w 1303"/>
                <a:gd name="T31" fmla="*/ 1091 h 1739"/>
                <a:gd name="T32" fmla="*/ 1002 w 1303"/>
                <a:gd name="T33" fmla="*/ 1239 h 1739"/>
                <a:gd name="T34" fmla="*/ 892 w 1303"/>
                <a:gd name="T35" fmla="*/ 1338 h 1739"/>
                <a:gd name="T36" fmla="*/ 831 w 1303"/>
                <a:gd name="T37" fmla="*/ 1448 h 1739"/>
                <a:gd name="T38" fmla="*/ 840 w 1303"/>
                <a:gd name="T39" fmla="*/ 1601 h 1739"/>
                <a:gd name="T40" fmla="*/ 945 w 1303"/>
                <a:gd name="T41" fmla="*/ 1707 h 1739"/>
                <a:gd name="T42" fmla="*/ 1139 w 1303"/>
                <a:gd name="T43" fmla="*/ 1731 h 1739"/>
                <a:gd name="T44" fmla="*/ 1252 w 1303"/>
                <a:gd name="T45" fmla="*/ 1653 h 1739"/>
                <a:gd name="T46" fmla="*/ 1301 w 1303"/>
                <a:gd name="T47" fmla="*/ 1451 h 1739"/>
                <a:gd name="T48" fmla="*/ 1180 w 1303"/>
                <a:gd name="T49" fmla="*/ 1278 h 1739"/>
                <a:gd name="T50" fmla="*/ 995 w 1303"/>
                <a:gd name="T51" fmla="*/ 1130 h 1739"/>
                <a:gd name="T52" fmla="*/ 1111 w 1303"/>
                <a:gd name="T53" fmla="*/ 998 h 1739"/>
                <a:gd name="T54" fmla="*/ 1241 w 1303"/>
                <a:gd name="T55" fmla="*/ 778 h 1739"/>
                <a:gd name="T56" fmla="*/ 1260 w 1303"/>
                <a:gd name="T57" fmla="*/ 561 h 1739"/>
                <a:gd name="T58" fmla="*/ 1195 w 1303"/>
                <a:gd name="T59" fmla="*/ 334 h 1739"/>
                <a:gd name="T60" fmla="*/ 1071 w 1303"/>
                <a:gd name="T61" fmla="*/ 162 h 1739"/>
                <a:gd name="T62" fmla="*/ 872 w 1303"/>
                <a:gd name="T63" fmla="*/ 35 h 1739"/>
                <a:gd name="T64" fmla="*/ 680 w 1303"/>
                <a:gd name="T65" fmla="*/ 0 h 1739"/>
                <a:gd name="T66" fmla="*/ 459 w 1303"/>
                <a:gd name="T67" fmla="*/ 48 h 1739"/>
                <a:gd name="T68" fmla="*/ 282 w 1303"/>
                <a:gd name="T69" fmla="*/ 177 h 1739"/>
                <a:gd name="T70" fmla="*/ 103 w 1303"/>
                <a:gd name="T71" fmla="*/ 511 h 1739"/>
                <a:gd name="T72" fmla="*/ 112 w 1303"/>
                <a:gd name="T73" fmla="*/ 802 h 1739"/>
                <a:gd name="T74" fmla="*/ 310 w 1303"/>
                <a:gd name="T75" fmla="*/ 1033 h 1739"/>
                <a:gd name="T76" fmla="*/ 273 w 1303"/>
                <a:gd name="T77" fmla="*/ 1080 h 1739"/>
                <a:gd name="T78" fmla="*/ 109 w 1303"/>
                <a:gd name="T79" fmla="*/ 1121 h 1739"/>
                <a:gd name="T80" fmla="*/ 4 w 1303"/>
                <a:gd name="T81" fmla="*/ 1274 h 1739"/>
                <a:gd name="T82" fmla="*/ 21 w 1303"/>
                <a:gd name="T83" fmla="*/ 1422 h 1739"/>
                <a:gd name="T84" fmla="*/ 120 w 1303"/>
                <a:gd name="T85" fmla="*/ 1519 h 1739"/>
                <a:gd name="T86" fmla="*/ 314 w 1303"/>
                <a:gd name="T87" fmla="*/ 1513 h 1739"/>
                <a:gd name="T88" fmla="*/ 437 w 1303"/>
                <a:gd name="T89" fmla="*/ 1394 h 1739"/>
                <a:gd name="T90" fmla="*/ 280 w 1303"/>
                <a:gd name="T91" fmla="*/ 1427 h 1739"/>
                <a:gd name="T92" fmla="*/ 165 w 1303"/>
                <a:gd name="T93" fmla="*/ 1438 h 1739"/>
                <a:gd name="T94" fmla="*/ 97 w 1303"/>
                <a:gd name="T95" fmla="*/ 1373 h 1739"/>
                <a:gd name="T96" fmla="*/ 133 w 1303"/>
                <a:gd name="T97" fmla="*/ 1216 h 1739"/>
                <a:gd name="T98" fmla="*/ 260 w 1303"/>
                <a:gd name="T99" fmla="*/ 1166 h 1739"/>
                <a:gd name="T100" fmla="*/ 347 w 1303"/>
                <a:gd name="T101" fmla="*/ 1216 h 1739"/>
                <a:gd name="T102" fmla="*/ 360 w 1303"/>
                <a:gd name="T103" fmla="*/ 1354 h 1739"/>
                <a:gd name="T104" fmla="*/ 933 w 1303"/>
                <a:gd name="T105" fmla="*/ 1590 h 1739"/>
                <a:gd name="T106" fmla="*/ 920 w 1303"/>
                <a:gd name="T107" fmla="*/ 1453 h 1739"/>
                <a:gd name="T108" fmla="*/ 1015 w 1303"/>
                <a:gd name="T109" fmla="*/ 1353 h 1739"/>
                <a:gd name="T110" fmla="*/ 1148 w 1303"/>
                <a:gd name="T111" fmla="*/ 1358 h 1739"/>
                <a:gd name="T112" fmla="*/ 1215 w 1303"/>
                <a:gd name="T113" fmla="*/ 1442 h 1739"/>
                <a:gd name="T114" fmla="*/ 1195 w 1303"/>
                <a:gd name="T115" fmla="*/ 1586 h 1739"/>
                <a:gd name="T116" fmla="*/ 1118 w 1303"/>
                <a:gd name="T117" fmla="*/ 1647 h 1739"/>
                <a:gd name="T118" fmla="*/ 1006 w 1303"/>
                <a:gd name="T119" fmla="*/ 1642 h 1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303" h="1739">
                  <a:moveTo>
                    <a:pt x="437" y="1394"/>
                  </a:moveTo>
                  <a:lnTo>
                    <a:pt x="437" y="1394"/>
                  </a:lnTo>
                  <a:lnTo>
                    <a:pt x="448" y="1366"/>
                  </a:lnTo>
                  <a:lnTo>
                    <a:pt x="456" y="1338"/>
                  </a:lnTo>
                  <a:lnTo>
                    <a:pt x="459" y="1308"/>
                  </a:lnTo>
                  <a:lnTo>
                    <a:pt x="459" y="1280"/>
                  </a:lnTo>
                  <a:lnTo>
                    <a:pt x="454" y="1252"/>
                  </a:lnTo>
                  <a:lnTo>
                    <a:pt x="446" y="1222"/>
                  </a:lnTo>
                  <a:lnTo>
                    <a:pt x="435" y="1194"/>
                  </a:lnTo>
                  <a:lnTo>
                    <a:pt x="418" y="1168"/>
                  </a:lnTo>
                  <a:lnTo>
                    <a:pt x="418" y="1168"/>
                  </a:lnTo>
                  <a:lnTo>
                    <a:pt x="411" y="1158"/>
                  </a:lnTo>
                  <a:lnTo>
                    <a:pt x="411" y="1158"/>
                  </a:lnTo>
                  <a:lnTo>
                    <a:pt x="439" y="1142"/>
                  </a:lnTo>
                  <a:lnTo>
                    <a:pt x="463" y="1125"/>
                  </a:lnTo>
                  <a:lnTo>
                    <a:pt x="487" y="1106"/>
                  </a:lnTo>
                  <a:lnTo>
                    <a:pt x="508" y="1086"/>
                  </a:lnTo>
                  <a:lnTo>
                    <a:pt x="508" y="1086"/>
                  </a:lnTo>
                  <a:lnTo>
                    <a:pt x="515" y="1078"/>
                  </a:lnTo>
                  <a:lnTo>
                    <a:pt x="519" y="1067"/>
                  </a:lnTo>
                  <a:lnTo>
                    <a:pt x="519" y="1056"/>
                  </a:lnTo>
                  <a:lnTo>
                    <a:pt x="519" y="1046"/>
                  </a:lnTo>
                  <a:lnTo>
                    <a:pt x="519" y="1046"/>
                  </a:lnTo>
                  <a:lnTo>
                    <a:pt x="513" y="1035"/>
                  </a:lnTo>
                  <a:lnTo>
                    <a:pt x="508" y="1028"/>
                  </a:lnTo>
                  <a:lnTo>
                    <a:pt x="499" y="1020"/>
                  </a:lnTo>
                  <a:lnTo>
                    <a:pt x="489" y="1017"/>
                  </a:lnTo>
                  <a:lnTo>
                    <a:pt x="489" y="1017"/>
                  </a:lnTo>
                  <a:lnTo>
                    <a:pt x="437" y="998"/>
                  </a:lnTo>
                  <a:lnTo>
                    <a:pt x="388" y="979"/>
                  </a:lnTo>
                  <a:lnTo>
                    <a:pt x="347" y="957"/>
                  </a:lnTo>
                  <a:lnTo>
                    <a:pt x="312" y="933"/>
                  </a:lnTo>
                  <a:lnTo>
                    <a:pt x="280" y="907"/>
                  </a:lnTo>
                  <a:lnTo>
                    <a:pt x="254" y="879"/>
                  </a:lnTo>
                  <a:lnTo>
                    <a:pt x="232" y="851"/>
                  </a:lnTo>
                  <a:lnTo>
                    <a:pt x="215" y="821"/>
                  </a:lnTo>
                  <a:lnTo>
                    <a:pt x="200" y="791"/>
                  </a:lnTo>
                  <a:lnTo>
                    <a:pt x="189" y="759"/>
                  </a:lnTo>
                  <a:lnTo>
                    <a:pt x="181" y="727"/>
                  </a:lnTo>
                  <a:lnTo>
                    <a:pt x="176" y="696"/>
                  </a:lnTo>
                  <a:lnTo>
                    <a:pt x="174" y="664"/>
                  </a:lnTo>
                  <a:lnTo>
                    <a:pt x="174" y="634"/>
                  </a:lnTo>
                  <a:lnTo>
                    <a:pt x="176" y="604"/>
                  </a:lnTo>
                  <a:lnTo>
                    <a:pt x="178" y="574"/>
                  </a:lnTo>
                  <a:lnTo>
                    <a:pt x="178" y="574"/>
                  </a:lnTo>
                  <a:lnTo>
                    <a:pt x="187" y="530"/>
                  </a:lnTo>
                  <a:lnTo>
                    <a:pt x="198" y="485"/>
                  </a:lnTo>
                  <a:lnTo>
                    <a:pt x="215" y="440"/>
                  </a:lnTo>
                  <a:lnTo>
                    <a:pt x="234" y="397"/>
                  </a:lnTo>
                  <a:lnTo>
                    <a:pt x="256" y="354"/>
                  </a:lnTo>
                  <a:lnTo>
                    <a:pt x="280" y="315"/>
                  </a:lnTo>
                  <a:lnTo>
                    <a:pt x="310" y="276"/>
                  </a:lnTo>
                  <a:lnTo>
                    <a:pt x="340" y="240"/>
                  </a:lnTo>
                  <a:lnTo>
                    <a:pt x="375" y="207"/>
                  </a:lnTo>
                  <a:lnTo>
                    <a:pt x="411" y="177"/>
                  </a:lnTo>
                  <a:lnTo>
                    <a:pt x="431" y="164"/>
                  </a:lnTo>
                  <a:lnTo>
                    <a:pt x="450" y="151"/>
                  </a:lnTo>
                  <a:lnTo>
                    <a:pt x="471" y="140"/>
                  </a:lnTo>
                  <a:lnTo>
                    <a:pt x="493" y="128"/>
                  </a:lnTo>
                  <a:lnTo>
                    <a:pt x="513" y="119"/>
                  </a:lnTo>
                  <a:lnTo>
                    <a:pt x="536" y="110"/>
                  </a:lnTo>
                  <a:lnTo>
                    <a:pt x="560" y="102"/>
                  </a:lnTo>
                  <a:lnTo>
                    <a:pt x="583" y="97"/>
                  </a:lnTo>
                  <a:lnTo>
                    <a:pt x="607" y="91"/>
                  </a:lnTo>
                  <a:lnTo>
                    <a:pt x="631" y="89"/>
                  </a:lnTo>
                  <a:lnTo>
                    <a:pt x="655" y="85"/>
                  </a:lnTo>
                  <a:lnTo>
                    <a:pt x="680" y="85"/>
                  </a:lnTo>
                  <a:lnTo>
                    <a:pt x="680" y="85"/>
                  </a:lnTo>
                  <a:lnTo>
                    <a:pt x="711" y="87"/>
                  </a:lnTo>
                  <a:lnTo>
                    <a:pt x="743" y="89"/>
                  </a:lnTo>
                  <a:lnTo>
                    <a:pt x="743" y="89"/>
                  </a:lnTo>
                  <a:lnTo>
                    <a:pt x="767" y="95"/>
                  </a:lnTo>
                  <a:lnTo>
                    <a:pt x="793" y="100"/>
                  </a:lnTo>
                  <a:lnTo>
                    <a:pt x="818" y="108"/>
                  </a:lnTo>
                  <a:lnTo>
                    <a:pt x="842" y="115"/>
                  </a:lnTo>
                  <a:lnTo>
                    <a:pt x="864" y="125"/>
                  </a:lnTo>
                  <a:lnTo>
                    <a:pt x="887" y="136"/>
                  </a:lnTo>
                  <a:lnTo>
                    <a:pt x="909" y="147"/>
                  </a:lnTo>
                  <a:lnTo>
                    <a:pt x="931" y="160"/>
                  </a:lnTo>
                  <a:lnTo>
                    <a:pt x="952" y="175"/>
                  </a:lnTo>
                  <a:lnTo>
                    <a:pt x="972" y="190"/>
                  </a:lnTo>
                  <a:lnTo>
                    <a:pt x="993" y="207"/>
                  </a:lnTo>
                  <a:lnTo>
                    <a:pt x="1012" y="224"/>
                  </a:lnTo>
                  <a:lnTo>
                    <a:pt x="1030" y="242"/>
                  </a:lnTo>
                  <a:lnTo>
                    <a:pt x="1047" y="263"/>
                  </a:lnTo>
                  <a:lnTo>
                    <a:pt x="1064" y="283"/>
                  </a:lnTo>
                  <a:lnTo>
                    <a:pt x="1079" y="306"/>
                  </a:lnTo>
                  <a:lnTo>
                    <a:pt x="1079" y="306"/>
                  </a:lnTo>
                  <a:lnTo>
                    <a:pt x="1094" y="326"/>
                  </a:lnTo>
                  <a:lnTo>
                    <a:pt x="1107" y="349"/>
                  </a:lnTo>
                  <a:lnTo>
                    <a:pt x="1118" y="371"/>
                  </a:lnTo>
                  <a:lnTo>
                    <a:pt x="1129" y="395"/>
                  </a:lnTo>
                  <a:lnTo>
                    <a:pt x="1139" y="419"/>
                  </a:lnTo>
                  <a:lnTo>
                    <a:pt x="1148" y="444"/>
                  </a:lnTo>
                  <a:lnTo>
                    <a:pt x="1155" y="468"/>
                  </a:lnTo>
                  <a:lnTo>
                    <a:pt x="1161" y="492"/>
                  </a:lnTo>
                  <a:lnTo>
                    <a:pt x="1167" y="518"/>
                  </a:lnTo>
                  <a:lnTo>
                    <a:pt x="1170" y="543"/>
                  </a:lnTo>
                  <a:lnTo>
                    <a:pt x="1174" y="569"/>
                  </a:lnTo>
                  <a:lnTo>
                    <a:pt x="1176" y="595"/>
                  </a:lnTo>
                  <a:lnTo>
                    <a:pt x="1176" y="621"/>
                  </a:lnTo>
                  <a:lnTo>
                    <a:pt x="1176" y="645"/>
                  </a:lnTo>
                  <a:lnTo>
                    <a:pt x="1174" y="671"/>
                  </a:lnTo>
                  <a:lnTo>
                    <a:pt x="1170" y="696"/>
                  </a:lnTo>
                  <a:lnTo>
                    <a:pt x="1170" y="696"/>
                  </a:lnTo>
                  <a:lnTo>
                    <a:pt x="1165" y="731"/>
                  </a:lnTo>
                  <a:lnTo>
                    <a:pt x="1155" y="765"/>
                  </a:lnTo>
                  <a:lnTo>
                    <a:pt x="1146" y="796"/>
                  </a:lnTo>
                  <a:lnTo>
                    <a:pt x="1133" y="826"/>
                  </a:lnTo>
                  <a:lnTo>
                    <a:pt x="1118" y="856"/>
                  </a:lnTo>
                  <a:lnTo>
                    <a:pt x="1099" y="882"/>
                  </a:lnTo>
                  <a:lnTo>
                    <a:pt x="1081" y="907"/>
                  </a:lnTo>
                  <a:lnTo>
                    <a:pt x="1058" y="929"/>
                  </a:lnTo>
                  <a:lnTo>
                    <a:pt x="1036" y="951"/>
                  </a:lnTo>
                  <a:lnTo>
                    <a:pt x="1010" y="970"/>
                  </a:lnTo>
                  <a:lnTo>
                    <a:pt x="984" y="987"/>
                  </a:lnTo>
                  <a:lnTo>
                    <a:pt x="954" y="1002"/>
                  </a:lnTo>
                  <a:lnTo>
                    <a:pt x="922" y="1015"/>
                  </a:lnTo>
                  <a:lnTo>
                    <a:pt x="889" y="1026"/>
                  </a:lnTo>
                  <a:lnTo>
                    <a:pt x="855" y="1035"/>
                  </a:lnTo>
                  <a:lnTo>
                    <a:pt x="818" y="1043"/>
                  </a:lnTo>
                  <a:lnTo>
                    <a:pt x="818" y="1043"/>
                  </a:lnTo>
                  <a:lnTo>
                    <a:pt x="805" y="1046"/>
                  </a:lnTo>
                  <a:lnTo>
                    <a:pt x="793" y="1054"/>
                  </a:lnTo>
                  <a:lnTo>
                    <a:pt x="786" y="1065"/>
                  </a:lnTo>
                  <a:lnTo>
                    <a:pt x="782" y="1078"/>
                  </a:lnTo>
                  <a:lnTo>
                    <a:pt x="782" y="1078"/>
                  </a:lnTo>
                  <a:lnTo>
                    <a:pt x="782" y="1091"/>
                  </a:lnTo>
                  <a:lnTo>
                    <a:pt x="786" y="1104"/>
                  </a:lnTo>
                  <a:lnTo>
                    <a:pt x="793" y="1116"/>
                  </a:lnTo>
                  <a:lnTo>
                    <a:pt x="805" y="1123"/>
                  </a:lnTo>
                  <a:lnTo>
                    <a:pt x="805" y="1123"/>
                  </a:lnTo>
                  <a:lnTo>
                    <a:pt x="853" y="1147"/>
                  </a:lnTo>
                  <a:lnTo>
                    <a:pt x="911" y="1179"/>
                  </a:lnTo>
                  <a:lnTo>
                    <a:pt x="971" y="1218"/>
                  </a:lnTo>
                  <a:lnTo>
                    <a:pt x="1002" y="1239"/>
                  </a:lnTo>
                  <a:lnTo>
                    <a:pt x="1030" y="1259"/>
                  </a:lnTo>
                  <a:lnTo>
                    <a:pt x="1030" y="1259"/>
                  </a:lnTo>
                  <a:lnTo>
                    <a:pt x="1000" y="1267"/>
                  </a:lnTo>
                  <a:lnTo>
                    <a:pt x="972" y="1278"/>
                  </a:lnTo>
                  <a:lnTo>
                    <a:pt x="945" y="1295"/>
                  </a:lnTo>
                  <a:lnTo>
                    <a:pt x="918" y="1313"/>
                  </a:lnTo>
                  <a:lnTo>
                    <a:pt x="918" y="1313"/>
                  </a:lnTo>
                  <a:lnTo>
                    <a:pt x="892" y="1338"/>
                  </a:lnTo>
                  <a:lnTo>
                    <a:pt x="881" y="1351"/>
                  </a:lnTo>
                  <a:lnTo>
                    <a:pt x="870" y="1364"/>
                  </a:lnTo>
                  <a:lnTo>
                    <a:pt x="861" y="1377"/>
                  </a:lnTo>
                  <a:lnTo>
                    <a:pt x="851" y="1392"/>
                  </a:lnTo>
                  <a:lnTo>
                    <a:pt x="844" y="1409"/>
                  </a:lnTo>
                  <a:lnTo>
                    <a:pt x="836" y="1427"/>
                  </a:lnTo>
                  <a:lnTo>
                    <a:pt x="836" y="1427"/>
                  </a:lnTo>
                  <a:lnTo>
                    <a:pt x="831" y="1448"/>
                  </a:lnTo>
                  <a:lnTo>
                    <a:pt x="827" y="1470"/>
                  </a:lnTo>
                  <a:lnTo>
                    <a:pt x="823" y="1493"/>
                  </a:lnTo>
                  <a:lnTo>
                    <a:pt x="823" y="1513"/>
                  </a:lnTo>
                  <a:lnTo>
                    <a:pt x="825" y="1535"/>
                  </a:lnTo>
                  <a:lnTo>
                    <a:pt x="829" y="1558"/>
                  </a:lnTo>
                  <a:lnTo>
                    <a:pt x="834" y="1580"/>
                  </a:lnTo>
                  <a:lnTo>
                    <a:pt x="840" y="1601"/>
                  </a:lnTo>
                  <a:lnTo>
                    <a:pt x="840" y="1601"/>
                  </a:lnTo>
                  <a:lnTo>
                    <a:pt x="844" y="1606"/>
                  </a:lnTo>
                  <a:lnTo>
                    <a:pt x="851" y="1623"/>
                  </a:lnTo>
                  <a:lnTo>
                    <a:pt x="868" y="1644"/>
                  </a:lnTo>
                  <a:lnTo>
                    <a:pt x="877" y="1657"/>
                  </a:lnTo>
                  <a:lnTo>
                    <a:pt x="890" y="1670"/>
                  </a:lnTo>
                  <a:lnTo>
                    <a:pt x="907" y="1683"/>
                  </a:lnTo>
                  <a:lnTo>
                    <a:pt x="924" y="1696"/>
                  </a:lnTo>
                  <a:lnTo>
                    <a:pt x="945" y="1707"/>
                  </a:lnTo>
                  <a:lnTo>
                    <a:pt x="969" y="1716"/>
                  </a:lnTo>
                  <a:lnTo>
                    <a:pt x="995" y="1726"/>
                  </a:lnTo>
                  <a:lnTo>
                    <a:pt x="1025" y="1733"/>
                  </a:lnTo>
                  <a:lnTo>
                    <a:pt x="1058" y="1737"/>
                  </a:lnTo>
                  <a:lnTo>
                    <a:pt x="1096" y="1739"/>
                  </a:lnTo>
                  <a:lnTo>
                    <a:pt x="1096" y="1739"/>
                  </a:lnTo>
                  <a:lnTo>
                    <a:pt x="1118" y="1737"/>
                  </a:lnTo>
                  <a:lnTo>
                    <a:pt x="1139" y="1731"/>
                  </a:lnTo>
                  <a:lnTo>
                    <a:pt x="1157" y="1726"/>
                  </a:lnTo>
                  <a:lnTo>
                    <a:pt x="1176" y="1718"/>
                  </a:lnTo>
                  <a:lnTo>
                    <a:pt x="1191" y="1711"/>
                  </a:lnTo>
                  <a:lnTo>
                    <a:pt x="1208" y="1700"/>
                  </a:lnTo>
                  <a:lnTo>
                    <a:pt x="1221" y="1687"/>
                  </a:lnTo>
                  <a:lnTo>
                    <a:pt x="1236" y="1674"/>
                  </a:lnTo>
                  <a:lnTo>
                    <a:pt x="1236" y="1674"/>
                  </a:lnTo>
                  <a:lnTo>
                    <a:pt x="1252" y="1653"/>
                  </a:lnTo>
                  <a:lnTo>
                    <a:pt x="1267" y="1631"/>
                  </a:lnTo>
                  <a:lnTo>
                    <a:pt x="1279" y="1604"/>
                  </a:lnTo>
                  <a:lnTo>
                    <a:pt x="1290" y="1578"/>
                  </a:lnTo>
                  <a:lnTo>
                    <a:pt x="1295" y="1548"/>
                  </a:lnTo>
                  <a:lnTo>
                    <a:pt x="1301" y="1519"/>
                  </a:lnTo>
                  <a:lnTo>
                    <a:pt x="1303" y="1485"/>
                  </a:lnTo>
                  <a:lnTo>
                    <a:pt x="1301" y="1451"/>
                  </a:lnTo>
                  <a:lnTo>
                    <a:pt x="1301" y="1451"/>
                  </a:lnTo>
                  <a:lnTo>
                    <a:pt x="1299" y="1423"/>
                  </a:lnTo>
                  <a:lnTo>
                    <a:pt x="1290" y="1397"/>
                  </a:lnTo>
                  <a:lnTo>
                    <a:pt x="1279" y="1371"/>
                  </a:lnTo>
                  <a:lnTo>
                    <a:pt x="1265" y="1349"/>
                  </a:lnTo>
                  <a:lnTo>
                    <a:pt x="1247" y="1326"/>
                  </a:lnTo>
                  <a:lnTo>
                    <a:pt x="1228" y="1308"/>
                  </a:lnTo>
                  <a:lnTo>
                    <a:pt x="1204" y="1291"/>
                  </a:lnTo>
                  <a:lnTo>
                    <a:pt x="1180" y="1278"/>
                  </a:lnTo>
                  <a:lnTo>
                    <a:pt x="1180" y="1278"/>
                  </a:lnTo>
                  <a:lnTo>
                    <a:pt x="1163" y="1259"/>
                  </a:lnTo>
                  <a:lnTo>
                    <a:pt x="1144" y="1241"/>
                  </a:lnTo>
                  <a:lnTo>
                    <a:pt x="1144" y="1241"/>
                  </a:lnTo>
                  <a:lnTo>
                    <a:pt x="1122" y="1222"/>
                  </a:lnTo>
                  <a:lnTo>
                    <a:pt x="1098" y="1201"/>
                  </a:lnTo>
                  <a:lnTo>
                    <a:pt x="1047" y="1164"/>
                  </a:lnTo>
                  <a:lnTo>
                    <a:pt x="995" y="1130"/>
                  </a:lnTo>
                  <a:lnTo>
                    <a:pt x="943" y="1099"/>
                  </a:lnTo>
                  <a:lnTo>
                    <a:pt x="943" y="1099"/>
                  </a:lnTo>
                  <a:lnTo>
                    <a:pt x="974" y="1088"/>
                  </a:lnTo>
                  <a:lnTo>
                    <a:pt x="1004" y="1073"/>
                  </a:lnTo>
                  <a:lnTo>
                    <a:pt x="1034" y="1056"/>
                  </a:lnTo>
                  <a:lnTo>
                    <a:pt x="1062" y="1039"/>
                  </a:lnTo>
                  <a:lnTo>
                    <a:pt x="1086" y="1020"/>
                  </a:lnTo>
                  <a:lnTo>
                    <a:pt x="1111" y="998"/>
                  </a:lnTo>
                  <a:lnTo>
                    <a:pt x="1133" y="976"/>
                  </a:lnTo>
                  <a:lnTo>
                    <a:pt x="1155" y="953"/>
                  </a:lnTo>
                  <a:lnTo>
                    <a:pt x="1174" y="927"/>
                  </a:lnTo>
                  <a:lnTo>
                    <a:pt x="1191" y="899"/>
                  </a:lnTo>
                  <a:lnTo>
                    <a:pt x="1206" y="871"/>
                  </a:lnTo>
                  <a:lnTo>
                    <a:pt x="1221" y="841"/>
                  </a:lnTo>
                  <a:lnTo>
                    <a:pt x="1232" y="809"/>
                  </a:lnTo>
                  <a:lnTo>
                    <a:pt x="1241" y="778"/>
                  </a:lnTo>
                  <a:lnTo>
                    <a:pt x="1251" y="744"/>
                  </a:lnTo>
                  <a:lnTo>
                    <a:pt x="1256" y="709"/>
                  </a:lnTo>
                  <a:lnTo>
                    <a:pt x="1256" y="709"/>
                  </a:lnTo>
                  <a:lnTo>
                    <a:pt x="1260" y="679"/>
                  </a:lnTo>
                  <a:lnTo>
                    <a:pt x="1262" y="651"/>
                  </a:lnTo>
                  <a:lnTo>
                    <a:pt x="1262" y="621"/>
                  </a:lnTo>
                  <a:lnTo>
                    <a:pt x="1262" y="591"/>
                  </a:lnTo>
                  <a:lnTo>
                    <a:pt x="1260" y="561"/>
                  </a:lnTo>
                  <a:lnTo>
                    <a:pt x="1256" y="531"/>
                  </a:lnTo>
                  <a:lnTo>
                    <a:pt x="1251" y="503"/>
                  </a:lnTo>
                  <a:lnTo>
                    <a:pt x="1245" y="474"/>
                  </a:lnTo>
                  <a:lnTo>
                    <a:pt x="1237" y="446"/>
                  </a:lnTo>
                  <a:lnTo>
                    <a:pt x="1228" y="416"/>
                  </a:lnTo>
                  <a:lnTo>
                    <a:pt x="1219" y="388"/>
                  </a:lnTo>
                  <a:lnTo>
                    <a:pt x="1208" y="360"/>
                  </a:lnTo>
                  <a:lnTo>
                    <a:pt x="1195" y="334"/>
                  </a:lnTo>
                  <a:lnTo>
                    <a:pt x="1181" y="307"/>
                  </a:lnTo>
                  <a:lnTo>
                    <a:pt x="1167" y="281"/>
                  </a:lnTo>
                  <a:lnTo>
                    <a:pt x="1150" y="257"/>
                  </a:lnTo>
                  <a:lnTo>
                    <a:pt x="1150" y="257"/>
                  </a:lnTo>
                  <a:lnTo>
                    <a:pt x="1131" y="231"/>
                  </a:lnTo>
                  <a:lnTo>
                    <a:pt x="1112" y="207"/>
                  </a:lnTo>
                  <a:lnTo>
                    <a:pt x="1092" y="182"/>
                  </a:lnTo>
                  <a:lnTo>
                    <a:pt x="1071" y="162"/>
                  </a:lnTo>
                  <a:lnTo>
                    <a:pt x="1049" y="141"/>
                  </a:lnTo>
                  <a:lnTo>
                    <a:pt x="1027" y="121"/>
                  </a:lnTo>
                  <a:lnTo>
                    <a:pt x="1002" y="104"/>
                  </a:lnTo>
                  <a:lnTo>
                    <a:pt x="976" y="87"/>
                  </a:lnTo>
                  <a:lnTo>
                    <a:pt x="952" y="72"/>
                  </a:lnTo>
                  <a:lnTo>
                    <a:pt x="926" y="57"/>
                  </a:lnTo>
                  <a:lnTo>
                    <a:pt x="898" y="44"/>
                  </a:lnTo>
                  <a:lnTo>
                    <a:pt x="872" y="35"/>
                  </a:lnTo>
                  <a:lnTo>
                    <a:pt x="842" y="24"/>
                  </a:lnTo>
                  <a:lnTo>
                    <a:pt x="814" y="16"/>
                  </a:lnTo>
                  <a:lnTo>
                    <a:pt x="784" y="11"/>
                  </a:lnTo>
                  <a:lnTo>
                    <a:pt x="754" y="5"/>
                  </a:lnTo>
                  <a:lnTo>
                    <a:pt x="754" y="5"/>
                  </a:lnTo>
                  <a:lnTo>
                    <a:pt x="717" y="1"/>
                  </a:lnTo>
                  <a:lnTo>
                    <a:pt x="680" y="0"/>
                  </a:lnTo>
                  <a:lnTo>
                    <a:pt x="680" y="0"/>
                  </a:lnTo>
                  <a:lnTo>
                    <a:pt x="652" y="0"/>
                  </a:lnTo>
                  <a:lnTo>
                    <a:pt x="622" y="3"/>
                  </a:lnTo>
                  <a:lnTo>
                    <a:pt x="594" y="7"/>
                  </a:lnTo>
                  <a:lnTo>
                    <a:pt x="566" y="13"/>
                  </a:lnTo>
                  <a:lnTo>
                    <a:pt x="538" y="20"/>
                  </a:lnTo>
                  <a:lnTo>
                    <a:pt x="512" y="28"/>
                  </a:lnTo>
                  <a:lnTo>
                    <a:pt x="485" y="37"/>
                  </a:lnTo>
                  <a:lnTo>
                    <a:pt x="459" y="48"/>
                  </a:lnTo>
                  <a:lnTo>
                    <a:pt x="435" y="61"/>
                  </a:lnTo>
                  <a:lnTo>
                    <a:pt x="411" y="74"/>
                  </a:lnTo>
                  <a:lnTo>
                    <a:pt x="388" y="89"/>
                  </a:lnTo>
                  <a:lnTo>
                    <a:pt x="366" y="104"/>
                  </a:lnTo>
                  <a:lnTo>
                    <a:pt x="344" y="121"/>
                  </a:lnTo>
                  <a:lnTo>
                    <a:pt x="323" y="140"/>
                  </a:lnTo>
                  <a:lnTo>
                    <a:pt x="303" y="158"/>
                  </a:lnTo>
                  <a:lnTo>
                    <a:pt x="282" y="177"/>
                  </a:lnTo>
                  <a:lnTo>
                    <a:pt x="263" y="197"/>
                  </a:lnTo>
                  <a:lnTo>
                    <a:pt x="247" y="218"/>
                  </a:lnTo>
                  <a:lnTo>
                    <a:pt x="213" y="263"/>
                  </a:lnTo>
                  <a:lnTo>
                    <a:pt x="183" y="309"/>
                  </a:lnTo>
                  <a:lnTo>
                    <a:pt x="157" y="358"/>
                  </a:lnTo>
                  <a:lnTo>
                    <a:pt x="135" y="408"/>
                  </a:lnTo>
                  <a:lnTo>
                    <a:pt x="116" y="459"/>
                  </a:lnTo>
                  <a:lnTo>
                    <a:pt x="103" y="511"/>
                  </a:lnTo>
                  <a:lnTo>
                    <a:pt x="94" y="561"/>
                  </a:lnTo>
                  <a:lnTo>
                    <a:pt x="94" y="561"/>
                  </a:lnTo>
                  <a:lnTo>
                    <a:pt x="88" y="606"/>
                  </a:lnTo>
                  <a:lnTo>
                    <a:pt x="86" y="647"/>
                  </a:lnTo>
                  <a:lnTo>
                    <a:pt x="88" y="688"/>
                  </a:lnTo>
                  <a:lnTo>
                    <a:pt x="94" y="727"/>
                  </a:lnTo>
                  <a:lnTo>
                    <a:pt x="101" y="767"/>
                  </a:lnTo>
                  <a:lnTo>
                    <a:pt x="112" y="802"/>
                  </a:lnTo>
                  <a:lnTo>
                    <a:pt x="127" y="837"/>
                  </a:lnTo>
                  <a:lnTo>
                    <a:pt x="144" y="871"/>
                  </a:lnTo>
                  <a:lnTo>
                    <a:pt x="165" y="903"/>
                  </a:lnTo>
                  <a:lnTo>
                    <a:pt x="189" y="933"/>
                  </a:lnTo>
                  <a:lnTo>
                    <a:pt x="215" y="961"/>
                  </a:lnTo>
                  <a:lnTo>
                    <a:pt x="243" y="987"/>
                  </a:lnTo>
                  <a:lnTo>
                    <a:pt x="275" y="1011"/>
                  </a:lnTo>
                  <a:lnTo>
                    <a:pt x="310" y="1033"/>
                  </a:lnTo>
                  <a:lnTo>
                    <a:pt x="347" y="1054"/>
                  </a:lnTo>
                  <a:lnTo>
                    <a:pt x="387" y="1071"/>
                  </a:lnTo>
                  <a:lnTo>
                    <a:pt x="387" y="1071"/>
                  </a:lnTo>
                  <a:lnTo>
                    <a:pt x="338" y="1099"/>
                  </a:lnTo>
                  <a:lnTo>
                    <a:pt x="338" y="1099"/>
                  </a:lnTo>
                  <a:lnTo>
                    <a:pt x="318" y="1089"/>
                  </a:lnTo>
                  <a:lnTo>
                    <a:pt x="295" y="1084"/>
                  </a:lnTo>
                  <a:lnTo>
                    <a:pt x="273" y="1080"/>
                  </a:lnTo>
                  <a:lnTo>
                    <a:pt x="249" y="1078"/>
                  </a:lnTo>
                  <a:lnTo>
                    <a:pt x="249" y="1078"/>
                  </a:lnTo>
                  <a:lnTo>
                    <a:pt x="222" y="1080"/>
                  </a:lnTo>
                  <a:lnTo>
                    <a:pt x="198" y="1084"/>
                  </a:lnTo>
                  <a:lnTo>
                    <a:pt x="174" y="1089"/>
                  </a:lnTo>
                  <a:lnTo>
                    <a:pt x="150" y="1099"/>
                  </a:lnTo>
                  <a:lnTo>
                    <a:pt x="129" y="1108"/>
                  </a:lnTo>
                  <a:lnTo>
                    <a:pt x="109" y="1121"/>
                  </a:lnTo>
                  <a:lnTo>
                    <a:pt x="88" y="1134"/>
                  </a:lnTo>
                  <a:lnTo>
                    <a:pt x="71" y="1151"/>
                  </a:lnTo>
                  <a:lnTo>
                    <a:pt x="54" y="1168"/>
                  </a:lnTo>
                  <a:lnTo>
                    <a:pt x="41" y="1186"/>
                  </a:lnTo>
                  <a:lnTo>
                    <a:pt x="28" y="1207"/>
                  </a:lnTo>
                  <a:lnTo>
                    <a:pt x="19" y="1228"/>
                  </a:lnTo>
                  <a:lnTo>
                    <a:pt x="10" y="1250"/>
                  </a:lnTo>
                  <a:lnTo>
                    <a:pt x="4" y="1274"/>
                  </a:lnTo>
                  <a:lnTo>
                    <a:pt x="0" y="1298"/>
                  </a:lnTo>
                  <a:lnTo>
                    <a:pt x="0" y="1323"/>
                  </a:lnTo>
                  <a:lnTo>
                    <a:pt x="0" y="1323"/>
                  </a:lnTo>
                  <a:lnTo>
                    <a:pt x="2" y="1356"/>
                  </a:lnTo>
                  <a:lnTo>
                    <a:pt x="4" y="1373"/>
                  </a:lnTo>
                  <a:lnTo>
                    <a:pt x="8" y="1390"/>
                  </a:lnTo>
                  <a:lnTo>
                    <a:pt x="13" y="1407"/>
                  </a:lnTo>
                  <a:lnTo>
                    <a:pt x="21" y="1422"/>
                  </a:lnTo>
                  <a:lnTo>
                    <a:pt x="28" y="1438"/>
                  </a:lnTo>
                  <a:lnTo>
                    <a:pt x="38" y="1451"/>
                  </a:lnTo>
                  <a:lnTo>
                    <a:pt x="47" y="1466"/>
                  </a:lnTo>
                  <a:lnTo>
                    <a:pt x="58" y="1479"/>
                  </a:lnTo>
                  <a:lnTo>
                    <a:pt x="71" y="1491"/>
                  </a:lnTo>
                  <a:lnTo>
                    <a:pt x="86" y="1502"/>
                  </a:lnTo>
                  <a:lnTo>
                    <a:pt x="103" y="1511"/>
                  </a:lnTo>
                  <a:lnTo>
                    <a:pt x="120" y="1519"/>
                  </a:lnTo>
                  <a:lnTo>
                    <a:pt x="138" y="1524"/>
                  </a:lnTo>
                  <a:lnTo>
                    <a:pt x="159" y="1530"/>
                  </a:lnTo>
                  <a:lnTo>
                    <a:pt x="159" y="1530"/>
                  </a:lnTo>
                  <a:lnTo>
                    <a:pt x="196" y="1534"/>
                  </a:lnTo>
                  <a:lnTo>
                    <a:pt x="230" y="1534"/>
                  </a:lnTo>
                  <a:lnTo>
                    <a:pt x="262" y="1530"/>
                  </a:lnTo>
                  <a:lnTo>
                    <a:pt x="290" y="1524"/>
                  </a:lnTo>
                  <a:lnTo>
                    <a:pt x="314" y="1513"/>
                  </a:lnTo>
                  <a:lnTo>
                    <a:pt x="336" y="1502"/>
                  </a:lnTo>
                  <a:lnTo>
                    <a:pt x="357" y="1489"/>
                  </a:lnTo>
                  <a:lnTo>
                    <a:pt x="375" y="1476"/>
                  </a:lnTo>
                  <a:lnTo>
                    <a:pt x="390" y="1461"/>
                  </a:lnTo>
                  <a:lnTo>
                    <a:pt x="403" y="1446"/>
                  </a:lnTo>
                  <a:lnTo>
                    <a:pt x="422" y="1420"/>
                  </a:lnTo>
                  <a:lnTo>
                    <a:pt x="433" y="1401"/>
                  </a:lnTo>
                  <a:lnTo>
                    <a:pt x="437" y="1394"/>
                  </a:lnTo>
                  <a:lnTo>
                    <a:pt x="437" y="1394"/>
                  </a:lnTo>
                  <a:close/>
                  <a:moveTo>
                    <a:pt x="360" y="1354"/>
                  </a:moveTo>
                  <a:lnTo>
                    <a:pt x="360" y="1354"/>
                  </a:lnTo>
                  <a:lnTo>
                    <a:pt x="349" y="1371"/>
                  </a:lnTo>
                  <a:lnTo>
                    <a:pt x="334" y="1388"/>
                  </a:lnTo>
                  <a:lnTo>
                    <a:pt x="319" y="1403"/>
                  </a:lnTo>
                  <a:lnTo>
                    <a:pt x="301" y="1416"/>
                  </a:lnTo>
                  <a:lnTo>
                    <a:pt x="280" y="1427"/>
                  </a:lnTo>
                  <a:lnTo>
                    <a:pt x="260" y="1435"/>
                  </a:lnTo>
                  <a:lnTo>
                    <a:pt x="235" y="1440"/>
                  </a:lnTo>
                  <a:lnTo>
                    <a:pt x="211" y="1442"/>
                  </a:lnTo>
                  <a:lnTo>
                    <a:pt x="211" y="1442"/>
                  </a:lnTo>
                  <a:lnTo>
                    <a:pt x="202" y="1444"/>
                  </a:lnTo>
                  <a:lnTo>
                    <a:pt x="202" y="1444"/>
                  </a:lnTo>
                  <a:lnTo>
                    <a:pt x="176" y="1442"/>
                  </a:lnTo>
                  <a:lnTo>
                    <a:pt x="165" y="1438"/>
                  </a:lnTo>
                  <a:lnTo>
                    <a:pt x="153" y="1437"/>
                  </a:lnTo>
                  <a:lnTo>
                    <a:pt x="144" y="1431"/>
                  </a:lnTo>
                  <a:lnTo>
                    <a:pt x="137" y="1427"/>
                  </a:lnTo>
                  <a:lnTo>
                    <a:pt x="127" y="1420"/>
                  </a:lnTo>
                  <a:lnTo>
                    <a:pt x="122" y="1414"/>
                  </a:lnTo>
                  <a:lnTo>
                    <a:pt x="122" y="1414"/>
                  </a:lnTo>
                  <a:lnTo>
                    <a:pt x="107" y="1394"/>
                  </a:lnTo>
                  <a:lnTo>
                    <a:pt x="97" y="1373"/>
                  </a:lnTo>
                  <a:lnTo>
                    <a:pt x="92" y="1353"/>
                  </a:lnTo>
                  <a:lnTo>
                    <a:pt x="88" y="1332"/>
                  </a:lnTo>
                  <a:lnTo>
                    <a:pt x="88" y="1310"/>
                  </a:lnTo>
                  <a:lnTo>
                    <a:pt x="92" y="1289"/>
                  </a:lnTo>
                  <a:lnTo>
                    <a:pt x="99" y="1270"/>
                  </a:lnTo>
                  <a:lnTo>
                    <a:pt x="107" y="1250"/>
                  </a:lnTo>
                  <a:lnTo>
                    <a:pt x="118" y="1233"/>
                  </a:lnTo>
                  <a:lnTo>
                    <a:pt x="133" y="1216"/>
                  </a:lnTo>
                  <a:lnTo>
                    <a:pt x="148" y="1201"/>
                  </a:lnTo>
                  <a:lnTo>
                    <a:pt x="165" y="1190"/>
                  </a:lnTo>
                  <a:lnTo>
                    <a:pt x="183" y="1179"/>
                  </a:lnTo>
                  <a:lnTo>
                    <a:pt x="204" y="1172"/>
                  </a:lnTo>
                  <a:lnTo>
                    <a:pt x="226" y="1168"/>
                  </a:lnTo>
                  <a:lnTo>
                    <a:pt x="249" y="1166"/>
                  </a:lnTo>
                  <a:lnTo>
                    <a:pt x="249" y="1166"/>
                  </a:lnTo>
                  <a:lnTo>
                    <a:pt x="260" y="1166"/>
                  </a:lnTo>
                  <a:lnTo>
                    <a:pt x="273" y="1168"/>
                  </a:lnTo>
                  <a:lnTo>
                    <a:pt x="284" y="1170"/>
                  </a:lnTo>
                  <a:lnTo>
                    <a:pt x="299" y="1175"/>
                  </a:lnTo>
                  <a:lnTo>
                    <a:pt x="312" y="1181"/>
                  </a:lnTo>
                  <a:lnTo>
                    <a:pt x="323" y="1190"/>
                  </a:lnTo>
                  <a:lnTo>
                    <a:pt x="336" y="1201"/>
                  </a:lnTo>
                  <a:lnTo>
                    <a:pt x="347" y="1216"/>
                  </a:lnTo>
                  <a:lnTo>
                    <a:pt x="347" y="1216"/>
                  </a:lnTo>
                  <a:lnTo>
                    <a:pt x="357" y="1233"/>
                  </a:lnTo>
                  <a:lnTo>
                    <a:pt x="364" y="1250"/>
                  </a:lnTo>
                  <a:lnTo>
                    <a:pt x="370" y="1267"/>
                  </a:lnTo>
                  <a:lnTo>
                    <a:pt x="374" y="1285"/>
                  </a:lnTo>
                  <a:lnTo>
                    <a:pt x="374" y="1302"/>
                  </a:lnTo>
                  <a:lnTo>
                    <a:pt x="372" y="1319"/>
                  </a:lnTo>
                  <a:lnTo>
                    <a:pt x="366" y="1336"/>
                  </a:lnTo>
                  <a:lnTo>
                    <a:pt x="360" y="1354"/>
                  </a:lnTo>
                  <a:lnTo>
                    <a:pt x="360" y="1354"/>
                  </a:lnTo>
                  <a:close/>
                  <a:moveTo>
                    <a:pt x="1006" y="1642"/>
                  </a:moveTo>
                  <a:lnTo>
                    <a:pt x="1006" y="1642"/>
                  </a:lnTo>
                  <a:lnTo>
                    <a:pt x="987" y="1634"/>
                  </a:lnTo>
                  <a:lnTo>
                    <a:pt x="971" y="1625"/>
                  </a:lnTo>
                  <a:lnTo>
                    <a:pt x="956" y="1616"/>
                  </a:lnTo>
                  <a:lnTo>
                    <a:pt x="943" y="1603"/>
                  </a:lnTo>
                  <a:lnTo>
                    <a:pt x="933" y="1590"/>
                  </a:lnTo>
                  <a:lnTo>
                    <a:pt x="924" y="1575"/>
                  </a:lnTo>
                  <a:lnTo>
                    <a:pt x="917" y="1558"/>
                  </a:lnTo>
                  <a:lnTo>
                    <a:pt x="913" y="1539"/>
                  </a:lnTo>
                  <a:lnTo>
                    <a:pt x="913" y="1539"/>
                  </a:lnTo>
                  <a:lnTo>
                    <a:pt x="909" y="1519"/>
                  </a:lnTo>
                  <a:lnTo>
                    <a:pt x="909" y="1496"/>
                  </a:lnTo>
                  <a:lnTo>
                    <a:pt x="913" y="1476"/>
                  </a:lnTo>
                  <a:lnTo>
                    <a:pt x="920" y="1453"/>
                  </a:lnTo>
                  <a:lnTo>
                    <a:pt x="930" y="1433"/>
                  </a:lnTo>
                  <a:lnTo>
                    <a:pt x="943" y="1414"/>
                  </a:lnTo>
                  <a:lnTo>
                    <a:pt x="958" y="1395"/>
                  </a:lnTo>
                  <a:lnTo>
                    <a:pt x="974" y="1379"/>
                  </a:lnTo>
                  <a:lnTo>
                    <a:pt x="974" y="1379"/>
                  </a:lnTo>
                  <a:lnTo>
                    <a:pt x="987" y="1367"/>
                  </a:lnTo>
                  <a:lnTo>
                    <a:pt x="1002" y="1360"/>
                  </a:lnTo>
                  <a:lnTo>
                    <a:pt x="1015" y="1353"/>
                  </a:lnTo>
                  <a:lnTo>
                    <a:pt x="1028" y="1349"/>
                  </a:lnTo>
                  <a:lnTo>
                    <a:pt x="1042" y="1345"/>
                  </a:lnTo>
                  <a:lnTo>
                    <a:pt x="1055" y="1343"/>
                  </a:lnTo>
                  <a:lnTo>
                    <a:pt x="1077" y="1341"/>
                  </a:lnTo>
                  <a:lnTo>
                    <a:pt x="1077" y="1341"/>
                  </a:lnTo>
                  <a:lnTo>
                    <a:pt x="1101" y="1343"/>
                  </a:lnTo>
                  <a:lnTo>
                    <a:pt x="1126" y="1349"/>
                  </a:lnTo>
                  <a:lnTo>
                    <a:pt x="1148" y="1358"/>
                  </a:lnTo>
                  <a:lnTo>
                    <a:pt x="1168" y="1371"/>
                  </a:lnTo>
                  <a:lnTo>
                    <a:pt x="1178" y="1379"/>
                  </a:lnTo>
                  <a:lnTo>
                    <a:pt x="1187" y="1388"/>
                  </a:lnTo>
                  <a:lnTo>
                    <a:pt x="1195" y="1397"/>
                  </a:lnTo>
                  <a:lnTo>
                    <a:pt x="1202" y="1409"/>
                  </a:lnTo>
                  <a:lnTo>
                    <a:pt x="1208" y="1418"/>
                  </a:lnTo>
                  <a:lnTo>
                    <a:pt x="1211" y="1431"/>
                  </a:lnTo>
                  <a:lnTo>
                    <a:pt x="1215" y="1442"/>
                  </a:lnTo>
                  <a:lnTo>
                    <a:pt x="1217" y="1455"/>
                  </a:lnTo>
                  <a:lnTo>
                    <a:pt x="1217" y="1455"/>
                  </a:lnTo>
                  <a:lnTo>
                    <a:pt x="1217" y="1481"/>
                  </a:lnTo>
                  <a:lnTo>
                    <a:pt x="1215" y="1506"/>
                  </a:lnTo>
                  <a:lnTo>
                    <a:pt x="1213" y="1528"/>
                  </a:lnTo>
                  <a:lnTo>
                    <a:pt x="1208" y="1548"/>
                  </a:lnTo>
                  <a:lnTo>
                    <a:pt x="1202" y="1567"/>
                  </a:lnTo>
                  <a:lnTo>
                    <a:pt x="1195" y="1586"/>
                  </a:lnTo>
                  <a:lnTo>
                    <a:pt x="1183" y="1601"/>
                  </a:lnTo>
                  <a:lnTo>
                    <a:pt x="1172" y="1614"/>
                  </a:lnTo>
                  <a:lnTo>
                    <a:pt x="1172" y="1614"/>
                  </a:lnTo>
                  <a:lnTo>
                    <a:pt x="1163" y="1623"/>
                  </a:lnTo>
                  <a:lnTo>
                    <a:pt x="1153" y="1631"/>
                  </a:lnTo>
                  <a:lnTo>
                    <a:pt x="1142" y="1638"/>
                  </a:lnTo>
                  <a:lnTo>
                    <a:pt x="1131" y="1644"/>
                  </a:lnTo>
                  <a:lnTo>
                    <a:pt x="1118" y="1647"/>
                  </a:lnTo>
                  <a:lnTo>
                    <a:pt x="1105" y="1651"/>
                  </a:lnTo>
                  <a:lnTo>
                    <a:pt x="1090" y="1653"/>
                  </a:lnTo>
                  <a:lnTo>
                    <a:pt x="1075" y="1653"/>
                  </a:lnTo>
                  <a:lnTo>
                    <a:pt x="1075" y="1653"/>
                  </a:lnTo>
                  <a:lnTo>
                    <a:pt x="1058" y="1653"/>
                  </a:lnTo>
                  <a:lnTo>
                    <a:pt x="1042" y="1651"/>
                  </a:lnTo>
                  <a:lnTo>
                    <a:pt x="1025" y="1647"/>
                  </a:lnTo>
                  <a:lnTo>
                    <a:pt x="1006" y="1642"/>
                  </a:lnTo>
                  <a:lnTo>
                    <a:pt x="1006" y="16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</p:grpSp>
      <p:sp>
        <p:nvSpPr>
          <p:cNvPr id="83" name="제목 55"/>
          <p:cNvSpPr txBox="1">
            <a:spLocks/>
          </p:cNvSpPr>
          <p:nvPr/>
        </p:nvSpPr>
        <p:spPr>
          <a:xfrm>
            <a:off x="1283345" y="4286256"/>
            <a:ext cx="1717019" cy="3571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나눔고딕" pitchFamily="50" charset="-127"/>
                <a:ea typeface="나눔고딕" pitchFamily="50" charset="-127"/>
                <a:cs typeface="+mj-cs"/>
              </a:rPr>
              <a:t>코딩</a:t>
            </a:r>
            <a:r>
              <a:rPr kumimoji="0" lang="ko-KR" altLang="en-US" sz="9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나눔고딕" pitchFamily="50" charset="-127"/>
                <a:ea typeface="나눔고딕" pitchFamily="50" charset="-127"/>
                <a:cs typeface="+mj-cs"/>
              </a:rPr>
              <a:t> 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나눔고딕" pitchFamily="50" charset="-127"/>
                <a:ea typeface="나눔고딕" pitchFamily="50" charset="-127"/>
                <a:cs typeface="+mj-cs"/>
              </a:rPr>
              <a:t>생각</a:t>
            </a:r>
            <a:endParaRPr kumimoji="0" lang="ko-KR" altLang="en-U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나눔고딕" pitchFamily="50" charset="-127"/>
              <a:ea typeface="나눔고딕" pitchFamily="50" charset="-127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텍스트 개체 틀 6"/>
          <p:cNvSpPr>
            <a:spLocks noGrp="1"/>
          </p:cNvSpPr>
          <p:nvPr>
            <p:ph type="body" sz="quarter" idx="13"/>
          </p:nvPr>
        </p:nvSpPr>
        <p:spPr>
          <a:xfrm>
            <a:off x="350218" y="318623"/>
            <a:ext cx="6722112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3500" b="1">
                <a:solidFill>
                  <a:schemeClr val="tx1"/>
                </a:solidFill>
                <a:effectLst/>
                <a:latin typeface="Calibri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ko-KR" altLang="en-US" smtClean="0"/>
              <a:t>웨이브 </a:t>
            </a:r>
            <a:r>
              <a:rPr lang="ko-KR" altLang="en-US" dirty="0" smtClean="0"/>
              <a:t>비행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코딩</a:t>
            </a:r>
            <a:endParaRPr lang="ko-KR" altLang="en-US" dirty="0"/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2" cstate="print"/>
          <a:srcRect t="42946" b="829"/>
          <a:stretch>
            <a:fillRect/>
          </a:stretch>
        </p:blipFill>
        <p:spPr bwMode="auto">
          <a:xfrm>
            <a:off x="4500562" y="1214421"/>
            <a:ext cx="4357718" cy="5270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Picture 3"/>
          <p:cNvPicPr>
            <a:picLocks noChangeAspect="1" noChangeArrowheads="1"/>
          </p:cNvPicPr>
          <p:nvPr/>
        </p:nvPicPr>
        <p:blipFill>
          <a:blip r:embed="rId2" cstate="print"/>
          <a:srcRect t="1033" b="56031"/>
          <a:stretch>
            <a:fillRect/>
          </a:stretch>
        </p:blipFill>
        <p:spPr bwMode="auto">
          <a:xfrm>
            <a:off x="285720" y="1214422"/>
            <a:ext cx="4254022" cy="39290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사용자 지정 1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사용자 지정 1">
      <a:majorFont>
        <a:latin typeface="나눔고딕 ExtraBold"/>
        <a:ea typeface="맑은 고딕"/>
        <a:cs typeface=""/>
      </a:majorFont>
      <a:minorFont>
        <a:latin typeface="맑은 고딕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horz" lIns="91440" tIns="45720" rIns="91440" bIns="45720" rtlCol="0" anchor="ctr">
        <a:normAutofit/>
      </a:bodyPr>
      <a:lstStyle>
        <a:defPPr>
          <a:defRPr sz="2000" smtClean="0">
            <a:solidFill>
              <a:schemeClr val="bg1"/>
            </a:solidFill>
            <a:latin typeface="나눔고딕 ExtraBold" panose="020D0904000000000000" pitchFamily="50" charset="-127"/>
            <a:ea typeface="나눔고딕 ExtraBold" panose="020D0904000000000000" pitchFamily="50" charset="-12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9050">
          <a:headEnd type="arrow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23266</TotalTime>
  <Words>32</Words>
  <Application>Microsoft Office PowerPoint</Application>
  <PresentationFormat>화면 슬라이드 쇼(4:3)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4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Office 테마</vt:lpstr>
      <vt:lpstr>1_디자인 사용자 지정</vt:lpstr>
      <vt:lpstr>디자인 사용자 지정</vt:lpstr>
      <vt:lpstr>2_디자인 사용자 지정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mycom007</dc:creator>
  <cp:lastModifiedBy>Windows 사용자</cp:lastModifiedBy>
  <cp:revision>3994</cp:revision>
  <cp:lastPrinted>2016-04-11T08:38:53Z</cp:lastPrinted>
  <dcterms:created xsi:type="dcterms:W3CDTF">2016-03-30T04:54:04Z</dcterms:created>
  <dcterms:modified xsi:type="dcterms:W3CDTF">2024-03-29T05:09:49Z</dcterms:modified>
</cp:coreProperties>
</file>