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7"/>
  </p:notesMasterIdLst>
  <p:handoutMasterIdLst>
    <p:handoutMasterId r:id="rId8"/>
  </p:handoutMasterIdLst>
  <p:sldIdLst>
    <p:sldId id="619" r:id="rId5"/>
    <p:sldId id="603" r:id="rId6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546" y="-42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높이제어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(1)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4643438" y="1571612"/>
            <a:ext cx="4143404" cy="4929222"/>
          </a:xfrm>
          <a:prstGeom prst="roundRect">
            <a:avLst>
              <a:gd name="adj" fmla="val 488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45"/>
          <p:cNvGrpSpPr/>
          <p:nvPr/>
        </p:nvGrpSpPr>
        <p:grpSpPr>
          <a:xfrm>
            <a:off x="4776856" y="1142984"/>
            <a:ext cx="652400" cy="1500198"/>
            <a:chOff x="9765149" y="1426965"/>
            <a:chExt cx="855319" cy="1966812"/>
          </a:xfrm>
        </p:grpSpPr>
        <p:grpSp>
          <p:nvGrpSpPr>
            <p:cNvPr id="3" name="그룹 33"/>
            <p:cNvGrpSpPr/>
            <p:nvPr/>
          </p:nvGrpSpPr>
          <p:grpSpPr>
            <a:xfrm>
              <a:off x="9852735" y="1703839"/>
              <a:ext cx="701081" cy="1689938"/>
              <a:chOff x="701675" y="5408613"/>
              <a:chExt cx="939800" cy="2265363"/>
            </a:xfrm>
          </p:grpSpPr>
          <p:sp>
            <p:nvSpPr>
              <p:cNvPr id="69" name="Freeform 279"/>
              <p:cNvSpPr>
                <a:spLocks noEditPoints="1"/>
              </p:cNvSpPr>
              <p:nvPr/>
            </p:nvSpPr>
            <p:spPr bwMode="auto">
              <a:xfrm>
                <a:off x="738188" y="5438775"/>
                <a:ext cx="868363" cy="2206625"/>
              </a:xfrm>
              <a:custGeom>
                <a:avLst/>
                <a:gdLst>
                  <a:gd name="T0" fmla="*/ 862 w 1093"/>
                  <a:gd name="T1" fmla="*/ 1765 h 2779"/>
                  <a:gd name="T2" fmla="*/ 1007 w 1093"/>
                  <a:gd name="T3" fmla="*/ 1661 h 2779"/>
                  <a:gd name="T4" fmla="*/ 1075 w 1093"/>
                  <a:gd name="T5" fmla="*/ 1549 h 2779"/>
                  <a:gd name="T6" fmla="*/ 1089 w 1093"/>
                  <a:gd name="T7" fmla="*/ 1388 h 2779"/>
                  <a:gd name="T8" fmla="*/ 1061 w 1093"/>
                  <a:gd name="T9" fmla="*/ 1295 h 2779"/>
                  <a:gd name="T10" fmla="*/ 936 w 1093"/>
                  <a:gd name="T11" fmla="*/ 1148 h 2779"/>
                  <a:gd name="T12" fmla="*/ 789 w 1093"/>
                  <a:gd name="T13" fmla="*/ 1071 h 2779"/>
                  <a:gd name="T14" fmla="*/ 651 w 1093"/>
                  <a:gd name="T15" fmla="*/ 976 h 2779"/>
                  <a:gd name="T16" fmla="*/ 879 w 1093"/>
                  <a:gd name="T17" fmla="*/ 897 h 2779"/>
                  <a:gd name="T18" fmla="*/ 1020 w 1093"/>
                  <a:gd name="T19" fmla="*/ 726 h 2779"/>
                  <a:gd name="T20" fmla="*/ 1050 w 1093"/>
                  <a:gd name="T21" fmla="*/ 526 h 2779"/>
                  <a:gd name="T22" fmla="*/ 1019 w 1093"/>
                  <a:gd name="T23" fmla="*/ 373 h 2779"/>
                  <a:gd name="T24" fmla="*/ 948 w 1093"/>
                  <a:gd name="T25" fmla="*/ 233 h 2779"/>
                  <a:gd name="T26" fmla="*/ 841 w 1093"/>
                  <a:gd name="T27" fmla="*/ 117 h 2779"/>
                  <a:gd name="T28" fmla="*/ 709 w 1093"/>
                  <a:gd name="T29" fmla="*/ 37 h 2779"/>
                  <a:gd name="T30" fmla="*/ 556 w 1093"/>
                  <a:gd name="T31" fmla="*/ 2 h 2779"/>
                  <a:gd name="T32" fmla="*/ 423 w 1093"/>
                  <a:gd name="T33" fmla="*/ 11 h 2779"/>
                  <a:gd name="T34" fmla="*/ 278 w 1093"/>
                  <a:gd name="T35" fmla="*/ 65 h 2779"/>
                  <a:gd name="T36" fmla="*/ 156 w 1093"/>
                  <a:gd name="T37" fmla="*/ 155 h 2779"/>
                  <a:gd name="T38" fmla="*/ 65 w 1093"/>
                  <a:gd name="T39" fmla="*/ 274 h 2779"/>
                  <a:gd name="T40" fmla="*/ 11 w 1093"/>
                  <a:gd name="T41" fmla="*/ 416 h 2779"/>
                  <a:gd name="T42" fmla="*/ 2 w 1093"/>
                  <a:gd name="T43" fmla="*/ 571 h 2779"/>
                  <a:gd name="T44" fmla="*/ 95 w 1093"/>
                  <a:gd name="T45" fmla="*/ 814 h 2779"/>
                  <a:gd name="T46" fmla="*/ 295 w 1093"/>
                  <a:gd name="T47" fmla="*/ 948 h 2779"/>
                  <a:gd name="T48" fmla="*/ 407 w 1093"/>
                  <a:gd name="T49" fmla="*/ 1039 h 2779"/>
                  <a:gd name="T50" fmla="*/ 214 w 1093"/>
                  <a:gd name="T51" fmla="*/ 1118 h 2779"/>
                  <a:gd name="T52" fmla="*/ 101 w 1093"/>
                  <a:gd name="T53" fmla="*/ 1232 h 2779"/>
                  <a:gd name="T54" fmla="*/ 31 w 1093"/>
                  <a:gd name="T55" fmla="*/ 1392 h 2779"/>
                  <a:gd name="T56" fmla="*/ 37 w 1093"/>
                  <a:gd name="T57" fmla="*/ 1511 h 2779"/>
                  <a:gd name="T58" fmla="*/ 134 w 1093"/>
                  <a:gd name="T59" fmla="*/ 1683 h 2779"/>
                  <a:gd name="T60" fmla="*/ 237 w 1093"/>
                  <a:gd name="T61" fmla="*/ 1756 h 2779"/>
                  <a:gd name="T62" fmla="*/ 231 w 1093"/>
                  <a:gd name="T63" fmla="*/ 2480 h 2779"/>
                  <a:gd name="T64" fmla="*/ 93 w 1093"/>
                  <a:gd name="T65" fmla="*/ 2540 h 2779"/>
                  <a:gd name="T66" fmla="*/ 48 w 1093"/>
                  <a:gd name="T67" fmla="*/ 2607 h 2779"/>
                  <a:gd name="T68" fmla="*/ 52 w 1093"/>
                  <a:gd name="T69" fmla="*/ 2708 h 2779"/>
                  <a:gd name="T70" fmla="*/ 73 w 1093"/>
                  <a:gd name="T71" fmla="*/ 2739 h 2779"/>
                  <a:gd name="T72" fmla="*/ 177 w 1093"/>
                  <a:gd name="T73" fmla="*/ 2775 h 2779"/>
                  <a:gd name="T74" fmla="*/ 390 w 1093"/>
                  <a:gd name="T75" fmla="*/ 2769 h 2779"/>
                  <a:gd name="T76" fmla="*/ 490 w 1093"/>
                  <a:gd name="T77" fmla="*/ 2728 h 2779"/>
                  <a:gd name="T78" fmla="*/ 507 w 1093"/>
                  <a:gd name="T79" fmla="*/ 2607 h 2779"/>
                  <a:gd name="T80" fmla="*/ 586 w 1093"/>
                  <a:gd name="T81" fmla="*/ 2655 h 2779"/>
                  <a:gd name="T82" fmla="*/ 662 w 1093"/>
                  <a:gd name="T83" fmla="*/ 2736 h 2779"/>
                  <a:gd name="T84" fmla="*/ 852 w 1093"/>
                  <a:gd name="T85" fmla="*/ 2760 h 2779"/>
                  <a:gd name="T86" fmla="*/ 1020 w 1093"/>
                  <a:gd name="T87" fmla="*/ 2728 h 2779"/>
                  <a:gd name="T88" fmla="*/ 1054 w 1093"/>
                  <a:gd name="T89" fmla="*/ 2659 h 2779"/>
                  <a:gd name="T90" fmla="*/ 1024 w 1093"/>
                  <a:gd name="T91" fmla="*/ 2571 h 2779"/>
                  <a:gd name="T92" fmla="*/ 955 w 1093"/>
                  <a:gd name="T93" fmla="*/ 2504 h 2779"/>
                  <a:gd name="T94" fmla="*/ 834 w 1093"/>
                  <a:gd name="T95" fmla="*/ 2465 h 2779"/>
                  <a:gd name="T96" fmla="*/ 270 w 1093"/>
                  <a:gd name="T97" fmla="*/ 1528 h 2779"/>
                  <a:gd name="T98" fmla="*/ 216 w 1093"/>
                  <a:gd name="T99" fmla="*/ 1441 h 2779"/>
                  <a:gd name="T100" fmla="*/ 239 w 1093"/>
                  <a:gd name="T101" fmla="*/ 1383 h 2779"/>
                  <a:gd name="T102" fmla="*/ 330 w 1093"/>
                  <a:gd name="T103" fmla="*/ 1321 h 2779"/>
                  <a:gd name="T104" fmla="*/ 502 w 1093"/>
                  <a:gd name="T105" fmla="*/ 2428 h 2779"/>
                  <a:gd name="T106" fmla="*/ 507 w 1093"/>
                  <a:gd name="T107" fmla="*/ 2088 h 2779"/>
                  <a:gd name="T108" fmla="*/ 546 w 1093"/>
                  <a:gd name="T109" fmla="*/ 1920 h 2779"/>
                  <a:gd name="T110" fmla="*/ 584 w 1093"/>
                  <a:gd name="T111" fmla="*/ 2213 h 2779"/>
                  <a:gd name="T112" fmla="*/ 565 w 1093"/>
                  <a:gd name="T113" fmla="*/ 2581 h 2779"/>
                  <a:gd name="T114" fmla="*/ 819 w 1093"/>
                  <a:gd name="T115" fmla="*/ 1323 h 2779"/>
                  <a:gd name="T116" fmla="*/ 890 w 1093"/>
                  <a:gd name="T117" fmla="*/ 1403 h 2779"/>
                  <a:gd name="T118" fmla="*/ 884 w 1093"/>
                  <a:gd name="T119" fmla="*/ 1497 h 2779"/>
                  <a:gd name="T120" fmla="*/ 791 w 1093"/>
                  <a:gd name="T121" fmla="*/ 1566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93" h="2779">
                    <a:moveTo>
                      <a:pt x="808" y="2461"/>
                    </a:moveTo>
                    <a:lnTo>
                      <a:pt x="783" y="1793"/>
                    </a:lnTo>
                    <a:lnTo>
                      <a:pt x="783" y="1793"/>
                    </a:lnTo>
                    <a:lnTo>
                      <a:pt x="798" y="1790"/>
                    </a:lnTo>
                    <a:lnTo>
                      <a:pt x="836" y="1776"/>
                    </a:lnTo>
                    <a:lnTo>
                      <a:pt x="862" y="1765"/>
                    </a:lnTo>
                    <a:lnTo>
                      <a:pt x="890" y="1752"/>
                    </a:lnTo>
                    <a:lnTo>
                      <a:pt x="920" y="1735"/>
                    </a:lnTo>
                    <a:lnTo>
                      <a:pt x="950" y="1715"/>
                    </a:lnTo>
                    <a:lnTo>
                      <a:pt x="979" y="1691"/>
                    </a:lnTo>
                    <a:lnTo>
                      <a:pt x="994" y="1676"/>
                    </a:lnTo>
                    <a:lnTo>
                      <a:pt x="1007" y="1661"/>
                    </a:lnTo>
                    <a:lnTo>
                      <a:pt x="1020" y="1646"/>
                    </a:lnTo>
                    <a:lnTo>
                      <a:pt x="1033" y="1629"/>
                    </a:lnTo>
                    <a:lnTo>
                      <a:pt x="1045" y="1610"/>
                    </a:lnTo>
                    <a:lnTo>
                      <a:pt x="1056" y="1590"/>
                    </a:lnTo>
                    <a:lnTo>
                      <a:pt x="1065" y="1569"/>
                    </a:lnTo>
                    <a:lnTo>
                      <a:pt x="1075" y="1549"/>
                    </a:lnTo>
                    <a:lnTo>
                      <a:pt x="1082" y="1525"/>
                    </a:lnTo>
                    <a:lnTo>
                      <a:pt x="1086" y="1500"/>
                    </a:lnTo>
                    <a:lnTo>
                      <a:pt x="1089" y="1474"/>
                    </a:lnTo>
                    <a:lnTo>
                      <a:pt x="1093" y="1446"/>
                    </a:lnTo>
                    <a:lnTo>
                      <a:pt x="1093" y="1418"/>
                    </a:lnTo>
                    <a:lnTo>
                      <a:pt x="1089" y="1388"/>
                    </a:lnTo>
                    <a:lnTo>
                      <a:pt x="1089" y="1388"/>
                    </a:lnTo>
                    <a:lnTo>
                      <a:pt x="1088" y="1375"/>
                    </a:lnTo>
                    <a:lnTo>
                      <a:pt x="1086" y="1360"/>
                    </a:lnTo>
                    <a:lnTo>
                      <a:pt x="1080" y="1342"/>
                    </a:lnTo>
                    <a:lnTo>
                      <a:pt x="1073" y="1319"/>
                    </a:lnTo>
                    <a:lnTo>
                      <a:pt x="1061" y="1295"/>
                    </a:lnTo>
                    <a:lnTo>
                      <a:pt x="1045" y="1267"/>
                    </a:lnTo>
                    <a:lnTo>
                      <a:pt x="1026" y="1237"/>
                    </a:lnTo>
                    <a:lnTo>
                      <a:pt x="1002" y="1207"/>
                    </a:lnTo>
                    <a:lnTo>
                      <a:pt x="972" y="1177"/>
                    </a:lnTo>
                    <a:lnTo>
                      <a:pt x="955" y="1162"/>
                    </a:lnTo>
                    <a:lnTo>
                      <a:pt x="936" y="1148"/>
                    </a:lnTo>
                    <a:lnTo>
                      <a:pt x="916" y="1134"/>
                    </a:lnTo>
                    <a:lnTo>
                      <a:pt x="895" y="1120"/>
                    </a:lnTo>
                    <a:lnTo>
                      <a:pt x="871" y="1107"/>
                    </a:lnTo>
                    <a:lnTo>
                      <a:pt x="845" y="1093"/>
                    </a:lnTo>
                    <a:lnTo>
                      <a:pt x="819" y="1082"/>
                    </a:lnTo>
                    <a:lnTo>
                      <a:pt x="789" y="1071"/>
                    </a:lnTo>
                    <a:lnTo>
                      <a:pt x="757" y="1060"/>
                    </a:lnTo>
                    <a:lnTo>
                      <a:pt x="724" y="1051"/>
                    </a:lnTo>
                    <a:lnTo>
                      <a:pt x="688" y="1043"/>
                    </a:lnTo>
                    <a:lnTo>
                      <a:pt x="651" y="1036"/>
                    </a:lnTo>
                    <a:lnTo>
                      <a:pt x="651" y="976"/>
                    </a:lnTo>
                    <a:lnTo>
                      <a:pt x="651" y="976"/>
                    </a:lnTo>
                    <a:lnTo>
                      <a:pt x="694" y="970"/>
                    </a:lnTo>
                    <a:lnTo>
                      <a:pt x="735" y="961"/>
                    </a:lnTo>
                    <a:lnTo>
                      <a:pt x="774" y="948"/>
                    </a:lnTo>
                    <a:lnTo>
                      <a:pt x="811" y="935"/>
                    </a:lnTo>
                    <a:lnTo>
                      <a:pt x="845" y="918"/>
                    </a:lnTo>
                    <a:lnTo>
                      <a:pt x="879" y="897"/>
                    </a:lnTo>
                    <a:lnTo>
                      <a:pt x="908" y="877"/>
                    </a:lnTo>
                    <a:lnTo>
                      <a:pt x="936" y="853"/>
                    </a:lnTo>
                    <a:lnTo>
                      <a:pt x="963" y="825"/>
                    </a:lnTo>
                    <a:lnTo>
                      <a:pt x="985" y="795"/>
                    </a:lnTo>
                    <a:lnTo>
                      <a:pt x="1005" y="761"/>
                    </a:lnTo>
                    <a:lnTo>
                      <a:pt x="1020" y="726"/>
                    </a:lnTo>
                    <a:lnTo>
                      <a:pt x="1033" y="687"/>
                    </a:lnTo>
                    <a:lnTo>
                      <a:pt x="1043" y="646"/>
                    </a:lnTo>
                    <a:lnTo>
                      <a:pt x="1048" y="601"/>
                    </a:lnTo>
                    <a:lnTo>
                      <a:pt x="1050" y="552"/>
                    </a:lnTo>
                    <a:lnTo>
                      <a:pt x="1050" y="552"/>
                    </a:lnTo>
                    <a:lnTo>
                      <a:pt x="1050" y="526"/>
                    </a:lnTo>
                    <a:lnTo>
                      <a:pt x="1048" y="500"/>
                    </a:lnTo>
                    <a:lnTo>
                      <a:pt x="1045" y="474"/>
                    </a:lnTo>
                    <a:lnTo>
                      <a:pt x="1041" y="448"/>
                    </a:lnTo>
                    <a:lnTo>
                      <a:pt x="1035" y="423"/>
                    </a:lnTo>
                    <a:lnTo>
                      <a:pt x="1028" y="397"/>
                    </a:lnTo>
                    <a:lnTo>
                      <a:pt x="1019" y="373"/>
                    </a:lnTo>
                    <a:lnTo>
                      <a:pt x="1009" y="349"/>
                    </a:lnTo>
                    <a:lnTo>
                      <a:pt x="1000" y="325"/>
                    </a:lnTo>
                    <a:lnTo>
                      <a:pt x="989" y="300"/>
                    </a:lnTo>
                    <a:lnTo>
                      <a:pt x="976" y="278"/>
                    </a:lnTo>
                    <a:lnTo>
                      <a:pt x="963" y="256"/>
                    </a:lnTo>
                    <a:lnTo>
                      <a:pt x="948" y="233"/>
                    </a:lnTo>
                    <a:lnTo>
                      <a:pt x="933" y="213"/>
                    </a:lnTo>
                    <a:lnTo>
                      <a:pt x="916" y="192"/>
                    </a:lnTo>
                    <a:lnTo>
                      <a:pt x="899" y="172"/>
                    </a:lnTo>
                    <a:lnTo>
                      <a:pt x="880" y="153"/>
                    </a:lnTo>
                    <a:lnTo>
                      <a:pt x="862" y="134"/>
                    </a:lnTo>
                    <a:lnTo>
                      <a:pt x="841" y="117"/>
                    </a:lnTo>
                    <a:lnTo>
                      <a:pt x="821" y="101"/>
                    </a:lnTo>
                    <a:lnTo>
                      <a:pt x="800" y="86"/>
                    </a:lnTo>
                    <a:lnTo>
                      <a:pt x="778" y="73"/>
                    </a:lnTo>
                    <a:lnTo>
                      <a:pt x="755" y="60"/>
                    </a:lnTo>
                    <a:lnTo>
                      <a:pt x="733" y="48"/>
                    </a:lnTo>
                    <a:lnTo>
                      <a:pt x="709" y="37"/>
                    </a:lnTo>
                    <a:lnTo>
                      <a:pt x="685" y="28"/>
                    </a:lnTo>
                    <a:lnTo>
                      <a:pt x="660" y="20"/>
                    </a:lnTo>
                    <a:lnTo>
                      <a:pt x="634" y="13"/>
                    </a:lnTo>
                    <a:lnTo>
                      <a:pt x="608" y="7"/>
                    </a:lnTo>
                    <a:lnTo>
                      <a:pt x="582" y="4"/>
                    </a:lnTo>
                    <a:lnTo>
                      <a:pt x="556" y="2"/>
                    </a:lnTo>
                    <a:lnTo>
                      <a:pt x="530" y="0"/>
                    </a:lnTo>
                    <a:lnTo>
                      <a:pt x="530" y="0"/>
                    </a:lnTo>
                    <a:lnTo>
                      <a:pt x="502" y="2"/>
                    </a:lnTo>
                    <a:lnTo>
                      <a:pt x="476" y="4"/>
                    </a:lnTo>
                    <a:lnTo>
                      <a:pt x="449" y="7"/>
                    </a:lnTo>
                    <a:lnTo>
                      <a:pt x="423" y="11"/>
                    </a:lnTo>
                    <a:lnTo>
                      <a:pt x="397" y="17"/>
                    </a:lnTo>
                    <a:lnTo>
                      <a:pt x="373" y="24"/>
                    </a:lnTo>
                    <a:lnTo>
                      <a:pt x="349" y="33"/>
                    </a:lnTo>
                    <a:lnTo>
                      <a:pt x="324" y="43"/>
                    </a:lnTo>
                    <a:lnTo>
                      <a:pt x="300" y="52"/>
                    </a:lnTo>
                    <a:lnTo>
                      <a:pt x="278" y="65"/>
                    </a:lnTo>
                    <a:lnTo>
                      <a:pt x="255" y="76"/>
                    </a:lnTo>
                    <a:lnTo>
                      <a:pt x="235" y="91"/>
                    </a:lnTo>
                    <a:lnTo>
                      <a:pt x="214" y="106"/>
                    </a:lnTo>
                    <a:lnTo>
                      <a:pt x="194" y="121"/>
                    </a:lnTo>
                    <a:lnTo>
                      <a:pt x="175" y="138"/>
                    </a:lnTo>
                    <a:lnTo>
                      <a:pt x="156" y="155"/>
                    </a:lnTo>
                    <a:lnTo>
                      <a:pt x="138" y="173"/>
                    </a:lnTo>
                    <a:lnTo>
                      <a:pt x="121" y="192"/>
                    </a:lnTo>
                    <a:lnTo>
                      <a:pt x="106" y="213"/>
                    </a:lnTo>
                    <a:lnTo>
                      <a:pt x="91" y="233"/>
                    </a:lnTo>
                    <a:lnTo>
                      <a:pt x="76" y="254"/>
                    </a:lnTo>
                    <a:lnTo>
                      <a:pt x="65" y="274"/>
                    </a:lnTo>
                    <a:lnTo>
                      <a:pt x="52" y="297"/>
                    </a:lnTo>
                    <a:lnTo>
                      <a:pt x="43" y="321"/>
                    </a:lnTo>
                    <a:lnTo>
                      <a:pt x="31" y="343"/>
                    </a:lnTo>
                    <a:lnTo>
                      <a:pt x="24" y="367"/>
                    </a:lnTo>
                    <a:lnTo>
                      <a:pt x="17" y="392"/>
                    </a:lnTo>
                    <a:lnTo>
                      <a:pt x="11" y="416"/>
                    </a:lnTo>
                    <a:lnTo>
                      <a:pt x="5" y="442"/>
                    </a:lnTo>
                    <a:lnTo>
                      <a:pt x="2" y="468"/>
                    </a:lnTo>
                    <a:lnTo>
                      <a:pt x="0" y="493"/>
                    </a:lnTo>
                    <a:lnTo>
                      <a:pt x="0" y="519"/>
                    </a:lnTo>
                    <a:lnTo>
                      <a:pt x="0" y="519"/>
                    </a:lnTo>
                    <a:lnTo>
                      <a:pt x="2" y="571"/>
                    </a:lnTo>
                    <a:lnTo>
                      <a:pt x="7" y="619"/>
                    </a:lnTo>
                    <a:lnTo>
                      <a:pt x="18" y="664"/>
                    </a:lnTo>
                    <a:lnTo>
                      <a:pt x="31" y="705"/>
                    </a:lnTo>
                    <a:lnTo>
                      <a:pt x="50" y="744"/>
                    </a:lnTo>
                    <a:lnTo>
                      <a:pt x="71" y="780"/>
                    </a:lnTo>
                    <a:lnTo>
                      <a:pt x="95" y="814"/>
                    </a:lnTo>
                    <a:lnTo>
                      <a:pt x="121" y="843"/>
                    </a:lnTo>
                    <a:lnTo>
                      <a:pt x="151" y="870"/>
                    </a:lnTo>
                    <a:lnTo>
                      <a:pt x="183" y="894"/>
                    </a:lnTo>
                    <a:lnTo>
                      <a:pt x="218" y="914"/>
                    </a:lnTo>
                    <a:lnTo>
                      <a:pt x="255" y="933"/>
                    </a:lnTo>
                    <a:lnTo>
                      <a:pt x="295" y="948"/>
                    </a:lnTo>
                    <a:lnTo>
                      <a:pt x="334" y="961"/>
                    </a:lnTo>
                    <a:lnTo>
                      <a:pt x="377" y="970"/>
                    </a:lnTo>
                    <a:lnTo>
                      <a:pt x="421" y="978"/>
                    </a:lnTo>
                    <a:lnTo>
                      <a:pt x="421" y="1039"/>
                    </a:lnTo>
                    <a:lnTo>
                      <a:pt x="421" y="1039"/>
                    </a:lnTo>
                    <a:lnTo>
                      <a:pt x="407" y="1039"/>
                    </a:lnTo>
                    <a:lnTo>
                      <a:pt x="369" y="1049"/>
                    </a:lnTo>
                    <a:lnTo>
                      <a:pt x="343" y="1054"/>
                    </a:lnTo>
                    <a:lnTo>
                      <a:pt x="313" y="1065"/>
                    </a:lnTo>
                    <a:lnTo>
                      <a:pt x="281" y="1079"/>
                    </a:lnTo>
                    <a:lnTo>
                      <a:pt x="248" y="1095"/>
                    </a:lnTo>
                    <a:lnTo>
                      <a:pt x="214" y="1118"/>
                    </a:lnTo>
                    <a:lnTo>
                      <a:pt x="181" y="1144"/>
                    </a:lnTo>
                    <a:lnTo>
                      <a:pt x="164" y="1159"/>
                    </a:lnTo>
                    <a:lnTo>
                      <a:pt x="147" y="1174"/>
                    </a:lnTo>
                    <a:lnTo>
                      <a:pt x="130" y="1192"/>
                    </a:lnTo>
                    <a:lnTo>
                      <a:pt x="115" y="1211"/>
                    </a:lnTo>
                    <a:lnTo>
                      <a:pt x="101" y="1232"/>
                    </a:lnTo>
                    <a:lnTo>
                      <a:pt x="86" y="1254"/>
                    </a:lnTo>
                    <a:lnTo>
                      <a:pt x="73" y="1278"/>
                    </a:lnTo>
                    <a:lnTo>
                      <a:pt x="61" y="1304"/>
                    </a:lnTo>
                    <a:lnTo>
                      <a:pt x="50" y="1330"/>
                    </a:lnTo>
                    <a:lnTo>
                      <a:pt x="39" y="1360"/>
                    </a:lnTo>
                    <a:lnTo>
                      <a:pt x="31" y="1392"/>
                    </a:lnTo>
                    <a:lnTo>
                      <a:pt x="24" y="1424"/>
                    </a:lnTo>
                    <a:lnTo>
                      <a:pt x="24" y="1424"/>
                    </a:lnTo>
                    <a:lnTo>
                      <a:pt x="24" y="1437"/>
                    </a:lnTo>
                    <a:lnTo>
                      <a:pt x="28" y="1467"/>
                    </a:lnTo>
                    <a:lnTo>
                      <a:pt x="31" y="1487"/>
                    </a:lnTo>
                    <a:lnTo>
                      <a:pt x="37" y="1511"/>
                    </a:lnTo>
                    <a:lnTo>
                      <a:pt x="45" y="1538"/>
                    </a:lnTo>
                    <a:lnTo>
                      <a:pt x="56" y="1566"/>
                    </a:lnTo>
                    <a:lnTo>
                      <a:pt x="71" y="1595"/>
                    </a:lnTo>
                    <a:lnTo>
                      <a:pt x="87" y="1625"/>
                    </a:lnTo>
                    <a:lnTo>
                      <a:pt x="108" y="1655"/>
                    </a:lnTo>
                    <a:lnTo>
                      <a:pt x="134" y="1683"/>
                    </a:lnTo>
                    <a:lnTo>
                      <a:pt x="147" y="1696"/>
                    </a:lnTo>
                    <a:lnTo>
                      <a:pt x="162" y="1709"/>
                    </a:lnTo>
                    <a:lnTo>
                      <a:pt x="179" y="1722"/>
                    </a:lnTo>
                    <a:lnTo>
                      <a:pt x="198" y="1735"/>
                    </a:lnTo>
                    <a:lnTo>
                      <a:pt x="216" y="1747"/>
                    </a:lnTo>
                    <a:lnTo>
                      <a:pt x="237" y="1756"/>
                    </a:lnTo>
                    <a:lnTo>
                      <a:pt x="259" y="1767"/>
                    </a:lnTo>
                    <a:lnTo>
                      <a:pt x="283" y="1775"/>
                    </a:lnTo>
                    <a:lnTo>
                      <a:pt x="276" y="2474"/>
                    </a:lnTo>
                    <a:lnTo>
                      <a:pt x="276" y="2474"/>
                    </a:lnTo>
                    <a:lnTo>
                      <a:pt x="263" y="2476"/>
                    </a:lnTo>
                    <a:lnTo>
                      <a:pt x="231" y="2480"/>
                    </a:lnTo>
                    <a:lnTo>
                      <a:pt x="211" y="2486"/>
                    </a:lnTo>
                    <a:lnTo>
                      <a:pt x="186" y="2491"/>
                    </a:lnTo>
                    <a:lnTo>
                      <a:pt x="162" y="2501"/>
                    </a:lnTo>
                    <a:lnTo>
                      <a:pt x="138" y="2512"/>
                    </a:lnTo>
                    <a:lnTo>
                      <a:pt x="115" y="2525"/>
                    </a:lnTo>
                    <a:lnTo>
                      <a:pt x="93" y="2540"/>
                    </a:lnTo>
                    <a:lnTo>
                      <a:pt x="84" y="2549"/>
                    </a:lnTo>
                    <a:lnTo>
                      <a:pt x="74" y="2558"/>
                    </a:lnTo>
                    <a:lnTo>
                      <a:pt x="67" y="2570"/>
                    </a:lnTo>
                    <a:lnTo>
                      <a:pt x="59" y="2581"/>
                    </a:lnTo>
                    <a:lnTo>
                      <a:pt x="52" y="2594"/>
                    </a:lnTo>
                    <a:lnTo>
                      <a:pt x="48" y="2607"/>
                    </a:lnTo>
                    <a:lnTo>
                      <a:pt x="45" y="2620"/>
                    </a:lnTo>
                    <a:lnTo>
                      <a:pt x="43" y="2637"/>
                    </a:lnTo>
                    <a:lnTo>
                      <a:pt x="43" y="2652"/>
                    </a:lnTo>
                    <a:lnTo>
                      <a:pt x="45" y="2668"/>
                    </a:lnTo>
                    <a:lnTo>
                      <a:pt x="48" y="2687"/>
                    </a:lnTo>
                    <a:lnTo>
                      <a:pt x="52" y="2708"/>
                    </a:lnTo>
                    <a:lnTo>
                      <a:pt x="52" y="2708"/>
                    </a:lnTo>
                    <a:lnTo>
                      <a:pt x="54" y="2710"/>
                    </a:lnTo>
                    <a:lnTo>
                      <a:pt x="56" y="2719"/>
                    </a:lnTo>
                    <a:lnTo>
                      <a:pt x="59" y="2724"/>
                    </a:lnTo>
                    <a:lnTo>
                      <a:pt x="65" y="2732"/>
                    </a:lnTo>
                    <a:lnTo>
                      <a:pt x="73" y="2739"/>
                    </a:lnTo>
                    <a:lnTo>
                      <a:pt x="82" y="2745"/>
                    </a:lnTo>
                    <a:lnTo>
                      <a:pt x="95" y="2752"/>
                    </a:lnTo>
                    <a:lnTo>
                      <a:pt x="110" y="2760"/>
                    </a:lnTo>
                    <a:lnTo>
                      <a:pt x="128" y="2766"/>
                    </a:lnTo>
                    <a:lnTo>
                      <a:pt x="151" y="2771"/>
                    </a:lnTo>
                    <a:lnTo>
                      <a:pt x="177" y="2775"/>
                    </a:lnTo>
                    <a:lnTo>
                      <a:pt x="207" y="2777"/>
                    </a:lnTo>
                    <a:lnTo>
                      <a:pt x="242" y="2779"/>
                    </a:lnTo>
                    <a:lnTo>
                      <a:pt x="283" y="2779"/>
                    </a:lnTo>
                    <a:lnTo>
                      <a:pt x="283" y="2779"/>
                    </a:lnTo>
                    <a:lnTo>
                      <a:pt x="358" y="2773"/>
                    </a:lnTo>
                    <a:lnTo>
                      <a:pt x="390" y="2769"/>
                    </a:lnTo>
                    <a:lnTo>
                      <a:pt x="416" y="2766"/>
                    </a:lnTo>
                    <a:lnTo>
                      <a:pt x="436" y="2760"/>
                    </a:lnTo>
                    <a:lnTo>
                      <a:pt x="455" y="2754"/>
                    </a:lnTo>
                    <a:lnTo>
                      <a:pt x="470" y="2747"/>
                    </a:lnTo>
                    <a:lnTo>
                      <a:pt x="481" y="2738"/>
                    </a:lnTo>
                    <a:lnTo>
                      <a:pt x="490" y="2728"/>
                    </a:lnTo>
                    <a:lnTo>
                      <a:pt x="496" y="2715"/>
                    </a:lnTo>
                    <a:lnTo>
                      <a:pt x="502" y="2702"/>
                    </a:lnTo>
                    <a:lnTo>
                      <a:pt x="504" y="2687"/>
                    </a:lnTo>
                    <a:lnTo>
                      <a:pt x="505" y="2670"/>
                    </a:lnTo>
                    <a:lnTo>
                      <a:pt x="507" y="2652"/>
                    </a:lnTo>
                    <a:lnTo>
                      <a:pt x="507" y="2607"/>
                    </a:lnTo>
                    <a:lnTo>
                      <a:pt x="584" y="2607"/>
                    </a:lnTo>
                    <a:lnTo>
                      <a:pt x="584" y="2607"/>
                    </a:lnTo>
                    <a:lnTo>
                      <a:pt x="582" y="2613"/>
                    </a:lnTo>
                    <a:lnTo>
                      <a:pt x="582" y="2631"/>
                    </a:lnTo>
                    <a:lnTo>
                      <a:pt x="582" y="2642"/>
                    </a:lnTo>
                    <a:lnTo>
                      <a:pt x="586" y="2655"/>
                    </a:lnTo>
                    <a:lnTo>
                      <a:pt x="589" y="2668"/>
                    </a:lnTo>
                    <a:lnTo>
                      <a:pt x="597" y="2683"/>
                    </a:lnTo>
                    <a:lnTo>
                      <a:pt x="608" y="2698"/>
                    </a:lnTo>
                    <a:lnTo>
                      <a:pt x="621" y="2711"/>
                    </a:lnTo>
                    <a:lnTo>
                      <a:pt x="640" y="2724"/>
                    </a:lnTo>
                    <a:lnTo>
                      <a:pt x="662" y="2736"/>
                    </a:lnTo>
                    <a:lnTo>
                      <a:pt x="690" y="2745"/>
                    </a:lnTo>
                    <a:lnTo>
                      <a:pt x="722" y="2754"/>
                    </a:lnTo>
                    <a:lnTo>
                      <a:pt x="761" y="2758"/>
                    </a:lnTo>
                    <a:lnTo>
                      <a:pt x="808" y="2760"/>
                    </a:lnTo>
                    <a:lnTo>
                      <a:pt x="808" y="2760"/>
                    </a:lnTo>
                    <a:lnTo>
                      <a:pt x="852" y="2760"/>
                    </a:lnTo>
                    <a:lnTo>
                      <a:pt x="894" y="2758"/>
                    </a:lnTo>
                    <a:lnTo>
                      <a:pt x="927" y="2754"/>
                    </a:lnTo>
                    <a:lnTo>
                      <a:pt x="957" y="2749"/>
                    </a:lnTo>
                    <a:lnTo>
                      <a:pt x="983" y="2743"/>
                    </a:lnTo>
                    <a:lnTo>
                      <a:pt x="1004" y="2736"/>
                    </a:lnTo>
                    <a:lnTo>
                      <a:pt x="1020" y="2728"/>
                    </a:lnTo>
                    <a:lnTo>
                      <a:pt x="1033" y="2719"/>
                    </a:lnTo>
                    <a:lnTo>
                      <a:pt x="1043" y="2708"/>
                    </a:lnTo>
                    <a:lnTo>
                      <a:pt x="1048" y="2698"/>
                    </a:lnTo>
                    <a:lnTo>
                      <a:pt x="1052" y="2685"/>
                    </a:lnTo>
                    <a:lnTo>
                      <a:pt x="1054" y="2672"/>
                    </a:lnTo>
                    <a:lnTo>
                      <a:pt x="1054" y="2659"/>
                    </a:lnTo>
                    <a:lnTo>
                      <a:pt x="1052" y="2646"/>
                    </a:lnTo>
                    <a:lnTo>
                      <a:pt x="1043" y="2616"/>
                    </a:lnTo>
                    <a:lnTo>
                      <a:pt x="1043" y="2616"/>
                    </a:lnTo>
                    <a:lnTo>
                      <a:pt x="1037" y="2601"/>
                    </a:lnTo>
                    <a:lnTo>
                      <a:pt x="1032" y="2586"/>
                    </a:lnTo>
                    <a:lnTo>
                      <a:pt x="1024" y="2571"/>
                    </a:lnTo>
                    <a:lnTo>
                      <a:pt x="1015" y="2558"/>
                    </a:lnTo>
                    <a:lnTo>
                      <a:pt x="1005" y="2547"/>
                    </a:lnTo>
                    <a:lnTo>
                      <a:pt x="996" y="2534"/>
                    </a:lnTo>
                    <a:lnTo>
                      <a:pt x="983" y="2523"/>
                    </a:lnTo>
                    <a:lnTo>
                      <a:pt x="970" y="2514"/>
                    </a:lnTo>
                    <a:lnTo>
                      <a:pt x="955" y="2504"/>
                    </a:lnTo>
                    <a:lnTo>
                      <a:pt x="938" y="2495"/>
                    </a:lnTo>
                    <a:lnTo>
                      <a:pt x="922" y="2487"/>
                    </a:lnTo>
                    <a:lnTo>
                      <a:pt x="903" y="2480"/>
                    </a:lnTo>
                    <a:lnTo>
                      <a:pt x="880" y="2474"/>
                    </a:lnTo>
                    <a:lnTo>
                      <a:pt x="858" y="2469"/>
                    </a:lnTo>
                    <a:lnTo>
                      <a:pt x="834" y="2465"/>
                    </a:lnTo>
                    <a:lnTo>
                      <a:pt x="808" y="2461"/>
                    </a:lnTo>
                    <a:lnTo>
                      <a:pt x="808" y="2461"/>
                    </a:lnTo>
                    <a:close/>
                    <a:moveTo>
                      <a:pt x="298" y="1549"/>
                    </a:moveTo>
                    <a:lnTo>
                      <a:pt x="298" y="1549"/>
                    </a:lnTo>
                    <a:lnTo>
                      <a:pt x="289" y="1543"/>
                    </a:lnTo>
                    <a:lnTo>
                      <a:pt x="270" y="1528"/>
                    </a:lnTo>
                    <a:lnTo>
                      <a:pt x="257" y="1517"/>
                    </a:lnTo>
                    <a:lnTo>
                      <a:pt x="246" y="1506"/>
                    </a:lnTo>
                    <a:lnTo>
                      <a:pt x="235" y="1491"/>
                    </a:lnTo>
                    <a:lnTo>
                      <a:pt x="226" y="1476"/>
                    </a:lnTo>
                    <a:lnTo>
                      <a:pt x="218" y="1459"/>
                    </a:lnTo>
                    <a:lnTo>
                      <a:pt x="216" y="1441"/>
                    </a:lnTo>
                    <a:lnTo>
                      <a:pt x="216" y="1431"/>
                    </a:lnTo>
                    <a:lnTo>
                      <a:pt x="218" y="1422"/>
                    </a:lnTo>
                    <a:lnTo>
                      <a:pt x="222" y="1413"/>
                    </a:lnTo>
                    <a:lnTo>
                      <a:pt x="226" y="1403"/>
                    </a:lnTo>
                    <a:lnTo>
                      <a:pt x="231" y="1392"/>
                    </a:lnTo>
                    <a:lnTo>
                      <a:pt x="239" y="1383"/>
                    </a:lnTo>
                    <a:lnTo>
                      <a:pt x="250" y="1373"/>
                    </a:lnTo>
                    <a:lnTo>
                      <a:pt x="261" y="1362"/>
                    </a:lnTo>
                    <a:lnTo>
                      <a:pt x="274" y="1353"/>
                    </a:lnTo>
                    <a:lnTo>
                      <a:pt x="291" y="1342"/>
                    </a:lnTo>
                    <a:lnTo>
                      <a:pt x="309" y="1332"/>
                    </a:lnTo>
                    <a:lnTo>
                      <a:pt x="330" y="1321"/>
                    </a:lnTo>
                    <a:lnTo>
                      <a:pt x="298" y="1549"/>
                    </a:lnTo>
                    <a:close/>
                    <a:moveTo>
                      <a:pt x="565" y="2581"/>
                    </a:moveTo>
                    <a:lnTo>
                      <a:pt x="522" y="2581"/>
                    </a:lnTo>
                    <a:lnTo>
                      <a:pt x="522" y="2581"/>
                    </a:lnTo>
                    <a:lnTo>
                      <a:pt x="511" y="2502"/>
                    </a:lnTo>
                    <a:lnTo>
                      <a:pt x="502" y="2428"/>
                    </a:lnTo>
                    <a:lnTo>
                      <a:pt x="498" y="2359"/>
                    </a:lnTo>
                    <a:lnTo>
                      <a:pt x="496" y="2295"/>
                    </a:lnTo>
                    <a:lnTo>
                      <a:pt x="496" y="2236"/>
                    </a:lnTo>
                    <a:lnTo>
                      <a:pt x="498" y="2181"/>
                    </a:lnTo>
                    <a:lnTo>
                      <a:pt x="502" y="2133"/>
                    </a:lnTo>
                    <a:lnTo>
                      <a:pt x="507" y="2088"/>
                    </a:lnTo>
                    <a:lnTo>
                      <a:pt x="513" y="2049"/>
                    </a:lnTo>
                    <a:lnTo>
                      <a:pt x="518" y="2015"/>
                    </a:lnTo>
                    <a:lnTo>
                      <a:pt x="532" y="1963"/>
                    </a:lnTo>
                    <a:lnTo>
                      <a:pt x="541" y="1931"/>
                    </a:lnTo>
                    <a:lnTo>
                      <a:pt x="546" y="1920"/>
                    </a:lnTo>
                    <a:lnTo>
                      <a:pt x="546" y="1920"/>
                    </a:lnTo>
                    <a:lnTo>
                      <a:pt x="558" y="1959"/>
                    </a:lnTo>
                    <a:lnTo>
                      <a:pt x="567" y="2004"/>
                    </a:lnTo>
                    <a:lnTo>
                      <a:pt x="574" y="2053"/>
                    </a:lnTo>
                    <a:lnTo>
                      <a:pt x="578" y="2103"/>
                    </a:lnTo>
                    <a:lnTo>
                      <a:pt x="582" y="2157"/>
                    </a:lnTo>
                    <a:lnTo>
                      <a:pt x="584" y="2213"/>
                    </a:lnTo>
                    <a:lnTo>
                      <a:pt x="584" y="2267"/>
                    </a:lnTo>
                    <a:lnTo>
                      <a:pt x="582" y="2321"/>
                    </a:lnTo>
                    <a:lnTo>
                      <a:pt x="578" y="2422"/>
                    </a:lnTo>
                    <a:lnTo>
                      <a:pt x="573" y="2504"/>
                    </a:lnTo>
                    <a:lnTo>
                      <a:pt x="565" y="2581"/>
                    </a:lnTo>
                    <a:lnTo>
                      <a:pt x="565" y="2581"/>
                    </a:lnTo>
                    <a:close/>
                    <a:moveTo>
                      <a:pt x="726" y="1295"/>
                    </a:moveTo>
                    <a:lnTo>
                      <a:pt x="726" y="1295"/>
                    </a:lnTo>
                    <a:lnTo>
                      <a:pt x="748" y="1299"/>
                    </a:lnTo>
                    <a:lnTo>
                      <a:pt x="774" y="1304"/>
                    </a:lnTo>
                    <a:lnTo>
                      <a:pt x="804" y="1316"/>
                    </a:lnTo>
                    <a:lnTo>
                      <a:pt x="819" y="1323"/>
                    </a:lnTo>
                    <a:lnTo>
                      <a:pt x="834" y="1332"/>
                    </a:lnTo>
                    <a:lnTo>
                      <a:pt x="847" y="1342"/>
                    </a:lnTo>
                    <a:lnTo>
                      <a:pt x="862" y="1355"/>
                    </a:lnTo>
                    <a:lnTo>
                      <a:pt x="873" y="1370"/>
                    </a:lnTo>
                    <a:lnTo>
                      <a:pt x="882" y="1385"/>
                    </a:lnTo>
                    <a:lnTo>
                      <a:pt x="890" y="1403"/>
                    </a:lnTo>
                    <a:lnTo>
                      <a:pt x="895" y="1424"/>
                    </a:lnTo>
                    <a:lnTo>
                      <a:pt x="895" y="1424"/>
                    </a:lnTo>
                    <a:lnTo>
                      <a:pt x="897" y="1444"/>
                    </a:lnTo>
                    <a:lnTo>
                      <a:pt x="895" y="1463"/>
                    </a:lnTo>
                    <a:lnTo>
                      <a:pt x="892" y="1480"/>
                    </a:lnTo>
                    <a:lnTo>
                      <a:pt x="884" y="1497"/>
                    </a:lnTo>
                    <a:lnTo>
                      <a:pt x="875" y="1510"/>
                    </a:lnTo>
                    <a:lnTo>
                      <a:pt x="864" y="1521"/>
                    </a:lnTo>
                    <a:lnTo>
                      <a:pt x="852" y="1532"/>
                    </a:lnTo>
                    <a:lnTo>
                      <a:pt x="839" y="1541"/>
                    </a:lnTo>
                    <a:lnTo>
                      <a:pt x="815" y="1556"/>
                    </a:lnTo>
                    <a:lnTo>
                      <a:pt x="791" y="1566"/>
                    </a:lnTo>
                    <a:lnTo>
                      <a:pt x="769" y="1571"/>
                    </a:lnTo>
                    <a:lnTo>
                      <a:pt x="726" y="12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0" name="Freeform 280"/>
              <p:cNvSpPr>
                <a:spLocks noEditPoints="1"/>
              </p:cNvSpPr>
              <p:nvPr/>
            </p:nvSpPr>
            <p:spPr bwMode="auto">
              <a:xfrm>
                <a:off x="701675" y="5408613"/>
                <a:ext cx="939800" cy="2265363"/>
              </a:xfrm>
              <a:custGeom>
                <a:avLst/>
                <a:gdLst>
                  <a:gd name="T0" fmla="*/ 194 w 1185"/>
                  <a:gd name="T1" fmla="*/ 1162 h 2853"/>
                  <a:gd name="T2" fmla="*/ 34 w 1185"/>
                  <a:gd name="T3" fmla="*/ 1476 h 2853"/>
                  <a:gd name="T4" fmla="*/ 153 w 1185"/>
                  <a:gd name="T5" fmla="*/ 1756 h 2853"/>
                  <a:gd name="T6" fmla="*/ 286 w 1185"/>
                  <a:gd name="T7" fmla="*/ 2484 h 2853"/>
                  <a:gd name="T8" fmla="*/ 105 w 1185"/>
                  <a:gd name="T9" fmla="*/ 2560 h 2853"/>
                  <a:gd name="T10" fmla="*/ 58 w 1185"/>
                  <a:gd name="T11" fmla="*/ 2758 h 2853"/>
                  <a:gd name="T12" fmla="*/ 157 w 1185"/>
                  <a:gd name="T13" fmla="*/ 2847 h 2853"/>
                  <a:gd name="T14" fmla="*/ 504 w 1185"/>
                  <a:gd name="T15" fmla="*/ 2836 h 2853"/>
                  <a:gd name="T16" fmla="*/ 599 w 1185"/>
                  <a:gd name="T17" fmla="*/ 2715 h 2853"/>
                  <a:gd name="T18" fmla="*/ 704 w 1185"/>
                  <a:gd name="T19" fmla="*/ 2823 h 2853"/>
                  <a:gd name="T20" fmla="*/ 1064 w 1185"/>
                  <a:gd name="T21" fmla="*/ 2827 h 2853"/>
                  <a:gd name="T22" fmla="*/ 1140 w 1185"/>
                  <a:gd name="T23" fmla="*/ 2663 h 2853"/>
                  <a:gd name="T24" fmla="*/ 1021 w 1185"/>
                  <a:gd name="T25" fmla="*/ 2504 h 2853"/>
                  <a:gd name="T26" fmla="*/ 898 w 1185"/>
                  <a:gd name="T27" fmla="*/ 1858 h 2853"/>
                  <a:gd name="T28" fmla="*/ 1142 w 1185"/>
                  <a:gd name="T29" fmla="*/ 1649 h 2853"/>
                  <a:gd name="T30" fmla="*/ 1181 w 1185"/>
                  <a:gd name="T31" fmla="*/ 1431 h 2853"/>
                  <a:gd name="T32" fmla="*/ 1015 w 1185"/>
                  <a:gd name="T33" fmla="*/ 1149 h 2853"/>
                  <a:gd name="T34" fmla="*/ 885 w 1185"/>
                  <a:gd name="T35" fmla="*/ 1000 h 2853"/>
                  <a:gd name="T36" fmla="*/ 1127 w 1185"/>
                  <a:gd name="T37" fmla="*/ 686 h 2853"/>
                  <a:gd name="T38" fmla="*/ 1094 w 1185"/>
                  <a:gd name="T39" fmla="*/ 384 h 2853"/>
                  <a:gd name="T40" fmla="*/ 939 w 1185"/>
                  <a:gd name="T41" fmla="*/ 147 h 2853"/>
                  <a:gd name="T42" fmla="*/ 662 w 1185"/>
                  <a:gd name="T43" fmla="*/ 7 h 2853"/>
                  <a:gd name="T44" fmla="*/ 381 w 1185"/>
                  <a:gd name="T45" fmla="*/ 37 h 2853"/>
                  <a:gd name="T46" fmla="*/ 134 w 1185"/>
                  <a:gd name="T47" fmla="*/ 216 h 2853"/>
                  <a:gd name="T48" fmla="*/ 8 w 1185"/>
                  <a:gd name="T49" fmla="*/ 498 h 2853"/>
                  <a:gd name="T50" fmla="*/ 78 w 1185"/>
                  <a:gd name="T51" fmla="*/ 845 h 2853"/>
                  <a:gd name="T52" fmla="*/ 670 w 1185"/>
                  <a:gd name="T53" fmla="*/ 1108 h 2853"/>
                  <a:gd name="T54" fmla="*/ 864 w 1185"/>
                  <a:gd name="T55" fmla="*/ 1159 h 2853"/>
                  <a:gd name="T56" fmla="*/ 1080 w 1185"/>
                  <a:gd name="T57" fmla="*/ 1368 h 2853"/>
                  <a:gd name="T58" fmla="*/ 1064 w 1185"/>
                  <a:gd name="T59" fmla="*/ 1634 h 2853"/>
                  <a:gd name="T60" fmla="*/ 823 w 1185"/>
                  <a:gd name="T61" fmla="*/ 1793 h 2853"/>
                  <a:gd name="T62" fmla="*/ 793 w 1185"/>
                  <a:gd name="T63" fmla="*/ 1901 h 2853"/>
                  <a:gd name="T64" fmla="*/ 845 w 1185"/>
                  <a:gd name="T65" fmla="*/ 2551 h 2853"/>
                  <a:gd name="T66" fmla="*/ 1049 w 1185"/>
                  <a:gd name="T67" fmla="*/ 2638 h 2853"/>
                  <a:gd name="T68" fmla="*/ 1038 w 1185"/>
                  <a:gd name="T69" fmla="*/ 2750 h 2853"/>
                  <a:gd name="T70" fmla="*/ 705 w 1185"/>
                  <a:gd name="T71" fmla="*/ 2739 h 2853"/>
                  <a:gd name="T72" fmla="*/ 674 w 1185"/>
                  <a:gd name="T73" fmla="*/ 2560 h 2853"/>
                  <a:gd name="T74" fmla="*/ 664 w 1185"/>
                  <a:gd name="T75" fmla="*/ 1978 h 2853"/>
                  <a:gd name="T76" fmla="*/ 577 w 1185"/>
                  <a:gd name="T77" fmla="*/ 1905 h 2853"/>
                  <a:gd name="T78" fmla="*/ 508 w 1185"/>
                  <a:gd name="T79" fmla="*/ 2122 h 2853"/>
                  <a:gd name="T80" fmla="*/ 509 w 1185"/>
                  <a:gd name="T81" fmla="*/ 2737 h 2853"/>
                  <a:gd name="T82" fmla="*/ 248 w 1185"/>
                  <a:gd name="T83" fmla="*/ 2773 h 2853"/>
                  <a:gd name="T84" fmla="*/ 140 w 1185"/>
                  <a:gd name="T85" fmla="*/ 2672 h 2853"/>
                  <a:gd name="T86" fmla="*/ 274 w 1185"/>
                  <a:gd name="T87" fmla="*/ 2566 h 2853"/>
                  <a:gd name="T88" fmla="*/ 364 w 1185"/>
                  <a:gd name="T89" fmla="*/ 2530 h 2853"/>
                  <a:gd name="T90" fmla="*/ 347 w 1185"/>
                  <a:gd name="T91" fmla="*/ 1784 h 2853"/>
                  <a:gd name="T92" fmla="*/ 157 w 1185"/>
                  <a:gd name="T93" fmla="*/ 1633 h 2853"/>
                  <a:gd name="T94" fmla="*/ 123 w 1185"/>
                  <a:gd name="T95" fmla="*/ 1403 h 2853"/>
                  <a:gd name="T96" fmla="*/ 366 w 1185"/>
                  <a:gd name="T97" fmla="*/ 1147 h 2853"/>
                  <a:gd name="T98" fmla="*/ 508 w 1185"/>
                  <a:gd name="T99" fmla="*/ 1090 h 2853"/>
                  <a:gd name="T100" fmla="*/ 403 w 1185"/>
                  <a:gd name="T101" fmla="*/ 959 h 2853"/>
                  <a:gd name="T102" fmla="*/ 129 w 1185"/>
                  <a:gd name="T103" fmla="*/ 774 h 2853"/>
                  <a:gd name="T104" fmla="*/ 101 w 1185"/>
                  <a:gd name="T105" fmla="*/ 448 h 2853"/>
                  <a:gd name="T106" fmla="*/ 330 w 1185"/>
                  <a:gd name="T107" fmla="*/ 147 h 2853"/>
                  <a:gd name="T108" fmla="*/ 577 w 1185"/>
                  <a:gd name="T109" fmla="*/ 80 h 2853"/>
                  <a:gd name="T110" fmla="*/ 834 w 1185"/>
                  <a:gd name="T111" fmla="*/ 164 h 2853"/>
                  <a:gd name="T112" fmla="*/ 1045 w 1185"/>
                  <a:gd name="T113" fmla="*/ 509 h 2853"/>
                  <a:gd name="T114" fmla="*/ 1011 w 1185"/>
                  <a:gd name="T115" fmla="*/ 783 h 2853"/>
                  <a:gd name="T116" fmla="*/ 748 w 1185"/>
                  <a:gd name="T117" fmla="*/ 961 h 2853"/>
                  <a:gd name="T118" fmla="*/ 670 w 1185"/>
                  <a:gd name="T119" fmla="*/ 1108 h 2853"/>
                  <a:gd name="T120" fmla="*/ 579 w 1185"/>
                  <a:gd name="T121" fmla="*/ 2498 h 2853"/>
                  <a:gd name="T122" fmla="*/ 603 w 1185"/>
                  <a:gd name="T123" fmla="*/ 2183 h 2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85" h="2853">
                    <a:moveTo>
                      <a:pt x="384" y="1037"/>
                    </a:moveTo>
                    <a:lnTo>
                      <a:pt x="384" y="1037"/>
                    </a:lnTo>
                    <a:lnTo>
                      <a:pt x="422" y="1045"/>
                    </a:lnTo>
                    <a:lnTo>
                      <a:pt x="422" y="1045"/>
                    </a:lnTo>
                    <a:lnTo>
                      <a:pt x="390" y="1052"/>
                    </a:lnTo>
                    <a:lnTo>
                      <a:pt x="356" y="1063"/>
                    </a:lnTo>
                    <a:lnTo>
                      <a:pt x="323" y="1078"/>
                    </a:lnTo>
                    <a:lnTo>
                      <a:pt x="289" y="1095"/>
                    </a:lnTo>
                    <a:lnTo>
                      <a:pt x="258" y="1116"/>
                    </a:lnTo>
                    <a:lnTo>
                      <a:pt x="224" y="1138"/>
                    </a:lnTo>
                    <a:lnTo>
                      <a:pt x="194" y="1162"/>
                    </a:lnTo>
                    <a:lnTo>
                      <a:pt x="164" y="1190"/>
                    </a:lnTo>
                    <a:lnTo>
                      <a:pt x="136" y="1220"/>
                    </a:lnTo>
                    <a:lnTo>
                      <a:pt x="112" y="1252"/>
                    </a:lnTo>
                    <a:lnTo>
                      <a:pt x="90" y="1285"/>
                    </a:lnTo>
                    <a:lnTo>
                      <a:pt x="71" y="1321"/>
                    </a:lnTo>
                    <a:lnTo>
                      <a:pt x="54" y="1358"/>
                    </a:lnTo>
                    <a:lnTo>
                      <a:pt x="43" y="1396"/>
                    </a:lnTo>
                    <a:lnTo>
                      <a:pt x="39" y="1416"/>
                    </a:lnTo>
                    <a:lnTo>
                      <a:pt x="36" y="1437"/>
                    </a:lnTo>
                    <a:lnTo>
                      <a:pt x="34" y="1455"/>
                    </a:lnTo>
                    <a:lnTo>
                      <a:pt x="34" y="1476"/>
                    </a:lnTo>
                    <a:lnTo>
                      <a:pt x="34" y="1476"/>
                    </a:lnTo>
                    <a:lnTo>
                      <a:pt x="36" y="1509"/>
                    </a:lnTo>
                    <a:lnTo>
                      <a:pt x="39" y="1543"/>
                    </a:lnTo>
                    <a:lnTo>
                      <a:pt x="45" y="1575"/>
                    </a:lnTo>
                    <a:lnTo>
                      <a:pt x="54" y="1605"/>
                    </a:lnTo>
                    <a:lnTo>
                      <a:pt x="67" y="1633"/>
                    </a:lnTo>
                    <a:lnTo>
                      <a:pt x="80" y="1661"/>
                    </a:lnTo>
                    <a:lnTo>
                      <a:pt x="95" y="1687"/>
                    </a:lnTo>
                    <a:lnTo>
                      <a:pt x="114" y="1711"/>
                    </a:lnTo>
                    <a:lnTo>
                      <a:pt x="133" y="1733"/>
                    </a:lnTo>
                    <a:lnTo>
                      <a:pt x="153" y="1756"/>
                    </a:lnTo>
                    <a:lnTo>
                      <a:pt x="174" y="1774"/>
                    </a:lnTo>
                    <a:lnTo>
                      <a:pt x="196" y="1793"/>
                    </a:lnTo>
                    <a:lnTo>
                      <a:pt x="220" y="1810"/>
                    </a:lnTo>
                    <a:lnTo>
                      <a:pt x="245" y="1825"/>
                    </a:lnTo>
                    <a:lnTo>
                      <a:pt x="269" y="1838"/>
                    </a:lnTo>
                    <a:lnTo>
                      <a:pt x="293" y="1849"/>
                    </a:lnTo>
                    <a:lnTo>
                      <a:pt x="293" y="1849"/>
                    </a:lnTo>
                    <a:lnTo>
                      <a:pt x="289" y="2024"/>
                    </a:lnTo>
                    <a:lnTo>
                      <a:pt x="287" y="2207"/>
                    </a:lnTo>
                    <a:lnTo>
                      <a:pt x="286" y="2484"/>
                    </a:lnTo>
                    <a:lnTo>
                      <a:pt x="286" y="2484"/>
                    </a:lnTo>
                    <a:lnTo>
                      <a:pt x="263" y="2485"/>
                    </a:lnTo>
                    <a:lnTo>
                      <a:pt x="243" y="2489"/>
                    </a:lnTo>
                    <a:lnTo>
                      <a:pt x="222" y="2495"/>
                    </a:lnTo>
                    <a:lnTo>
                      <a:pt x="203" y="2502"/>
                    </a:lnTo>
                    <a:lnTo>
                      <a:pt x="172" y="2515"/>
                    </a:lnTo>
                    <a:lnTo>
                      <a:pt x="157" y="2523"/>
                    </a:lnTo>
                    <a:lnTo>
                      <a:pt x="157" y="2523"/>
                    </a:lnTo>
                    <a:lnTo>
                      <a:pt x="144" y="2530"/>
                    </a:lnTo>
                    <a:lnTo>
                      <a:pt x="129" y="2540"/>
                    </a:lnTo>
                    <a:lnTo>
                      <a:pt x="116" y="2549"/>
                    </a:lnTo>
                    <a:lnTo>
                      <a:pt x="105" y="2560"/>
                    </a:lnTo>
                    <a:lnTo>
                      <a:pt x="93" y="2571"/>
                    </a:lnTo>
                    <a:lnTo>
                      <a:pt x="82" y="2584"/>
                    </a:lnTo>
                    <a:lnTo>
                      <a:pt x="73" y="2597"/>
                    </a:lnTo>
                    <a:lnTo>
                      <a:pt x="67" y="2612"/>
                    </a:lnTo>
                    <a:lnTo>
                      <a:pt x="67" y="2612"/>
                    </a:lnTo>
                    <a:lnTo>
                      <a:pt x="58" y="2637"/>
                    </a:lnTo>
                    <a:lnTo>
                      <a:pt x="52" y="2666"/>
                    </a:lnTo>
                    <a:lnTo>
                      <a:pt x="50" y="2696"/>
                    </a:lnTo>
                    <a:lnTo>
                      <a:pt x="52" y="2728"/>
                    </a:lnTo>
                    <a:lnTo>
                      <a:pt x="54" y="2743"/>
                    </a:lnTo>
                    <a:lnTo>
                      <a:pt x="58" y="2758"/>
                    </a:lnTo>
                    <a:lnTo>
                      <a:pt x="62" y="2773"/>
                    </a:lnTo>
                    <a:lnTo>
                      <a:pt x="67" y="2786"/>
                    </a:lnTo>
                    <a:lnTo>
                      <a:pt x="75" y="2799"/>
                    </a:lnTo>
                    <a:lnTo>
                      <a:pt x="82" y="2810"/>
                    </a:lnTo>
                    <a:lnTo>
                      <a:pt x="92" y="2819"/>
                    </a:lnTo>
                    <a:lnTo>
                      <a:pt x="103" y="2827"/>
                    </a:lnTo>
                    <a:lnTo>
                      <a:pt x="103" y="2827"/>
                    </a:lnTo>
                    <a:lnTo>
                      <a:pt x="116" y="2834"/>
                    </a:lnTo>
                    <a:lnTo>
                      <a:pt x="129" y="2840"/>
                    </a:lnTo>
                    <a:lnTo>
                      <a:pt x="142" y="2844"/>
                    </a:lnTo>
                    <a:lnTo>
                      <a:pt x="157" y="2847"/>
                    </a:lnTo>
                    <a:lnTo>
                      <a:pt x="189" y="2851"/>
                    </a:lnTo>
                    <a:lnTo>
                      <a:pt x="220" y="2853"/>
                    </a:lnTo>
                    <a:lnTo>
                      <a:pt x="254" y="2853"/>
                    </a:lnTo>
                    <a:lnTo>
                      <a:pt x="286" y="2851"/>
                    </a:lnTo>
                    <a:lnTo>
                      <a:pt x="343" y="2849"/>
                    </a:lnTo>
                    <a:lnTo>
                      <a:pt x="343" y="2849"/>
                    </a:lnTo>
                    <a:lnTo>
                      <a:pt x="381" y="2849"/>
                    </a:lnTo>
                    <a:lnTo>
                      <a:pt x="431" y="2847"/>
                    </a:lnTo>
                    <a:lnTo>
                      <a:pt x="455" y="2844"/>
                    </a:lnTo>
                    <a:lnTo>
                      <a:pt x="482" y="2840"/>
                    </a:lnTo>
                    <a:lnTo>
                      <a:pt x="504" y="2836"/>
                    </a:lnTo>
                    <a:lnTo>
                      <a:pt x="524" y="2831"/>
                    </a:lnTo>
                    <a:lnTo>
                      <a:pt x="524" y="2831"/>
                    </a:lnTo>
                    <a:lnTo>
                      <a:pt x="541" y="2823"/>
                    </a:lnTo>
                    <a:lnTo>
                      <a:pt x="554" y="2814"/>
                    </a:lnTo>
                    <a:lnTo>
                      <a:pt x="567" y="2801"/>
                    </a:lnTo>
                    <a:lnTo>
                      <a:pt x="577" y="2788"/>
                    </a:lnTo>
                    <a:lnTo>
                      <a:pt x="584" y="2771"/>
                    </a:lnTo>
                    <a:lnTo>
                      <a:pt x="592" y="2754"/>
                    </a:lnTo>
                    <a:lnTo>
                      <a:pt x="595" y="2735"/>
                    </a:lnTo>
                    <a:lnTo>
                      <a:pt x="599" y="2715"/>
                    </a:lnTo>
                    <a:lnTo>
                      <a:pt x="599" y="2715"/>
                    </a:lnTo>
                    <a:lnTo>
                      <a:pt x="608" y="2743"/>
                    </a:lnTo>
                    <a:lnTo>
                      <a:pt x="616" y="2756"/>
                    </a:lnTo>
                    <a:lnTo>
                      <a:pt x="623" y="2767"/>
                    </a:lnTo>
                    <a:lnTo>
                      <a:pt x="623" y="2767"/>
                    </a:lnTo>
                    <a:lnTo>
                      <a:pt x="633" y="2778"/>
                    </a:lnTo>
                    <a:lnTo>
                      <a:pt x="642" y="2790"/>
                    </a:lnTo>
                    <a:lnTo>
                      <a:pt x="653" y="2799"/>
                    </a:lnTo>
                    <a:lnTo>
                      <a:pt x="664" y="2806"/>
                    </a:lnTo>
                    <a:lnTo>
                      <a:pt x="676" y="2814"/>
                    </a:lnTo>
                    <a:lnTo>
                      <a:pt x="689" y="2819"/>
                    </a:lnTo>
                    <a:lnTo>
                      <a:pt x="704" y="2823"/>
                    </a:lnTo>
                    <a:lnTo>
                      <a:pt x="717" y="2827"/>
                    </a:lnTo>
                    <a:lnTo>
                      <a:pt x="717" y="2827"/>
                    </a:lnTo>
                    <a:lnTo>
                      <a:pt x="761" y="2833"/>
                    </a:lnTo>
                    <a:lnTo>
                      <a:pt x="810" y="2836"/>
                    </a:lnTo>
                    <a:lnTo>
                      <a:pt x="860" y="2840"/>
                    </a:lnTo>
                    <a:lnTo>
                      <a:pt x="911" y="2840"/>
                    </a:lnTo>
                    <a:lnTo>
                      <a:pt x="911" y="2840"/>
                    </a:lnTo>
                    <a:lnTo>
                      <a:pt x="963" y="2840"/>
                    </a:lnTo>
                    <a:lnTo>
                      <a:pt x="1015" y="2834"/>
                    </a:lnTo>
                    <a:lnTo>
                      <a:pt x="1041" y="2831"/>
                    </a:lnTo>
                    <a:lnTo>
                      <a:pt x="1064" y="2827"/>
                    </a:lnTo>
                    <a:lnTo>
                      <a:pt x="1082" y="2819"/>
                    </a:lnTo>
                    <a:lnTo>
                      <a:pt x="1099" y="2812"/>
                    </a:lnTo>
                    <a:lnTo>
                      <a:pt x="1099" y="2812"/>
                    </a:lnTo>
                    <a:lnTo>
                      <a:pt x="1107" y="2806"/>
                    </a:lnTo>
                    <a:lnTo>
                      <a:pt x="1112" y="2801"/>
                    </a:lnTo>
                    <a:lnTo>
                      <a:pt x="1123" y="2784"/>
                    </a:lnTo>
                    <a:lnTo>
                      <a:pt x="1133" y="2763"/>
                    </a:lnTo>
                    <a:lnTo>
                      <a:pt x="1138" y="2741"/>
                    </a:lnTo>
                    <a:lnTo>
                      <a:pt x="1142" y="2717"/>
                    </a:lnTo>
                    <a:lnTo>
                      <a:pt x="1142" y="2689"/>
                    </a:lnTo>
                    <a:lnTo>
                      <a:pt x="1140" y="2663"/>
                    </a:lnTo>
                    <a:lnTo>
                      <a:pt x="1135" y="2637"/>
                    </a:lnTo>
                    <a:lnTo>
                      <a:pt x="1135" y="2637"/>
                    </a:lnTo>
                    <a:lnTo>
                      <a:pt x="1125" y="2612"/>
                    </a:lnTo>
                    <a:lnTo>
                      <a:pt x="1112" y="2588"/>
                    </a:lnTo>
                    <a:lnTo>
                      <a:pt x="1105" y="2575"/>
                    </a:lnTo>
                    <a:lnTo>
                      <a:pt x="1095" y="2562"/>
                    </a:lnTo>
                    <a:lnTo>
                      <a:pt x="1084" y="2551"/>
                    </a:lnTo>
                    <a:lnTo>
                      <a:pt x="1071" y="2538"/>
                    </a:lnTo>
                    <a:lnTo>
                      <a:pt x="1056" y="2526"/>
                    </a:lnTo>
                    <a:lnTo>
                      <a:pt x="1039" y="2515"/>
                    </a:lnTo>
                    <a:lnTo>
                      <a:pt x="1021" y="2504"/>
                    </a:lnTo>
                    <a:lnTo>
                      <a:pt x="1000" y="2495"/>
                    </a:lnTo>
                    <a:lnTo>
                      <a:pt x="976" y="2487"/>
                    </a:lnTo>
                    <a:lnTo>
                      <a:pt x="952" y="2482"/>
                    </a:lnTo>
                    <a:lnTo>
                      <a:pt x="924" y="2476"/>
                    </a:lnTo>
                    <a:lnTo>
                      <a:pt x="892" y="2472"/>
                    </a:lnTo>
                    <a:lnTo>
                      <a:pt x="892" y="2472"/>
                    </a:lnTo>
                    <a:lnTo>
                      <a:pt x="873" y="1898"/>
                    </a:lnTo>
                    <a:lnTo>
                      <a:pt x="873" y="1898"/>
                    </a:lnTo>
                    <a:lnTo>
                      <a:pt x="871" y="1866"/>
                    </a:lnTo>
                    <a:lnTo>
                      <a:pt x="871" y="1866"/>
                    </a:lnTo>
                    <a:lnTo>
                      <a:pt x="898" y="1858"/>
                    </a:lnTo>
                    <a:lnTo>
                      <a:pt x="924" y="1849"/>
                    </a:lnTo>
                    <a:lnTo>
                      <a:pt x="946" y="1838"/>
                    </a:lnTo>
                    <a:lnTo>
                      <a:pt x="967" y="1825"/>
                    </a:lnTo>
                    <a:lnTo>
                      <a:pt x="989" y="1812"/>
                    </a:lnTo>
                    <a:lnTo>
                      <a:pt x="1010" y="1795"/>
                    </a:lnTo>
                    <a:lnTo>
                      <a:pt x="1051" y="1761"/>
                    </a:lnTo>
                    <a:lnTo>
                      <a:pt x="1051" y="1761"/>
                    </a:lnTo>
                    <a:lnTo>
                      <a:pt x="1082" y="1731"/>
                    </a:lnTo>
                    <a:lnTo>
                      <a:pt x="1108" y="1700"/>
                    </a:lnTo>
                    <a:lnTo>
                      <a:pt x="1133" y="1666"/>
                    </a:lnTo>
                    <a:lnTo>
                      <a:pt x="1142" y="1649"/>
                    </a:lnTo>
                    <a:lnTo>
                      <a:pt x="1151" y="1633"/>
                    </a:lnTo>
                    <a:lnTo>
                      <a:pt x="1159" y="1614"/>
                    </a:lnTo>
                    <a:lnTo>
                      <a:pt x="1166" y="1595"/>
                    </a:lnTo>
                    <a:lnTo>
                      <a:pt x="1172" y="1577"/>
                    </a:lnTo>
                    <a:lnTo>
                      <a:pt x="1176" y="1556"/>
                    </a:lnTo>
                    <a:lnTo>
                      <a:pt x="1179" y="1537"/>
                    </a:lnTo>
                    <a:lnTo>
                      <a:pt x="1183" y="1517"/>
                    </a:lnTo>
                    <a:lnTo>
                      <a:pt x="1185" y="1476"/>
                    </a:lnTo>
                    <a:lnTo>
                      <a:pt x="1185" y="1476"/>
                    </a:lnTo>
                    <a:lnTo>
                      <a:pt x="1183" y="1453"/>
                    </a:lnTo>
                    <a:lnTo>
                      <a:pt x="1181" y="1431"/>
                    </a:lnTo>
                    <a:lnTo>
                      <a:pt x="1177" y="1411"/>
                    </a:lnTo>
                    <a:lnTo>
                      <a:pt x="1174" y="1388"/>
                    </a:lnTo>
                    <a:lnTo>
                      <a:pt x="1168" y="1368"/>
                    </a:lnTo>
                    <a:lnTo>
                      <a:pt x="1161" y="1347"/>
                    </a:lnTo>
                    <a:lnTo>
                      <a:pt x="1153" y="1328"/>
                    </a:lnTo>
                    <a:lnTo>
                      <a:pt x="1146" y="1310"/>
                    </a:lnTo>
                    <a:lnTo>
                      <a:pt x="1125" y="1272"/>
                    </a:lnTo>
                    <a:lnTo>
                      <a:pt x="1101" y="1237"/>
                    </a:lnTo>
                    <a:lnTo>
                      <a:pt x="1075" y="1205"/>
                    </a:lnTo>
                    <a:lnTo>
                      <a:pt x="1045" y="1175"/>
                    </a:lnTo>
                    <a:lnTo>
                      <a:pt x="1015" y="1149"/>
                    </a:lnTo>
                    <a:lnTo>
                      <a:pt x="982" y="1125"/>
                    </a:lnTo>
                    <a:lnTo>
                      <a:pt x="946" y="1103"/>
                    </a:lnTo>
                    <a:lnTo>
                      <a:pt x="911" y="1084"/>
                    </a:lnTo>
                    <a:lnTo>
                      <a:pt x="873" y="1069"/>
                    </a:lnTo>
                    <a:lnTo>
                      <a:pt x="838" y="1056"/>
                    </a:lnTo>
                    <a:lnTo>
                      <a:pt x="801" y="1047"/>
                    </a:lnTo>
                    <a:lnTo>
                      <a:pt x="763" y="1041"/>
                    </a:lnTo>
                    <a:lnTo>
                      <a:pt x="763" y="1041"/>
                    </a:lnTo>
                    <a:lnTo>
                      <a:pt x="806" y="1030"/>
                    </a:lnTo>
                    <a:lnTo>
                      <a:pt x="847" y="1017"/>
                    </a:lnTo>
                    <a:lnTo>
                      <a:pt x="885" y="1000"/>
                    </a:lnTo>
                    <a:lnTo>
                      <a:pt x="922" y="983"/>
                    </a:lnTo>
                    <a:lnTo>
                      <a:pt x="954" y="963"/>
                    </a:lnTo>
                    <a:lnTo>
                      <a:pt x="985" y="940"/>
                    </a:lnTo>
                    <a:lnTo>
                      <a:pt x="1011" y="916"/>
                    </a:lnTo>
                    <a:lnTo>
                      <a:pt x="1038" y="888"/>
                    </a:lnTo>
                    <a:lnTo>
                      <a:pt x="1060" y="860"/>
                    </a:lnTo>
                    <a:lnTo>
                      <a:pt x="1079" y="830"/>
                    </a:lnTo>
                    <a:lnTo>
                      <a:pt x="1095" y="797"/>
                    </a:lnTo>
                    <a:lnTo>
                      <a:pt x="1108" y="761"/>
                    </a:lnTo>
                    <a:lnTo>
                      <a:pt x="1120" y="726"/>
                    </a:lnTo>
                    <a:lnTo>
                      <a:pt x="1127" y="686"/>
                    </a:lnTo>
                    <a:lnTo>
                      <a:pt x="1131" y="645"/>
                    </a:lnTo>
                    <a:lnTo>
                      <a:pt x="1133" y="604"/>
                    </a:lnTo>
                    <a:lnTo>
                      <a:pt x="1133" y="604"/>
                    </a:lnTo>
                    <a:lnTo>
                      <a:pt x="1133" y="576"/>
                    </a:lnTo>
                    <a:lnTo>
                      <a:pt x="1131" y="548"/>
                    </a:lnTo>
                    <a:lnTo>
                      <a:pt x="1127" y="520"/>
                    </a:lnTo>
                    <a:lnTo>
                      <a:pt x="1123" y="492"/>
                    </a:lnTo>
                    <a:lnTo>
                      <a:pt x="1118" y="464"/>
                    </a:lnTo>
                    <a:lnTo>
                      <a:pt x="1110" y="436"/>
                    </a:lnTo>
                    <a:lnTo>
                      <a:pt x="1103" y="410"/>
                    </a:lnTo>
                    <a:lnTo>
                      <a:pt x="1094" y="384"/>
                    </a:lnTo>
                    <a:lnTo>
                      <a:pt x="1082" y="358"/>
                    </a:lnTo>
                    <a:lnTo>
                      <a:pt x="1071" y="332"/>
                    </a:lnTo>
                    <a:lnTo>
                      <a:pt x="1058" y="306"/>
                    </a:lnTo>
                    <a:lnTo>
                      <a:pt x="1045" y="281"/>
                    </a:lnTo>
                    <a:lnTo>
                      <a:pt x="1030" y="257"/>
                    </a:lnTo>
                    <a:lnTo>
                      <a:pt x="1015" y="235"/>
                    </a:lnTo>
                    <a:lnTo>
                      <a:pt x="998" y="212"/>
                    </a:lnTo>
                    <a:lnTo>
                      <a:pt x="980" y="190"/>
                    </a:lnTo>
                    <a:lnTo>
                      <a:pt x="980" y="190"/>
                    </a:lnTo>
                    <a:lnTo>
                      <a:pt x="959" y="168"/>
                    </a:lnTo>
                    <a:lnTo>
                      <a:pt x="939" y="147"/>
                    </a:lnTo>
                    <a:lnTo>
                      <a:pt x="916" y="127"/>
                    </a:lnTo>
                    <a:lnTo>
                      <a:pt x="894" y="110"/>
                    </a:lnTo>
                    <a:lnTo>
                      <a:pt x="871" y="91"/>
                    </a:lnTo>
                    <a:lnTo>
                      <a:pt x="847" y="76"/>
                    </a:lnTo>
                    <a:lnTo>
                      <a:pt x="823" y="61"/>
                    </a:lnTo>
                    <a:lnTo>
                      <a:pt x="797" y="50"/>
                    </a:lnTo>
                    <a:lnTo>
                      <a:pt x="771" y="37"/>
                    </a:lnTo>
                    <a:lnTo>
                      <a:pt x="745" y="28"/>
                    </a:lnTo>
                    <a:lnTo>
                      <a:pt x="718" y="20"/>
                    </a:lnTo>
                    <a:lnTo>
                      <a:pt x="690" y="13"/>
                    </a:lnTo>
                    <a:lnTo>
                      <a:pt x="662" y="7"/>
                    </a:lnTo>
                    <a:lnTo>
                      <a:pt x="635" y="3"/>
                    </a:lnTo>
                    <a:lnTo>
                      <a:pt x="605" y="2"/>
                    </a:lnTo>
                    <a:lnTo>
                      <a:pt x="577" y="0"/>
                    </a:lnTo>
                    <a:lnTo>
                      <a:pt x="577" y="0"/>
                    </a:lnTo>
                    <a:lnTo>
                      <a:pt x="547" y="2"/>
                    </a:lnTo>
                    <a:lnTo>
                      <a:pt x="519" y="3"/>
                    </a:lnTo>
                    <a:lnTo>
                      <a:pt x="491" y="7"/>
                    </a:lnTo>
                    <a:lnTo>
                      <a:pt x="463" y="13"/>
                    </a:lnTo>
                    <a:lnTo>
                      <a:pt x="435" y="18"/>
                    </a:lnTo>
                    <a:lnTo>
                      <a:pt x="407" y="28"/>
                    </a:lnTo>
                    <a:lnTo>
                      <a:pt x="381" y="37"/>
                    </a:lnTo>
                    <a:lnTo>
                      <a:pt x="355" y="46"/>
                    </a:lnTo>
                    <a:lnTo>
                      <a:pt x="330" y="59"/>
                    </a:lnTo>
                    <a:lnTo>
                      <a:pt x="304" y="72"/>
                    </a:lnTo>
                    <a:lnTo>
                      <a:pt x="280" y="86"/>
                    </a:lnTo>
                    <a:lnTo>
                      <a:pt x="258" y="102"/>
                    </a:lnTo>
                    <a:lnTo>
                      <a:pt x="235" y="117"/>
                    </a:lnTo>
                    <a:lnTo>
                      <a:pt x="213" y="136"/>
                    </a:lnTo>
                    <a:lnTo>
                      <a:pt x="192" y="155"/>
                    </a:lnTo>
                    <a:lnTo>
                      <a:pt x="172" y="173"/>
                    </a:lnTo>
                    <a:lnTo>
                      <a:pt x="153" y="194"/>
                    </a:lnTo>
                    <a:lnTo>
                      <a:pt x="134" y="216"/>
                    </a:lnTo>
                    <a:lnTo>
                      <a:pt x="118" y="237"/>
                    </a:lnTo>
                    <a:lnTo>
                      <a:pt x="101" y="261"/>
                    </a:lnTo>
                    <a:lnTo>
                      <a:pt x="86" y="285"/>
                    </a:lnTo>
                    <a:lnTo>
                      <a:pt x="71" y="309"/>
                    </a:lnTo>
                    <a:lnTo>
                      <a:pt x="58" y="334"/>
                    </a:lnTo>
                    <a:lnTo>
                      <a:pt x="47" y="360"/>
                    </a:lnTo>
                    <a:lnTo>
                      <a:pt x="36" y="386"/>
                    </a:lnTo>
                    <a:lnTo>
                      <a:pt x="28" y="414"/>
                    </a:lnTo>
                    <a:lnTo>
                      <a:pt x="19" y="440"/>
                    </a:lnTo>
                    <a:lnTo>
                      <a:pt x="13" y="468"/>
                    </a:lnTo>
                    <a:lnTo>
                      <a:pt x="8" y="498"/>
                    </a:lnTo>
                    <a:lnTo>
                      <a:pt x="4" y="526"/>
                    </a:lnTo>
                    <a:lnTo>
                      <a:pt x="2" y="556"/>
                    </a:lnTo>
                    <a:lnTo>
                      <a:pt x="0" y="586"/>
                    </a:lnTo>
                    <a:lnTo>
                      <a:pt x="0" y="586"/>
                    </a:lnTo>
                    <a:lnTo>
                      <a:pt x="2" y="627"/>
                    </a:lnTo>
                    <a:lnTo>
                      <a:pt x="8" y="668"/>
                    </a:lnTo>
                    <a:lnTo>
                      <a:pt x="15" y="705"/>
                    </a:lnTo>
                    <a:lnTo>
                      <a:pt x="26" y="742"/>
                    </a:lnTo>
                    <a:lnTo>
                      <a:pt x="41" y="778"/>
                    </a:lnTo>
                    <a:lnTo>
                      <a:pt x="60" y="811"/>
                    </a:lnTo>
                    <a:lnTo>
                      <a:pt x="78" y="845"/>
                    </a:lnTo>
                    <a:lnTo>
                      <a:pt x="103" y="875"/>
                    </a:lnTo>
                    <a:lnTo>
                      <a:pt x="129" y="903"/>
                    </a:lnTo>
                    <a:lnTo>
                      <a:pt x="157" y="929"/>
                    </a:lnTo>
                    <a:lnTo>
                      <a:pt x="189" y="953"/>
                    </a:lnTo>
                    <a:lnTo>
                      <a:pt x="224" y="974"/>
                    </a:lnTo>
                    <a:lnTo>
                      <a:pt x="259" y="994"/>
                    </a:lnTo>
                    <a:lnTo>
                      <a:pt x="299" y="1011"/>
                    </a:lnTo>
                    <a:lnTo>
                      <a:pt x="340" y="1026"/>
                    </a:lnTo>
                    <a:lnTo>
                      <a:pt x="384" y="1037"/>
                    </a:lnTo>
                    <a:lnTo>
                      <a:pt x="384" y="1037"/>
                    </a:lnTo>
                    <a:close/>
                    <a:moveTo>
                      <a:pt x="670" y="1108"/>
                    </a:moveTo>
                    <a:lnTo>
                      <a:pt x="670" y="1108"/>
                    </a:lnTo>
                    <a:lnTo>
                      <a:pt x="672" y="1112"/>
                    </a:lnTo>
                    <a:lnTo>
                      <a:pt x="677" y="1114"/>
                    </a:lnTo>
                    <a:lnTo>
                      <a:pt x="689" y="1116"/>
                    </a:lnTo>
                    <a:lnTo>
                      <a:pt x="715" y="1118"/>
                    </a:lnTo>
                    <a:lnTo>
                      <a:pt x="715" y="1118"/>
                    </a:lnTo>
                    <a:lnTo>
                      <a:pt x="746" y="1119"/>
                    </a:lnTo>
                    <a:lnTo>
                      <a:pt x="776" y="1123"/>
                    </a:lnTo>
                    <a:lnTo>
                      <a:pt x="804" y="1132"/>
                    </a:lnTo>
                    <a:lnTo>
                      <a:pt x="834" y="1144"/>
                    </a:lnTo>
                    <a:lnTo>
                      <a:pt x="864" y="1159"/>
                    </a:lnTo>
                    <a:lnTo>
                      <a:pt x="894" y="1175"/>
                    </a:lnTo>
                    <a:lnTo>
                      <a:pt x="924" y="1196"/>
                    </a:lnTo>
                    <a:lnTo>
                      <a:pt x="954" y="1218"/>
                    </a:lnTo>
                    <a:lnTo>
                      <a:pt x="954" y="1218"/>
                    </a:lnTo>
                    <a:lnTo>
                      <a:pt x="976" y="1235"/>
                    </a:lnTo>
                    <a:lnTo>
                      <a:pt x="1002" y="1257"/>
                    </a:lnTo>
                    <a:lnTo>
                      <a:pt x="1026" y="1284"/>
                    </a:lnTo>
                    <a:lnTo>
                      <a:pt x="1051" y="1313"/>
                    </a:lnTo>
                    <a:lnTo>
                      <a:pt x="1062" y="1330"/>
                    </a:lnTo>
                    <a:lnTo>
                      <a:pt x="1071" y="1349"/>
                    </a:lnTo>
                    <a:lnTo>
                      <a:pt x="1080" y="1368"/>
                    </a:lnTo>
                    <a:lnTo>
                      <a:pt x="1088" y="1388"/>
                    </a:lnTo>
                    <a:lnTo>
                      <a:pt x="1095" y="1409"/>
                    </a:lnTo>
                    <a:lnTo>
                      <a:pt x="1101" y="1431"/>
                    </a:lnTo>
                    <a:lnTo>
                      <a:pt x="1103" y="1453"/>
                    </a:lnTo>
                    <a:lnTo>
                      <a:pt x="1105" y="1476"/>
                    </a:lnTo>
                    <a:lnTo>
                      <a:pt x="1105" y="1476"/>
                    </a:lnTo>
                    <a:lnTo>
                      <a:pt x="1103" y="1513"/>
                    </a:lnTo>
                    <a:lnTo>
                      <a:pt x="1097" y="1547"/>
                    </a:lnTo>
                    <a:lnTo>
                      <a:pt x="1090" y="1578"/>
                    </a:lnTo>
                    <a:lnTo>
                      <a:pt x="1079" y="1606"/>
                    </a:lnTo>
                    <a:lnTo>
                      <a:pt x="1064" y="1634"/>
                    </a:lnTo>
                    <a:lnTo>
                      <a:pt x="1049" y="1659"/>
                    </a:lnTo>
                    <a:lnTo>
                      <a:pt x="1030" y="1681"/>
                    </a:lnTo>
                    <a:lnTo>
                      <a:pt x="1010" y="1702"/>
                    </a:lnTo>
                    <a:lnTo>
                      <a:pt x="989" y="1720"/>
                    </a:lnTo>
                    <a:lnTo>
                      <a:pt x="967" y="1737"/>
                    </a:lnTo>
                    <a:lnTo>
                      <a:pt x="942" y="1752"/>
                    </a:lnTo>
                    <a:lnTo>
                      <a:pt x="918" y="1765"/>
                    </a:lnTo>
                    <a:lnTo>
                      <a:pt x="894" y="1774"/>
                    </a:lnTo>
                    <a:lnTo>
                      <a:pt x="871" y="1784"/>
                    </a:lnTo>
                    <a:lnTo>
                      <a:pt x="847" y="1789"/>
                    </a:lnTo>
                    <a:lnTo>
                      <a:pt x="823" y="1793"/>
                    </a:lnTo>
                    <a:lnTo>
                      <a:pt x="823" y="1793"/>
                    </a:lnTo>
                    <a:lnTo>
                      <a:pt x="816" y="1795"/>
                    </a:lnTo>
                    <a:lnTo>
                      <a:pt x="810" y="1799"/>
                    </a:lnTo>
                    <a:lnTo>
                      <a:pt x="804" y="1802"/>
                    </a:lnTo>
                    <a:lnTo>
                      <a:pt x="799" y="1808"/>
                    </a:lnTo>
                    <a:lnTo>
                      <a:pt x="795" y="1814"/>
                    </a:lnTo>
                    <a:lnTo>
                      <a:pt x="791" y="1821"/>
                    </a:lnTo>
                    <a:lnTo>
                      <a:pt x="789" y="1829"/>
                    </a:lnTo>
                    <a:lnTo>
                      <a:pt x="789" y="1836"/>
                    </a:lnTo>
                    <a:lnTo>
                      <a:pt x="789" y="1836"/>
                    </a:lnTo>
                    <a:lnTo>
                      <a:pt x="793" y="1901"/>
                    </a:lnTo>
                    <a:lnTo>
                      <a:pt x="793" y="1901"/>
                    </a:lnTo>
                    <a:lnTo>
                      <a:pt x="806" y="2271"/>
                    </a:lnTo>
                    <a:lnTo>
                      <a:pt x="814" y="2512"/>
                    </a:lnTo>
                    <a:lnTo>
                      <a:pt x="814" y="2512"/>
                    </a:lnTo>
                    <a:lnTo>
                      <a:pt x="816" y="2521"/>
                    </a:lnTo>
                    <a:lnTo>
                      <a:pt x="817" y="2528"/>
                    </a:lnTo>
                    <a:lnTo>
                      <a:pt x="821" y="2534"/>
                    </a:lnTo>
                    <a:lnTo>
                      <a:pt x="827" y="2540"/>
                    </a:lnTo>
                    <a:lnTo>
                      <a:pt x="832" y="2545"/>
                    </a:lnTo>
                    <a:lnTo>
                      <a:pt x="838" y="2549"/>
                    </a:lnTo>
                    <a:lnTo>
                      <a:pt x="845" y="2551"/>
                    </a:lnTo>
                    <a:lnTo>
                      <a:pt x="855" y="2551"/>
                    </a:lnTo>
                    <a:lnTo>
                      <a:pt x="855" y="2551"/>
                    </a:lnTo>
                    <a:lnTo>
                      <a:pt x="890" y="2553"/>
                    </a:lnTo>
                    <a:lnTo>
                      <a:pt x="924" y="2556"/>
                    </a:lnTo>
                    <a:lnTo>
                      <a:pt x="954" y="2564"/>
                    </a:lnTo>
                    <a:lnTo>
                      <a:pt x="980" y="2573"/>
                    </a:lnTo>
                    <a:lnTo>
                      <a:pt x="1002" y="2586"/>
                    </a:lnTo>
                    <a:lnTo>
                      <a:pt x="1021" y="2601"/>
                    </a:lnTo>
                    <a:lnTo>
                      <a:pt x="1038" y="2618"/>
                    </a:lnTo>
                    <a:lnTo>
                      <a:pt x="1043" y="2629"/>
                    </a:lnTo>
                    <a:lnTo>
                      <a:pt x="1049" y="2638"/>
                    </a:lnTo>
                    <a:lnTo>
                      <a:pt x="1049" y="2638"/>
                    </a:lnTo>
                    <a:lnTo>
                      <a:pt x="1056" y="2657"/>
                    </a:lnTo>
                    <a:lnTo>
                      <a:pt x="1060" y="2674"/>
                    </a:lnTo>
                    <a:lnTo>
                      <a:pt x="1062" y="2691"/>
                    </a:lnTo>
                    <a:lnTo>
                      <a:pt x="1064" y="2706"/>
                    </a:lnTo>
                    <a:lnTo>
                      <a:pt x="1062" y="2719"/>
                    </a:lnTo>
                    <a:lnTo>
                      <a:pt x="1060" y="2732"/>
                    </a:lnTo>
                    <a:lnTo>
                      <a:pt x="1056" y="2739"/>
                    </a:lnTo>
                    <a:lnTo>
                      <a:pt x="1054" y="2747"/>
                    </a:lnTo>
                    <a:lnTo>
                      <a:pt x="1054" y="2747"/>
                    </a:lnTo>
                    <a:lnTo>
                      <a:pt x="1038" y="2750"/>
                    </a:lnTo>
                    <a:lnTo>
                      <a:pt x="1008" y="2756"/>
                    </a:lnTo>
                    <a:lnTo>
                      <a:pt x="965" y="2760"/>
                    </a:lnTo>
                    <a:lnTo>
                      <a:pt x="911" y="2762"/>
                    </a:lnTo>
                    <a:lnTo>
                      <a:pt x="911" y="2762"/>
                    </a:lnTo>
                    <a:lnTo>
                      <a:pt x="864" y="2760"/>
                    </a:lnTo>
                    <a:lnTo>
                      <a:pt x="817" y="2758"/>
                    </a:lnTo>
                    <a:lnTo>
                      <a:pt x="771" y="2752"/>
                    </a:lnTo>
                    <a:lnTo>
                      <a:pt x="730" y="2747"/>
                    </a:lnTo>
                    <a:lnTo>
                      <a:pt x="730" y="2747"/>
                    </a:lnTo>
                    <a:lnTo>
                      <a:pt x="717" y="2745"/>
                    </a:lnTo>
                    <a:lnTo>
                      <a:pt x="705" y="2739"/>
                    </a:lnTo>
                    <a:lnTo>
                      <a:pt x="696" y="2732"/>
                    </a:lnTo>
                    <a:lnTo>
                      <a:pt x="689" y="2722"/>
                    </a:lnTo>
                    <a:lnTo>
                      <a:pt x="689" y="2722"/>
                    </a:lnTo>
                    <a:lnTo>
                      <a:pt x="683" y="2707"/>
                    </a:lnTo>
                    <a:lnTo>
                      <a:pt x="679" y="2689"/>
                    </a:lnTo>
                    <a:lnTo>
                      <a:pt x="674" y="2644"/>
                    </a:lnTo>
                    <a:lnTo>
                      <a:pt x="672" y="2599"/>
                    </a:lnTo>
                    <a:lnTo>
                      <a:pt x="672" y="2581"/>
                    </a:lnTo>
                    <a:lnTo>
                      <a:pt x="674" y="2568"/>
                    </a:lnTo>
                    <a:lnTo>
                      <a:pt x="674" y="2568"/>
                    </a:lnTo>
                    <a:lnTo>
                      <a:pt x="674" y="2560"/>
                    </a:lnTo>
                    <a:lnTo>
                      <a:pt x="674" y="2560"/>
                    </a:lnTo>
                    <a:lnTo>
                      <a:pt x="676" y="2459"/>
                    </a:lnTo>
                    <a:lnTo>
                      <a:pt x="677" y="2357"/>
                    </a:lnTo>
                    <a:lnTo>
                      <a:pt x="677" y="2357"/>
                    </a:lnTo>
                    <a:lnTo>
                      <a:pt x="681" y="2260"/>
                    </a:lnTo>
                    <a:lnTo>
                      <a:pt x="683" y="2172"/>
                    </a:lnTo>
                    <a:lnTo>
                      <a:pt x="681" y="2095"/>
                    </a:lnTo>
                    <a:lnTo>
                      <a:pt x="679" y="2062"/>
                    </a:lnTo>
                    <a:lnTo>
                      <a:pt x="676" y="2030"/>
                    </a:lnTo>
                    <a:lnTo>
                      <a:pt x="670" y="2002"/>
                    </a:lnTo>
                    <a:lnTo>
                      <a:pt x="664" y="1978"/>
                    </a:lnTo>
                    <a:lnTo>
                      <a:pt x="657" y="1955"/>
                    </a:lnTo>
                    <a:lnTo>
                      <a:pt x="648" y="1939"/>
                    </a:lnTo>
                    <a:lnTo>
                      <a:pt x="636" y="1924"/>
                    </a:lnTo>
                    <a:lnTo>
                      <a:pt x="623" y="1913"/>
                    </a:lnTo>
                    <a:lnTo>
                      <a:pt x="616" y="1909"/>
                    </a:lnTo>
                    <a:lnTo>
                      <a:pt x="607" y="1907"/>
                    </a:lnTo>
                    <a:lnTo>
                      <a:pt x="590" y="1903"/>
                    </a:lnTo>
                    <a:lnTo>
                      <a:pt x="590" y="1903"/>
                    </a:lnTo>
                    <a:lnTo>
                      <a:pt x="584" y="1903"/>
                    </a:lnTo>
                    <a:lnTo>
                      <a:pt x="584" y="1903"/>
                    </a:lnTo>
                    <a:lnTo>
                      <a:pt x="577" y="1905"/>
                    </a:lnTo>
                    <a:lnTo>
                      <a:pt x="567" y="1909"/>
                    </a:lnTo>
                    <a:lnTo>
                      <a:pt x="558" y="1914"/>
                    </a:lnTo>
                    <a:lnTo>
                      <a:pt x="547" y="1926"/>
                    </a:lnTo>
                    <a:lnTo>
                      <a:pt x="547" y="1926"/>
                    </a:lnTo>
                    <a:lnTo>
                      <a:pt x="541" y="1933"/>
                    </a:lnTo>
                    <a:lnTo>
                      <a:pt x="537" y="1944"/>
                    </a:lnTo>
                    <a:lnTo>
                      <a:pt x="528" y="1968"/>
                    </a:lnTo>
                    <a:lnTo>
                      <a:pt x="523" y="2000"/>
                    </a:lnTo>
                    <a:lnTo>
                      <a:pt x="515" y="2036"/>
                    </a:lnTo>
                    <a:lnTo>
                      <a:pt x="511" y="2077"/>
                    </a:lnTo>
                    <a:lnTo>
                      <a:pt x="508" y="2122"/>
                    </a:lnTo>
                    <a:lnTo>
                      <a:pt x="502" y="2217"/>
                    </a:lnTo>
                    <a:lnTo>
                      <a:pt x="500" y="2317"/>
                    </a:lnTo>
                    <a:lnTo>
                      <a:pt x="500" y="2413"/>
                    </a:lnTo>
                    <a:lnTo>
                      <a:pt x="504" y="2497"/>
                    </a:lnTo>
                    <a:lnTo>
                      <a:pt x="508" y="2560"/>
                    </a:lnTo>
                    <a:lnTo>
                      <a:pt x="508" y="2560"/>
                    </a:lnTo>
                    <a:lnTo>
                      <a:pt x="513" y="2640"/>
                    </a:lnTo>
                    <a:lnTo>
                      <a:pt x="515" y="2672"/>
                    </a:lnTo>
                    <a:lnTo>
                      <a:pt x="515" y="2700"/>
                    </a:lnTo>
                    <a:lnTo>
                      <a:pt x="513" y="2721"/>
                    </a:lnTo>
                    <a:lnTo>
                      <a:pt x="509" y="2737"/>
                    </a:lnTo>
                    <a:lnTo>
                      <a:pt x="504" y="2750"/>
                    </a:lnTo>
                    <a:lnTo>
                      <a:pt x="500" y="2754"/>
                    </a:lnTo>
                    <a:lnTo>
                      <a:pt x="496" y="2756"/>
                    </a:lnTo>
                    <a:lnTo>
                      <a:pt x="496" y="2756"/>
                    </a:lnTo>
                    <a:lnTo>
                      <a:pt x="472" y="2762"/>
                    </a:lnTo>
                    <a:lnTo>
                      <a:pt x="437" y="2765"/>
                    </a:lnTo>
                    <a:lnTo>
                      <a:pt x="394" y="2769"/>
                    </a:lnTo>
                    <a:lnTo>
                      <a:pt x="343" y="2769"/>
                    </a:lnTo>
                    <a:lnTo>
                      <a:pt x="343" y="2769"/>
                    </a:lnTo>
                    <a:lnTo>
                      <a:pt x="297" y="2771"/>
                    </a:lnTo>
                    <a:lnTo>
                      <a:pt x="248" y="2773"/>
                    </a:lnTo>
                    <a:lnTo>
                      <a:pt x="224" y="2773"/>
                    </a:lnTo>
                    <a:lnTo>
                      <a:pt x="200" y="2771"/>
                    </a:lnTo>
                    <a:lnTo>
                      <a:pt x="175" y="2769"/>
                    </a:lnTo>
                    <a:lnTo>
                      <a:pt x="153" y="2763"/>
                    </a:lnTo>
                    <a:lnTo>
                      <a:pt x="153" y="2763"/>
                    </a:lnTo>
                    <a:lnTo>
                      <a:pt x="146" y="2752"/>
                    </a:lnTo>
                    <a:lnTo>
                      <a:pt x="140" y="2739"/>
                    </a:lnTo>
                    <a:lnTo>
                      <a:pt x="138" y="2724"/>
                    </a:lnTo>
                    <a:lnTo>
                      <a:pt x="136" y="2707"/>
                    </a:lnTo>
                    <a:lnTo>
                      <a:pt x="138" y="2691"/>
                    </a:lnTo>
                    <a:lnTo>
                      <a:pt x="140" y="2672"/>
                    </a:lnTo>
                    <a:lnTo>
                      <a:pt x="146" y="2653"/>
                    </a:lnTo>
                    <a:lnTo>
                      <a:pt x="151" y="2635"/>
                    </a:lnTo>
                    <a:lnTo>
                      <a:pt x="151" y="2635"/>
                    </a:lnTo>
                    <a:lnTo>
                      <a:pt x="155" y="2627"/>
                    </a:lnTo>
                    <a:lnTo>
                      <a:pt x="161" y="2618"/>
                    </a:lnTo>
                    <a:lnTo>
                      <a:pt x="168" y="2610"/>
                    </a:lnTo>
                    <a:lnTo>
                      <a:pt x="177" y="2605"/>
                    </a:lnTo>
                    <a:lnTo>
                      <a:pt x="198" y="2592"/>
                    </a:lnTo>
                    <a:lnTo>
                      <a:pt x="222" y="2581"/>
                    </a:lnTo>
                    <a:lnTo>
                      <a:pt x="248" y="2573"/>
                    </a:lnTo>
                    <a:lnTo>
                      <a:pt x="274" y="2566"/>
                    </a:lnTo>
                    <a:lnTo>
                      <a:pt x="301" y="2562"/>
                    </a:lnTo>
                    <a:lnTo>
                      <a:pt x="325" y="2562"/>
                    </a:lnTo>
                    <a:lnTo>
                      <a:pt x="325" y="2562"/>
                    </a:lnTo>
                    <a:lnTo>
                      <a:pt x="332" y="2560"/>
                    </a:lnTo>
                    <a:lnTo>
                      <a:pt x="340" y="2558"/>
                    </a:lnTo>
                    <a:lnTo>
                      <a:pt x="347" y="2554"/>
                    </a:lnTo>
                    <a:lnTo>
                      <a:pt x="353" y="2551"/>
                    </a:lnTo>
                    <a:lnTo>
                      <a:pt x="353" y="2551"/>
                    </a:lnTo>
                    <a:lnTo>
                      <a:pt x="358" y="2543"/>
                    </a:lnTo>
                    <a:lnTo>
                      <a:pt x="362" y="2538"/>
                    </a:lnTo>
                    <a:lnTo>
                      <a:pt x="364" y="2530"/>
                    </a:lnTo>
                    <a:lnTo>
                      <a:pt x="364" y="2523"/>
                    </a:lnTo>
                    <a:lnTo>
                      <a:pt x="364" y="2523"/>
                    </a:lnTo>
                    <a:lnTo>
                      <a:pt x="366" y="2273"/>
                    </a:lnTo>
                    <a:lnTo>
                      <a:pt x="370" y="2047"/>
                    </a:lnTo>
                    <a:lnTo>
                      <a:pt x="373" y="1827"/>
                    </a:lnTo>
                    <a:lnTo>
                      <a:pt x="373" y="1821"/>
                    </a:lnTo>
                    <a:lnTo>
                      <a:pt x="373" y="1821"/>
                    </a:lnTo>
                    <a:lnTo>
                      <a:pt x="371" y="1810"/>
                    </a:lnTo>
                    <a:lnTo>
                      <a:pt x="366" y="1799"/>
                    </a:lnTo>
                    <a:lnTo>
                      <a:pt x="358" y="1789"/>
                    </a:lnTo>
                    <a:lnTo>
                      <a:pt x="347" y="1784"/>
                    </a:lnTo>
                    <a:lnTo>
                      <a:pt x="347" y="1784"/>
                    </a:lnTo>
                    <a:lnTo>
                      <a:pt x="325" y="1776"/>
                    </a:lnTo>
                    <a:lnTo>
                      <a:pt x="304" y="1765"/>
                    </a:lnTo>
                    <a:lnTo>
                      <a:pt x="284" y="1754"/>
                    </a:lnTo>
                    <a:lnTo>
                      <a:pt x="263" y="1741"/>
                    </a:lnTo>
                    <a:lnTo>
                      <a:pt x="243" y="1728"/>
                    </a:lnTo>
                    <a:lnTo>
                      <a:pt x="224" y="1711"/>
                    </a:lnTo>
                    <a:lnTo>
                      <a:pt x="205" y="1694"/>
                    </a:lnTo>
                    <a:lnTo>
                      <a:pt x="189" y="1675"/>
                    </a:lnTo>
                    <a:lnTo>
                      <a:pt x="172" y="1655"/>
                    </a:lnTo>
                    <a:lnTo>
                      <a:pt x="157" y="1633"/>
                    </a:lnTo>
                    <a:lnTo>
                      <a:pt x="144" y="1610"/>
                    </a:lnTo>
                    <a:lnTo>
                      <a:pt x="134" y="1586"/>
                    </a:lnTo>
                    <a:lnTo>
                      <a:pt x="125" y="1560"/>
                    </a:lnTo>
                    <a:lnTo>
                      <a:pt x="118" y="1534"/>
                    </a:lnTo>
                    <a:lnTo>
                      <a:pt x="114" y="1506"/>
                    </a:lnTo>
                    <a:lnTo>
                      <a:pt x="114" y="1476"/>
                    </a:lnTo>
                    <a:lnTo>
                      <a:pt x="114" y="1476"/>
                    </a:lnTo>
                    <a:lnTo>
                      <a:pt x="114" y="1457"/>
                    </a:lnTo>
                    <a:lnTo>
                      <a:pt x="116" y="1438"/>
                    </a:lnTo>
                    <a:lnTo>
                      <a:pt x="120" y="1422"/>
                    </a:lnTo>
                    <a:lnTo>
                      <a:pt x="123" y="1403"/>
                    </a:lnTo>
                    <a:lnTo>
                      <a:pt x="129" y="1386"/>
                    </a:lnTo>
                    <a:lnTo>
                      <a:pt x="136" y="1368"/>
                    </a:lnTo>
                    <a:lnTo>
                      <a:pt x="153" y="1336"/>
                    </a:lnTo>
                    <a:lnTo>
                      <a:pt x="172" y="1304"/>
                    </a:lnTo>
                    <a:lnTo>
                      <a:pt x="194" y="1274"/>
                    </a:lnTo>
                    <a:lnTo>
                      <a:pt x="220" y="1248"/>
                    </a:lnTo>
                    <a:lnTo>
                      <a:pt x="248" y="1222"/>
                    </a:lnTo>
                    <a:lnTo>
                      <a:pt x="276" y="1200"/>
                    </a:lnTo>
                    <a:lnTo>
                      <a:pt x="306" y="1179"/>
                    </a:lnTo>
                    <a:lnTo>
                      <a:pt x="336" y="1162"/>
                    </a:lnTo>
                    <a:lnTo>
                      <a:pt x="366" y="1147"/>
                    </a:lnTo>
                    <a:lnTo>
                      <a:pt x="394" y="1136"/>
                    </a:lnTo>
                    <a:lnTo>
                      <a:pt x="422" y="1127"/>
                    </a:lnTo>
                    <a:lnTo>
                      <a:pt x="448" y="1123"/>
                    </a:lnTo>
                    <a:lnTo>
                      <a:pt x="472" y="1121"/>
                    </a:lnTo>
                    <a:lnTo>
                      <a:pt x="472" y="1121"/>
                    </a:lnTo>
                    <a:lnTo>
                      <a:pt x="487" y="1121"/>
                    </a:lnTo>
                    <a:lnTo>
                      <a:pt x="493" y="1121"/>
                    </a:lnTo>
                    <a:lnTo>
                      <a:pt x="495" y="1119"/>
                    </a:lnTo>
                    <a:lnTo>
                      <a:pt x="496" y="1118"/>
                    </a:lnTo>
                    <a:lnTo>
                      <a:pt x="496" y="1118"/>
                    </a:lnTo>
                    <a:lnTo>
                      <a:pt x="508" y="1090"/>
                    </a:lnTo>
                    <a:lnTo>
                      <a:pt x="513" y="1062"/>
                    </a:lnTo>
                    <a:lnTo>
                      <a:pt x="517" y="1039"/>
                    </a:lnTo>
                    <a:lnTo>
                      <a:pt x="517" y="1019"/>
                    </a:lnTo>
                    <a:lnTo>
                      <a:pt x="515" y="1002"/>
                    </a:lnTo>
                    <a:lnTo>
                      <a:pt x="511" y="989"/>
                    </a:lnTo>
                    <a:lnTo>
                      <a:pt x="509" y="978"/>
                    </a:lnTo>
                    <a:lnTo>
                      <a:pt x="506" y="978"/>
                    </a:lnTo>
                    <a:lnTo>
                      <a:pt x="506" y="978"/>
                    </a:lnTo>
                    <a:lnTo>
                      <a:pt x="476" y="976"/>
                    </a:lnTo>
                    <a:lnTo>
                      <a:pt x="452" y="972"/>
                    </a:lnTo>
                    <a:lnTo>
                      <a:pt x="403" y="959"/>
                    </a:lnTo>
                    <a:lnTo>
                      <a:pt x="403" y="959"/>
                    </a:lnTo>
                    <a:lnTo>
                      <a:pt x="366" y="950"/>
                    </a:lnTo>
                    <a:lnTo>
                      <a:pt x="330" y="936"/>
                    </a:lnTo>
                    <a:lnTo>
                      <a:pt x="297" y="923"/>
                    </a:lnTo>
                    <a:lnTo>
                      <a:pt x="267" y="907"/>
                    </a:lnTo>
                    <a:lnTo>
                      <a:pt x="237" y="890"/>
                    </a:lnTo>
                    <a:lnTo>
                      <a:pt x="211" y="869"/>
                    </a:lnTo>
                    <a:lnTo>
                      <a:pt x="187" y="849"/>
                    </a:lnTo>
                    <a:lnTo>
                      <a:pt x="164" y="825"/>
                    </a:lnTo>
                    <a:lnTo>
                      <a:pt x="146" y="800"/>
                    </a:lnTo>
                    <a:lnTo>
                      <a:pt x="129" y="774"/>
                    </a:lnTo>
                    <a:lnTo>
                      <a:pt x="114" y="746"/>
                    </a:lnTo>
                    <a:lnTo>
                      <a:pt x="103" y="716"/>
                    </a:lnTo>
                    <a:lnTo>
                      <a:pt x="93" y="686"/>
                    </a:lnTo>
                    <a:lnTo>
                      <a:pt x="86" y="653"/>
                    </a:lnTo>
                    <a:lnTo>
                      <a:pt x="82" y="619"/>
                    </a:lnTo>
                    <a:lnTo>
                      <a:pt x="80" y="586"/>
                    </a:lnTo>
                    <a:lnTo>
                      <a:pt x="80" y="586"/>
                    </a:lnTo>
                    <a:lnTo>
                      <a:pt x="80" y="561"/>
                    </a:lnTo>
                    <a:lnTo>
                      <a:pt x="82" y="539"/>
                    </a:lnTo>
                    <a:lnTo>
                      <a:pt x="90" y="492"/>
                    </a:lnTo>
                    <a:lnTo>
                      <a:pt x="101" y="448"/>
                    </a:lnTo>
                    <a:lnTo>
                      <a:pt x="116" y="403"/>
                    </a:lnTo>
                    <a:lnTo>
                      <a:pt x="136" y="360"/>
                    </a:lnTo>
                    <a:lnTo>
                      <a:pt x="159" y="319"/>
                    </a:lnTo>
                    <a:lnTo>
                      <a:pt x="187" y="278"/>
                    </a:lnTo>
                    <a:lnTo>
                      <a:pt x="217" y="240"/>
                    </a:lnTo>
                    <a:lnTo>
                      <a:pt x="233" y="224"/>
                    </a:lnTo>
                    <a:lnTo>
                      <a:pt x="252" y="207"/>
                    </a:lnTo>
                    <a:lnTo>
                      <a:pt x="271" y="190"/>
                    </a:lnTo>
                    <a:lnTo>
                      <a:pt x="289" y="175"/>
                    </a:lnTo>
                    <a:lnTo>
                      <a:pt x="310" y="162"/>
                    </a:lnTo>
                    <a:lnTo>
                      <a:pt x="330" y="147"/>
                    </a:lnTo>
                    <a:lnTo>
                      <a:pt x="351" y="136"/>
                    </a:lnTo>
                    <a:lnTo>
                      <a:pt x="373" y="125"/>
                    </a:lnTo>
                    <a:lnTo>
                      <a:pt x="398" y="115"/>
                    </a:lnTo>
                    <a:lnTo>
                      <a:pt x="420" y="106"/>
                    </a:lnTo>
                    <a:lnTo>
                      <a:pt x="444" y="99"/>
                    </a:lnTo>
                    <a:lnTo>
                      <a:pt x="470" y="91"/>
                    </a:lnTo>
                    <a:lnTo>
                      <a:pt x="496" y="87"/>
                    </a:lnTo>
                    <a:lnTo>
                      <a:pt x="523" y="84"/>
                    </a:lnTo>
                    <a:lnTo>
                      <a:pt x="549" y="80"/>
                    </a:lnTo>
                    <a:lnTo>
                      <a:pt x="577" y="80"/>
                    </a:lnTo>
                    <a:lnTo>
                      <a:pt x="577" y="80"/>
                    </a:lnTo>
                    <a:lnTo>
                      <a:pt x="603" y="80"/>
                    </a:lnTo>
                    <a:lnTo>
                      <a:pt x="629" y="84"/>
                    </a:lnTo>
                    <a:lnTo>
                      <a:pt x="655" y="87"/>
                    </a:lnTo>
                    <a:lnTo>
                      <a:pt x="679" y="91"/>
                    </a:lnTo>
                    <a:lnTo>
                      <a:pt x="704" y="99"/>
                    </a:lnTo>
                    <a:lnTo>
                      <a:pt x="726" y="106"/>
                    </a:lnTo>
                    <a:lnTo>
                      <a:pt x="750" y="115"/>
                    </a:lnTo>
                    <a:lnTo>
                      <a:pt x="771" y="127"/>
                    </a:lnTo>
                    <a:lnTo>
                      <a:pt x="793" y="138"/>
                    </a:lnTo>
                    <a:lnTo>
                      <a:pt x="814" y="151"/>
                    </a:lnTo>
                    <a:lnTo>
                      <a:pt x="834" y="164"/>
                    </a:lnTo>
                    <a:lnTo>
                      <a:pt x="853" y="179"/>
                    </a:lnTo>
                    <a:lnTo>
                      <a:pt x="871" y="194"/>
                    </a:lnTo>
                    <a:lnTo>
                      <a:pt x="888" y="211"/>
                    </a:lnTo>
                    <a:lnTo>
                      <a:pt x="905" y="229"/>
                    </a:lnTo>
                    <a:lnTo>
                      <a:pt x="922" y="246"/>
                    </a:lnTo>
                    <a:lnTo>
                      <a:pt x="952" y="285"/>
                    </a:lnTo>
                    <a:lnTo>
                      <a:pt x="978" y="326"/>
                    </a:lnTo>
                    <a:lnTo>
                      <a:pt x="1000" y="369"/>
                    </a:lnTo>
                    <a:lnTo>
                      <a:pt x="1019" y="416"/>
                    </a:lnTo>
                    <a:lnTo>
                      <a:pt x="1034" y="461"/>
                    </a:lnTo>
                    <a:lnTo>
                      <a:pt x="1045" y="509"/>
                    </a:lnTo>
                    <a:lnTo>
                      <a:pt x="1051" y="556"/>
                    </a:lnTo>
                    <a:lnTo>
                      <a:pt x="1054" y="604"/>
                    </a:lnTo>
                    <a:lnTo>
                      <a:pt x="1054" y="604"/>
                    </a:lnTo>
                    <a:lnTo>
                      <a:pt x="1052" y="630"/>
                    </a:lnTo>
                    <a:lnTo>
                      <a:pt x="1051" y="657"/>
                    </a:lnTo>
                    <a:lnTo>
                      <a:pt x="1047" y="681"/>
                    </a:lnTo>
                    <a:lnTo>
                      <a:pt x="1043" y="703"/>
                    </a:lnTo>
                    <a:lnTo>
                      <a:pt x="1038" y="726"/>
                    </a:lnTo>
                    <a:lnTo>
                      <a:pt x="1030" y="746"/>
                    </a:lnTo>
                    <a:lnTo>
                      <a:pt x="1021" y="765"/>
                    </a:lnTo>
                    <a:lnTo>
                      <a:pt x="1011" y="783"/>
                    </a:lnTo>
                    <a:lnTo>
                      <a:pt x="1002" y="800"/>
                    </a:lnTo>
                    <a:lnTo>
                      <a:pt x="991" y="817"/>
                    </a:lnTo>
                    <a:lnTo>
                      <a:pt x="980" y="832"/>
                    </a:lnTo>
                    <a:lnTo>
                      <a:pt x="967" y="847"/>
                    </a:lnTo>
                    <a:lnTo>
                      <a:pt x="941" y="873"/>
                    </a:lnTo>
                    <a:lnTo>
                      <a:pt x="911" y="895"/>
                    </a:lnTo>
                    <a:lnTo>
                      <a:pt x="879" y="914"/>
                    </a:lnTo>
                    <a:lnTo>
                      <a:pt x="847" y="929"/>
                    </a:lnTo>
                    <a:lnTo>
                      <a:pt x="814" y="942"/>
                    </a:lnTo>
                    <a:lnTo>
                      <a:pt x="782" y="953"/>
                    </a:lnTo>
                    <a:lnTo>
                      <a:pt x="748" y="961"/>
                    </a:lnTo>
                    <a:lnTo>
                      <a:pt x="717" y="968"/>
                    </a:lnTo>
                    <a:lnTo>
                      <a:pt x="685" y="972"/>
                    </a:lnTo>
                    <a:lnTo>
                      <a:pt x="657" y="976"/>
                    </a:lnTo>
                    <a:lnTo>
                      <a:pt x="657" y="976"/>
                    </a:lnTo>
                    <a:lnTo>
                      <a:pt x="655" y="989"/>
                    </a:lnTo>
                    <a:lnTo>
                      <a:pt x="653" y="1024"/>
                    </a:lnTo>
                    <a:lnTo>
                      <a:pt x="653" y="1045"/>
                    </a:lnTo>
                    <a:lnTo>
                      <a:pt x="655" y="1067"/>
                    </a:lnTo>
                    <a:lnTo>
                      <a:pt x="661" y="1088"/>
                    </a:lnTo>
                    <a:lnTo>
                      <a:pt x="670" y="1108"/>
                    </a:lnTo>
                    <a:lnTo>
                      <a:pt x="670" y="1108"/>
                    </a:lnTo>
                    <a:close/>
                    <a:moveTo>
                      <a:pt x="599" y="2353"/>
                    </a:moveTo>
                    <a:lnTo>
                      <a:pt x="599" y="2353"/>
                    </a:lnTo>
                    <a:lnTo>
                      <a:pt x="595" y="2456"/>
                    </a:lnTo>
                    <a:lnTo>
                      <a:pt x="593" y="2556"/>
                    </a:lnTo>
                    <a:lnTo>
                      <a:pt x="593" y="2556"/>
                    </a:lnTo>
                    <a:lnTo>
                      <a:pt x="592" y="2573"/>
                    </a:lnTo>
                    <a:lnTo>
                      <a:pt x="592" y="2573"/>
                    </a:lnTo>
                    <a:lnTo>
                      <a:pt x="586" y="2545"/>
                    </a:lnTo>
                    <a:lnTo>
                      <a:pt x="586" y="2545"/>
                    </a:lnTo>
                    <a:lnTo>
                      <a:pt x="582" y="2523"/>
                    </a:lnTo>
                    <a:lnTo>
                      <a:pt x="579" y="2498"/>
                    </a:lnTo>
                    <a:lnTo>
                      <a:pt x="575" y="2439"/>
                    </a:lnTo>
                    <a:lnTo>
                      <a:pt x="575" y="2370"/>
                    </a:lnTo>
                    <a:lnTo>
                      <a:pt x="575" y="2297"/>
                    </a:lnTo>
                    <a:lnTo>
                      <a:pt x="579" y="2222"/>
                    </a:lnTo>
                    <a:lnTo>
                      <a:pt x="582" y="2151"/>
                    </a:lnTo>
                    <a:lnTo>
                      <a:pt x="588" y="2086"/>
                    </a:lnTo>
                    <a:lnTo>
                      <a:pt x="595" y="2032"/>
                    </a:lnTo>
                    <a:lnTo>
                      <a:pt x="595" y="2032"/>
                    </a:lnTo>
                    <a:lnTo>
                      <a:pt x="599" y="2064"/>
                    </a:lnTo>
                    <a:lnTo>
                      <a:pt x="601" y="2101"/>
                    </a:lnTo>
                    <a:lnTo>
                      <a:pt x="603" y="2183"/>
                    </a:lnTo>
                    <a:lnTo>
                      <a:pt x="601" y="2271"/>
                    </a:lnTo>
                    <a:lnTo>
                      <a:pt x="599" y="2353"/>
                    </a:lnTo>
                    <a:lnTo>
                      <a:pt x="599" y="23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1" name="Freeform 281"/>
              <p:cNvSpPr>
                <a:spLocks noEditPoints="1"/>
              </p:cNvSpPr>
              <p:nvPr/>
            </p:nvSpPr>
            <p:spPr bwMode="auto">
              <a:xfrm>
                <a:off x="1276350" y="6423025"/>
                <a:ext cx="211138" cy="295275"/>
              </a:xfrm>
              <a:custGeom>
                <a:avLst/>
                <a:gdLst>
                  <a:gd name="T0" fmla="*/ 6 w 265"/>
                  <a:gd name="T1" fmla="*/ 67 h 371"/>
                  <a:gd name="T2" fmla="*/ 6 w 265"/>
                  <a:gd name="T3" fmla="*/ 71 h 371"/>
                  <a:gd name="T4" fmla="*/ 28 w 265"/>
                  <a:gd name="T5" fmla="*/ 194 h 371"/>
                  <a:gd name="T6" fmla="*/ 49 w 265"/>
                  <a:gd name="T7" fmla="*/ 336 h 371"/>
                  <a:gd name="T8" fmla="*/ 52 w 265"/>
                  <a:gd name="T9" fmla="*/ 345 h 371"/>
                  <a:gd name="T10" fmla="*/ 62 w 265"/>
                  <a:gd name="T11" fmla="*/ 358 h 371"/>
                  <a:gd name="T12" fmla="*/ 67 w 265"/>
                  <a:gd name="T13" fmla="*/ 364 h 371"/>
                  <a:gd name="T14" fmla="*/ 90 w 265"/>
                  <a:gd name="T15" fmla="*/ 371 h 371"/>
                  <a:gd name="T16" fmla="*/ 101 w 265"/>
                  <a:gd name="T17" fmla="*/ 370 h 371"/>
                  <a:gd name="T18" fmla="*/ 125 w 265"/>
                  <a:gd name="T19" fmla="*/ 360 h 371"/>
                  <a:gd name="T20" fmla="*/ 168 w 265"/>
                  <a:gd name="T21" fmla="*/ 342 h 371"/>
                  <a:gd name="T22" fmla="*/ 200 w 265"/>
                  <a:gd name="T23" fmla="*/ 321 h 371"/>
                  <a:gd name="T24" fmla="*/ 226 w 265"/>
                  <a:gd name="T25" fmla="*/ 300 h 371"/>
                  <a:gd name="T26" fmla="*/ 243 w 265"/>
                  <a:gd name="T27" fmla="*/ 278 h 371"/>
                  <a:gd name="T28" fmla="*/ 256 w 265"/>
                  <a:gd name="T29" fmla="*/ 258 h 371"/>
                  <a:gd name="T30" fmla="*/ 265 w 265"/>
                  <a:gd name="T31" fmla="*/ 228 h 371"/>
                  <a:gd name="T32" fmla="*/ 265 w 265"/>
                  <a:gd name="T33" fmla="*/ 209 h 371"/>
                  <a:gd name="T34" fmla="*/ 261 w 265"/>
                  <a:gd name="T35" fmla="*/ 170 h 371"/>
                  <a:gd name="T36" fmla="*/ 250 w 265"/>
                  <a:gd name="T37" fmla="*/ 136 h 371"/>
                  <a:gd name="T38" fmla="*/ 231 w 265"/>
                  <a:gd name="T39" fmla="*/ 105 h 371"/>
                  <a:gd name="T40" fmla="*/ 207 w 265"/>
                  <a:gd name="T41" fmla="*/ 77 h 371"/>
                  <a:gd name="T42" fmla="*/ 177 w 265"/>
                  <a:gd name="T43" fmla="*/ 52 h 371"/>
                  <a:gd name="T44" fmla="*/ 140 w 265"/>
                  <a:gd name="T45" fmla="*/ 32 h 371"/>
                  <a:gd name="T46" fmla="*/ 97 w 265"/>
                  <a:gd name="T47" fmla="*/ 15 h 371"/>
                  <a:gd name="T48" fmla="*/ 49 w 265"/>
                  <a:gd name="T49" fmla="*/ 2 h 371"/>
                  <a:gd name="T50" fmla="*/ 39 w 265"/>
                  <a:gd name="T51" fmla="*/ 0 h 371"/>
                  <a:gd name="T52" fmla="*/ 21 w 265"/>
                  <a:gd name="T53" fmla="*/ 6 h 371"/>
                  <a:gd name="T54" fmla="*/ 13 w 265"/>
                  <a:gd name="T55" fmla="*/ 11 h 371"/>
                  <a:gd name="T56" fmla="*/ 2 w 265"/>
                  <a:gd name="T57" fmla="*/ 28 h 371"/>
                  <a:gd name="T58" fmla="*/ 2 w 265"/>
                  <a:gd name="T59" fmla="*/ 47 h 371"/>
                  <a:gd name="T60" fmla="*/ 6 w 265"/>
                  <a:gd name="T61" fmla="*/ 67 h 371"/>
                  <a:gd name="T62" fmla="*/ 121 w 265"/>
                  <a:gd name="T63" fmla="*/ 274 h 371"/>
                  <a:gd name="T64" fmla="*/ 108 w 265"/>
                  <a:gd name="T65" fmla="*/ 183 h 371"/>
                  <a:gd name="T66" fmla="*/ 92 w 265"/>
                  <a:gd name="T67" fmla="*/ 97 h 371"/>
                  <a:gd name="T68" fmla="*/ 133 w 265"/>
                  <a:gd name="T69" fmla="*/ 118 h 371"/>
                  <a:gd name="T70" fmla="*/ 161 w 265"/>
                  <a:gd name="T71" fmla="*/ 144 h 371"/>
                  <a:gd name="T72" fmla="*/ 179 w 265"/>
                  <a:gd name="T73" fmla="*/ 174 h 371"/>
                  <a:gd name="T74" fmla="*/ 185 w 265"/>
                  <a:gd name="T75" fmla="*/ 209 h 371"/>
                  <a:gd name="T76" fmla="*/ 185 w 265"/>
                  <a:gd name="T77" fmla="*/ 220 h 371"/>
                  <a:gd name="T78" fmla="*/ 174 w 265"/>
                  <a:gd name="T79" fmla="*/ 239 h 371"/>
                  <a:gd name="T80" fmla="*/ 157 w 265"/>
                  <a:gd name="T81" fmla="*/ 256 h 371"/>
                  <a:gd name="T82" fmla="*/ 121 w 265"/>
                  <a:gd name="T83" fmla="*/ 27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65" h="371">
                    <a:moveTo>
                      <a:pt x="6" y="67"/>
                    </a:moveTo>
                    <a:lnTo>
                      <a:pt x="6" y="67"/>
                    </a:lnTo>
                    <a:lnTo>
                      <a:pt x="6" y="71"/>
                    </a:lnTo>
                    <a:lnTo>
                      <a:pt x="6" y="71"/>
                    </a:lnTo>
                    <a:lnTo>
                      <a:pt x="17" y="129"/>
                    </a:lnTo>
                    <a:lnTo>
                      <a:pt x="28" y="194"/>
                    </a:lnTo>
                    <a:lnTo>
                      <a:pt x="39" y="263"/>
                    </a:lnTo>
                    <a:lnTo>
                      <a:pt x="49" y="336"/>
                    </a:lnTo>
                    <a:lnTo>
                      <a:pt x="49" y="336"/>
                    </a:lnTo>
                    <a:lnTo>
                      <a:pt x="52" y="345"/>
                    </a:lnTo>
                    <a:lnTo>
                      <a:pt x="56" y="353"/>
                    </a:lnTo>
                    <a:lnTo>
                      <a:pt x="62" y="358"/>
                    </a:lnTo>
                    <a:lnTo>
                      <a:pt x="67" y="364"/>
                    </a:lnTo>
                    <a:lnTo>
                      <a:pt x="67" y="364"/>
                    </a:lnTo>
                    <a:lnTo>
                      <a:pt x="78" y="370"/>
                    </a:lnTo>
                    <a:lnTo>
                      <a:pt x="90" y="371"/>
                    </a:lnTo>
                    <a:lnTo>
                      <a:pt x="90" y="371"/>
                    </a:lnTo>
                    <a:lnTo>
                      <a:pt x="101" y="370"/>
                    </a:lnTo>
                    <a:lnTo>
                      <a:pt x="101" y="370"/>
                    </a:lnTo>
                    <a:lnTo>
                      <a:pt x="125" y="360"/>
                    </a:lnTo>
                    <a:lnTo>
                      <a:pt x="147" y="351"/>
                    </a:lnTo>
                    <a:lnTo>
                      <a:pt x="168" y="342"/>
                    </a:lnTo>
                    <a:lnTo>
                      <a:pt x="185" y="332"/>
                    </a:lnTo>
                    <a:lnTo>
                      <a:pt x="200" y="321"/>
                    </a:lnTo>
                    <a:lnTo>
                      <a:pt x="215" y="312"/>
                    </a:lnTo>
                    <a:lnTo>
                      <a:pt x="226" y="300"/>
                    </a:lnTo>
                    <a:lnTo>
                      <a:pt x="235" y="289"/>
                    </a:lnTo>
                    <a:lnTo>
                      <a:pt x="243" y="278"/>
                    </a:lnTo>
                    <a:lnTo>
                      <a:pt x="250" y="269"/>
                    </a:lnTo>
                    <a:lnTo>
                      <a:pt x="256" y="258"/>
                    </a:lnTo>
                    <a:lnTo>
                      <a:pt x="259" y="246"/>
                    </a:lnTo>
                    <a:lnTo>
                      <a:pt x="265" y="228"/>
                    </a:lnTo>
                    <a:lnTo>
                      <a:pt x="265" y="209"/>
                    </a:lnTo>
                    <a:lnTo>
                      <a:pt x="265" y="209"/>
                    </a:lnTo>
                    <a:lnTo>
                      <a:pt x="263" y="188"/>
                    </a:lnTo>
                    <a:lnTo>
                      <a:pt x="261" y="170"/>
                    </a:lnTo>
                    <a:lnTo>
                      <a:pt x="256" y="153"/>
                    </a:lnTo>
                    <a:lnTo>
                      <a:pt x="250" y="136"/>
                    </a:lnTo>
                    <a:lnTo>
                      <a:pt x="243" y="119"/>
                    </a:lnTo>
                    <a:lnTo>
                      <a:pt x="231" y="105"/>
                    </a:lnTo>
                    <a:lnTo>
                      <a:pt x="220" y="90"/>
                    </a:lnTo>
                    <a:lnTo>
                      <a:pt x="207" y="77"/>
                    </a:lnTo>
                    <a:lnTo>
                      <a:pt x="194" y="63"/>
                    </a:lnTo>
                    <a:lnTo>
                      <a:pt x="177" y="52"/>
                    </a:lnTo>
                    <a:lnTo>
                      <a:pt x="159" y="41"/>
                    </a:lnTo>
                    <a:lnTo>
                      <a:pt x="140" y="32"/>
                    </a:lnTo>
                    <a:lnTo>
                      <a:pt x="119" y="22"/>
                    </a:lnTo>
                    <a:lnTo>
                      <a:pt x="97" y="15"/>
                    </a:lnTo>
                    <a:lnTo>
                      <a:pt x="75" y="7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39" y="0"/>
                    </a:lnTo>
                    <a:lnTo>
                      <a:pt x="30" y="2"/>
                    </a:lnTo>
                    <a:lnTo>
                      <a:pt x="21" y="6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6" y="19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2" y="47"/>
                    </a:lnTo>
                    <a:lnTo>
                      <a:pt x="2" y="47"/>
                    </a:lnTo>
                    <a:lnTo>
                      <a:pt x="6" y="67"/>
                    </a:lnTo>
                    <a:lnTo>
                      <a:pt x="6" y="67"/>
                    </a:lnTo>
                    <a:close/>
                    <a:moveTo>
                      <a:pt x="121" y="274"/>
                    </a:moveTo>
                    <a:lnTo>
                      <a:pt x="121" y="274"/>
                    </a:lnTo>
                    <a:lnTo>
                      <a:pt x="108" y="183"/>
                    </a:lnTo>
                    <a:lnTo>
                      <a:pt x="92" y="97"/>
                    </a:lnTo>
                    <a:lnTo>
                      <a:pt x="92" y="97"/>
                    </a:lnTo>
                    <a:lnTo>
                      <a:pt x="114" y="106"/>
                    </a:lnTo>
                    <a:lnTo>
                      <a:pt x="133" y="118"/>
                    </a:lnTo>
                    <a:lnTo>
                      <a:pt x="147" y="131"/>
                    </a:lnTo>
                    <a:lnTo>
                      <a:pt x="161" y="144"/>
                    </a:lnTo>
                    <a:lnTo>
                      <a:pt x="172" y="159"/>
                    </a:lnTo>
                    <a:lnTo>
                      <a:pt x="179" y="174"/>
                    </a:lnTo>
                    <a:lnTo>
                      <a:pt x="183" y="190"/>
                    </a:lnTo>
                    <a:lnTo>
                      <a:pt x="185" y="209"/>
                    </a:lnTo>
                    <a:lnTo>
                      <a:pt x="185" y="209"/>
                    </a:lnTo>
                    <a:lnTo>
                      <a:pt x="185" y="220"/>
                    </a:lnTo>
                    <a:lnTo>
                      <a:pt x="181" y="230"/>
                    </a:lnTo>
                    <a:lnTo>
                      <a:pt x="174" y="239"/>
                    </a:lnTo>
                    <a:lnTo>
                      <a:pt x="166" y="246"/>
                    </a:lnTo>
                    <a:lnTo>
                      <a:pt x="157" y="256"/>
                    </a:lnTo>
                    <a:lnTo>
                      <a:pt x="146" y="263"/>
                    </a:lnTo>
                    <a:lnTo>
                      <a:pt x="121" y="274"/>
                    </a:lnTo>
                    <a:lnTo>
                      <a:pt x="121" y="2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2" name="Freeform 282"/>
              <p:cNvSpPr>
                <a:spLocks noEditPoints="1"/>
              </p:cNvSpPr>
              <p:nvPr/>
            </p:nvSpPr>
            <p:spPr bwMode="auto">
              <a:xfrm>
                <a:off x="884238" y="6434138"/>
                <a:ext cx="160338" cy="269875"/>
              </a:xfrm>
              <a:custGeom>
                <a:avLst/>
                <a:gdLst>
                  <a:gd name="T0" fmla="*/ 147 w 201"/>
                  <a:gd name="T1" fmla="*/ 4 h 340"/>
                  <a:gd name="T2" fmla="*/ 84 w 201"/>
                  <a:gd name="T3" fmla="*/ 35 h 340"/>
                  <a:gd name="T4" fmla="*/ 59 w 201"/>
                  <a:gd name="T5" fmla="*/ 56 h 340"/>
                  <a:gd name="T6" fmla="*/ 39 w 201"/>
                  <a:gd name="T7" fmla="*/ 78 h 340"/>
                  <a:gd name="T8" fmla="*/ 22 w 201"/>
                  <a:gd name="T9" fmla="*/ 104 h 340"/>
                  <a:gd name="T10" fmla="*/ 11 w 201"/>
                  <a:gd name="T11" fmla="*/ 131 h 340"/>
                  <a:gd name="T12" fmla="*/ 1 w 201"/>
                  <a:gd name="T13" fmla="*/ 160 h 340"/>
                  <a:gd name="T14" fmla="*/ 0 w 201"/>
                  <a:gd name="T15" fmla="*/ 192 h 340"/>
                  <a:gd name="T16" fmla="*/ 0 w 201"/>
                  <a:gd name="T17" fmla="*/ 209 h 340"/>
                  <a:gd name="T18" fmla="*/ 7 w 201"/>
                  <a:gd name="T19" fmla="*/ 243 h 340"/>
                  <a:gd name="T20" fmla="*/ 29 w 201"/>
                  <a:gd name="T21" fmla="*/ 280 h 340"/>
                  <a:gd name="T22" fmla="*/ 71 w 201"/>
                  <a:gd name="T23" fmla="*/ 317 h 340"/>
                  <a:gd name="T24" fmla="*/ 98 w 201"/>
                  <a:gd name="T25" fmla="*/ 334 h 340"/>
                  <a:gd name="T26" fmla="*/ 117 w 201"/>
                  <a:gd name="T27" fmla="*/ 340 h 340"/>
                  <a:gd name="T28" fmla="*/ 126 w 201"/>
                  <a:gd name="T29" fmla="*/ 338 h 340"/>
                  <a:gd name="T30" fmla="*/ 136 w 201"/>
                  <a:gd name="T31" fmla="*/ 334 h 340"/>
                  <a:gd name="T32" fmla="*/ 151 w 201"/>
                  <a:gd name="T33" fmla="*/ 321 h 340"/>
                  <a:gd name="T34" fmla="*/ 156 w 201"/>
                  <a:gd name="T35" fmla="*/ 304 h 340"/>
                  <a:gd name="T36" fmla="*/ 166 w 201"/>
                  <a:gd name="T37" fmla="*/ 233 h 340"/>
                  <a:gd name="T38" fmla="*/ 186 w 201"/>
                  <a:gd name="T39" fmla="*/ 106 h 340"/>
                  <a:gd name="T40" fmla="*/ 199 w 201"/>
                  <a:gd name="T41" fmla="*/ 50 h 340"/>
                  <a:gd name="T42" fmla="*/ 199 w 201"/>
                  <a:gd name="T43" fmla="*/ 28 h 340"/>
                  <a:gd name="T44" fmla="*/ 188 w 201"/>
                  <a:gd name="T45" fmla="*/ 11 h 340"/>
                  <a:gd name="T46" fmla="*/ 179 w 201"/>
                  <a:gd name="T47" fmla="*/ 4 h 340"/>
                  <a:gd name="T48" fmla="*/ 158 w 201"/>
                  <a:gd name="T49" fmla="*/ 0 h 340"/>
                  <a:gd name="T50" fmla="*/ 147 w 201"/>
                  <a:gd name="T51" fmla="*/ 4 h 340"/>
                  <a:gd name="T52" fmla="*/ 87 w 201"/>
                  <a:gd name="T53" fmla="*/ 222 h 340"/>
                  <a:gd name="T54" fmla="*/ 78 w 201"/>
                  <a:gd name="T55" fmla="*/ 196 h 340"/>
                  <a:gd name="T56" fmla="*/ 80 w 201"/>
                  <a:gd name="T57" fmla="*/ 177 h 340"/>
                  <a:gd name="T58" fmla="*/ 91 w 201"/>
                  <a:gd name="T59" fmla="*/ 144 h 340"/>
                  <a:gd name="T60" fmla="*/ 102 w 201"/>
                  <a:gd name="T61" fmla="*/ 129 h 340"/>
                  <a:gd name="T62" fmla="*/ 87 w 201"/>
                  <a:gd name="T63" fmla="*/ 222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1" h="340">
                    <a:moveTo>
                      <a:pt x="147" y="4"/>
                    </a:moveTo>
                    <a:lnTo>
                      <a:pt x="147" y="4"/>
                    </a:lnTo>
                    <a:lnTo>
                      <a:pt x="113" y="19"/>
                    </a:lnTo>
                    <a:lnTo>
                      <a:pt x="84" y="35"/>
                    </a:lnTo>
                    <a:lnTo>
                      <a:pt x="71" y="47"/>
                    </a:lnTo>
                    <a:lnTo>
                      <a:pt x="59" y="56"/>
                    </a:lnTo>
                    <a:lnTo>
                      <a:pt x="48" y="67"/>
                    </a:lnTo>
                    <a:lnTo>
                      <a:pt x="39" y="78"/>
                    </a:lnTo>
                    <a:lnTo>
                      <a:pt x="29" y="91"/>
                    </a:lnTo>
                    <a:lnTo>
                      <a:pt x="22" y="104"/>
                    </a:lnTo>
                    <a:lnTo>
                      <a:pt x="15" y="118"/>
                    </a:lnTo>
                    <a:lnTo>
                      <a:pt x="11" y="131"/>
                    </a:lnTo>
                    <a:lnTo>
                      <a:pt x="5" y="145"/>
                    </a:lnTo>
                    <a:lnTo>
                      <a:pt x="1" y="160"/>
                    </a:lnTo>
                    <a:lnTo>
                      <a:pt x="0" y="177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209"/>
                    </a:lnTo>
                    <a:lnTo>
                      <a:pt x="1" y="226"/>
                    </a:lnTo>
                    <a:lnTo>
                      <a:pt x="7" y="243"/>
                    </a:lnTo>
                    <a:lnTo>
                      <a:pt x="16" y="261"/>
                    </a:lnTo>
                    <a:lnTo>
                      <a:pt x="29" y="280"/>
                    </a:lnTo>
                    <a:lnTo>
                      <a:pt x="48" y="299"/>
                    </a:lnTo>
                    <a:lnTo>
                      <a:pt x="71" y="317"/>
                    </a:lnTo>
                    <a:lnTo>
                      <a:pt x="98" y="334"/>
                    </a:lnTo>
                    <a:lnTo>
                      <a:pt x="98" y="334"/>
                    </a:lnTo>
                    <a:lnTo>
                      <a:pt x="108" y="338"/>
                    </a:lnTo>
                    <a:lnTo>
                      <a:pt x="117" y="340"/>
                    </a:lnTo>
                    <a:lnTo>
                      <a:pt x="117" y="340"/>
                    </a:lnTo>
                    <a:lnTo>
                      <a:pt x="126" y="338"/>
                    </a:lnTo>
                    <a:lnTo>
                      <a:pt x="136" y="334"/>
                    </a:lnTo>
                    <a:lnTo>
                      <a:pt x="136" y="334"/>
                    </a:lnTo>
                    <a:lnTo>
                      <a:pt x="145" y="328"/>
                    </a:lnTo>
                    <a:lnTo>
                      <a:pt x="151" y="321"/>
                    </a:lnTo>
                    <a:lnTo>
                      <a:pt x="154" y="313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6" y="233"/>
                    </a:lnTo>
                    <a:lnTo>
                      <a:pt x="175" y="168"/>
                    </a:lnTo>
                    <a:lnTo>
                      <a:pt x="186" y="106"/>
                    </a:lnTo>
                    <a:lnTo>
                      <a:pt x="199" y="50"/>
                    </a:lnTo>
                    <a:lnTo>
                      <a:pt x="199" y="50"/>
                    </a:lnTo>
                    <a:lnTo>
                      <a:pt x="201" y="39"/>
                    </a:lnTo>
                    <a:lnTo>
                      <a:pt x="199" y="28"/>
                    </a:lnTo>
                    <a:lnTo>
                      <a:pt x="196" y="19"/>
                    </a:lnTo>
                    <a:lnTo>
                      <a:pt x="188" y="11"/>
                    </a:lnTo>
                    <a:lnTo>
                      <a:pt x="188" y="11"/>
                    </a:lnTo>
                    <a:lnTo>
                      <a:pt x="179" y="4"/>
                    </a:lnTo>
                    <a:lnTo>
                      <a:pt x="168" y="2"/>
                    </a:lnTo>
                    <a:lnTo>
                      <a:pt x="158" y="0"/>
                    </a:lnTo>
                    <a:lnTo>
                      <a:pt x="147" y="4"/>
                    </a:lnTo>
                    <a:lnTo>
                      <a:pt x="147" y="4"/>
                    </a:lnTo>
                    <a:close/>
                    <a:moveTo>
                      <a:pt x="87" y="222"/>
                    </a:moveTo>
                    <a:lnTo>
                      <a:pt x="87" y="222"/>
                    </a:lnTo>
                    <a:lnTo>
                      <a:pt x="80" y="209"/>
                    </a:lnTo>
                    <a:lnTo>
                      <a:pt x="78" y="196"/>
                    </a:lnTo>
                    <a:lnTo>
                      <a:pt x="78" y="196"/>
                    </a:lnTo>
                    <a:lnTo>
                      <a:pt x="80" y="177"/>
                    </a:lnTo>
                    <a:lnTo>
                      <a:pt x="85" y="159"/>
                    </a:lnTo>
                    <a:lnTo>
                      <a:pt x="91" y="144"/>
                    </a:lnTo>
                    <a:lnTo>
                      <a:pt x="102" y="129"/>
                    </a:lnTo>
                    <a:lnTo>
                      <a:pt x="102" y="129"/>
                    </a:lnTo>
                    <a:lnTo>
                      <a:pt x="93" y="175"/>
                    </a:lnTo>
                    <a:lnTo>
                      <a:pt x="87" y="222"/>
                    </a:lnTo>
                    <a:lnTo>
                      <a:pt x="87" y="2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3" name="Freeform 283"/>
              <p:cNvSpPr>
                <a:spLocks/>
              </p:cNvSpPr>
              <p:nvPr/>
            </p:nvSpPr>
            <p:spPr bwMode="auto">
              <a:xfrm>
                <a:off x="862013" y="5865813"/>
                <a:ext cx="95250" cy="152400"/>
              </a:xfrm>
              <a:custGeom>
                <a:avLst/>
                <a:gdLst>
                  <a:gd name="T0" fmla="*/ 52 w 119"/>
                  <a:gd name="T1" fmla="*/ 193 h 193"/>
                  <a:gd name="T2" fmla="*/ 52 w 119"/>
                  <a:gd name="T3" fmla="*/ 193 h 193"/>
                  <a:gd name="T4" fmla="*/ 65 w 119"/>
                  <a:gd name="T5" fmla="*/ 193 h 193"/>
                  <a:gd name="T6" fmla="*/ 76 w 119"/>
                  <a:gd name="T7" fmla="*/ 189 h 193"/>
                  <a:gd name="T8" fmla="*/ 85 w 119"/>
                  <a:gd name="T9" fmla="*/ 185 h 193"/>
                  <a:gd name="T10" fmla="*/ 95 w 119"/>
                  <a:gd name="T11" fmla="*/ 178 h 193"/>
                  <a:gd name="T12" fmla="*/ 102 w 119"/>
                  <a:gd name="T13" fmla="*/ 170 h 193"/>
                  <a:gd name="T14" fmla="*/ 108 w 119"/>
                  <a:gd name="T15" fmla="*/ 161 h 193"/>
                  <a:gd name="T16" fmla="*/ 112 w 119"/>
                  <a:gd name="T17" fmla="*/ 150 h 193"/>
                  <a:gd name="T18" fmla="*/ 115 w 119"/>
                  <a:gd name="T19" fmla="*/ 137 h 193"/>
                  <a:gd name="T20" fmla="*/ 119 w 119"/>
                  <a:gd name="T21" fmla="*/ 64 h 193"/>
                  <a:gd name="T22" fmla="*/ 119 w 119"/>
                  <a:gd name="T23" fmla="*/ 64 h 193"/>
                  <a:gd name="T24" fmla="*/ 119 w 119"/>
                  <a:gd name="T25" fmla="*/ 53 h 193"/>
                  <a:gd name="T26" fmla="*/ 117 w 119"/>
                  <a:gd name="T27" fmla="*/ 40 h 193"/>
                  <a:gd name="T28" fmla="*/ 113 w 119"/>
                  <a:gd name="T29" fmla="*/ 30 h 193"/>
                  <a:gd name="T30" fmla="*/ 106 w 119"/>
                  <a:gd name="T31" fmla="*/ 21 h 193"/>
                  <a:gd name="T32" fmla="*/ 99 w 119"/>
                  <a:gd name="T33" fmla="*/ 13 h 193"/>
                  <a:gd name="T34" fmla="*/ 89 w 119"/>
                  <a:gd name="T35" fmla="*/ 6 h 193"/>
                  <a:gd name="T36" fmla="*/ 78 w 119"/>
                  <a:gd name="T37" fmla="*/ 2 h 193"/>
                  <a:gd name="T38" fmla="*/ 67 w 119"/>
                  <a:gd name="T39" fmla="*/ 0 h 193"/>
                  <a:gd name="T40" fmla="*/ 67 w 119"/>
                  <a:gd name="T41" fmla="*/ 0 h 193"/>
                  <a:gd name="T42" fmla="*/ 56 w 119"/>
                  <a:gd name="T43" fmla="*/ 0 h 193"/>
                  <a:gd name="T44" fmla="*/ 44 w 119"/>
                  <a:gd name="T45" fmla="*/ 2 h 193"/>
                  <a:gd name="T46" fmla="*/ 33 w 119"/>
                  <a:gd name="T47" fmla="*/ 8 h 193"/>
                  <a:gd name="T48" fmla="*/ 24 w 119"/>
                  <a:gd name="T49" fmla="*/ 13 h 193"/>
                  <a:gd name="T50" fmla="*/ 16 w 119"/>
                  <a:gd name="T51" fmla="*/ 23 h 193"/>
                  <a:gd name="T52" fmla="*/ 11 w 119"/>
                  <a:gd name="T53" fmla="*/ 32 h 193"/>
                  <a:gd name="T54" fmla="*/ 7 w 119"/>
                  <a:gd name="T55" fmla="*/ 43 h 193"/>
                  <a:gd name="T56" fmla="*/ 5 w 119"/>
                  <a:gd name="T57" fmla="*/ 54 h 193"/>
                  <a:gd name="T58" fmla="*/ 0 w 119"/>
                  <a:gd name="T59" fmla="*/ 129 h 193"/>
                  <a:gd name="T60" fmla="*/ 0 w 119"/>
                  <a:gd name="T61" fmla="*/ 129 h 193"/>
                  <a:gd name="T62" fmla="*/ 0 w 119"/>
                  <a:gd name="T63" fmla="*/ 140 h 193"/>
                  <a:gd name="T64" fmla="*/ 1 w 119"/>
                  <a:gd name="T65" fmla="*/ 151 h 193"/>
                  <a:gd name="T66" fmla="*/ 7 w 119"/>
                  <a:gd name="T67" fmla="*/ 163 h 193"/>
                  <a:gd name="T68" fmla="*/ 13 w 119"/>
                  <a:gd name="T69" fmla="*/ 172 h 193"/>
                  <a:gd name="T70" fmla="*/ 20 w 119"/>
                  <a:gd name="T71" fmla="*/ 179 h 193"/>
                  <a:gd name="T72" fmla="*/ 29 w 119"/>
                  <a:gd name="T73" fmla="*/ 187 h 193"/>
                  <a:gd name="T74" fmla="*/ 41 w 119"/>
                  <a:gd name="T75" fmla="*/ 191 h 193"/>
                  <a:gd name="T76" fmla="*/ 52 w 119"/>
                  <a:gd name="T77" fmla="*/ 193 h 193"/>
                  <a:gd name="T78" fmla="*/ 52 w 119"/>
                  <a:gd name="T7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9" h="193">
                    <a:moveTo>
                      <a:pt x="52" y="193"/>
                    </a:moveTo>
                    <a:lnTo>
                      <a:pt x="52" y="193"/>
                    </a:lnTo>
                    <a:lnTo>
                      <a:pt x="65" y="193"/>
                    </a:lnTo>
                    <a:lnTo>
                      <a:pt x="76" y="189"/>
                    </a:lnTo>
                    <a:lnTo>
                      <a:pt x="85" y="185"/>
                    </a:lnTo>
                    <a:lnTo>
                      <a:pt x="95" y="178"/>
                    </a:lnTo>
                    <a:lnTo>
                      <a:pt x="102" y="170"/>
                    </a:lnTo>
                    <a:lnTo>
                      <a:pt x="108" y="161"/>
                    </a:lnTo>
                    <a:lnTo>
                      <a:pt x="112" y="150"/>
                    </a:lnTo>
                    <a:lnTo>
                      <a:pt x="115" y="137"/>
                    </a:lnTo>
                    <a:lnTo>
                      <a:pt x="119" y="64"/>
                    </a:lnTo>
                    <a:lnTo>
                      <a:pt x="119" y="64"/>
                    </a:lnTo>
                    <a:lnTo>
                      <a:pt x="119" y="53"/>
                    </a:lnTo>
                    <a:lnTo>
                      <a:pt x="117" y="40"/>
                    </a:lnTo>
                    <a:lnTo>
                      <a:pt x="113" y="30"/>
                    </a:lnTo>
                    <a:lnTo>
                      <a:pt x="106" y="21"/>
                    </a:lnTo>
                    <a:lnTo>
                      <a:pt x="99" y="13"/>
                    </a:lnTo>
                    <a:lnTo>
                      <a:pt x="89" y="6"/>
                    </a:lnTo>
                    <a:lnTo>
                      <a:pt x="78" y="2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56" y="0"/>
                    </a:lnTo>
                    <a:lnTo>
                      <a:pt x="44" y="2"/>
                    </a:lnTo>
                    <a:lnTo>
                      <a:pt x="33" y="8"/>
                    </a:lnTo>
                    <a:lnTo>
                      <a:pt x="24" y="13"/>
                    </a:lnTo>
                    <a:lnTo>
                      <a:pt x="16" y="23"/>
                    </a:lnTo>
                    <a:lnTo>
                      <a:pt x="11" y="32"/>
                    </a:lnTo>
                    <a:lnTo>
                      <a:pt x="7" y="43"/>
                    </a:lnTo>
                    <a:lnTo>
                      <a:pt x="5" y="54"/>
                    </a:lnTo>
                    <a:lnTo>
                      <a:pt x="0" y="129"/>
                    </a:lnTo>
                    <a:lnTo>
                      <a:pt x="0" y="129"/>
                    </a:lnTo>
                    <a:lnTo>
                      <a:pt x="0" y="140"/>
                    </a:lnTo>
                    <a:lnTo>
                      <a:pt x="1" y="151"/>
                    </a:lnTo>
                    <a:lnTo>
                      <a:pt x="7" y="163"/>
                    </a:lnTo>
                    <a:lnTo>
                      <a:pt x="13" y="172"/>
                    </a:lnTo>
                    <a:lnTo>
                      <a:pt x="20" y="179"/>
                    </a:lnTo>
                    <a:lnTo>
                      <a:pt x="29" y="187"/>
                    </a:lnTo>
                    <a:lnTo>
                      <a:pt x="41" y="191"/>
                    </a:lnTo>
                    <a:lnTo>
                      <a:pt x="52" y="193"/>
                    </a:lnTo>
                    <a:lnTo>
                      <a:pt x="52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4" name="Freeform 284"/>
              <p:cNvSpPr>
                <a:spLocks/>
              </p:cNvSpPr>
              <p:nvPr/>
            </p:nvSpPr>
            <p:spPr bwMode="auto">
              <a:xfrm>
                <a:off x="1277938" y="5865813"/>
                <a:ext cx="96838" cy="152400"/>
              </a:xfrm>
              <a:custGeom>
                <a:avLst/>
                <a:gdLst>
                  <a:gd name="T0" fmla="*/ 67 w 121"/>
                  <a:gd name="T1" fmla="*/ 193 h 193"/>
                  <a:gd name="T2" fmla="*/ 67 w 121"/>
                  <a:gd name="T3" fmla="*/ 193 h 193"/>
                  <a:gd name="T4" fmla="*/ 80 w 121"/>
                  <a:gd name="T5" fmla="*/ 191 h 193"/>
                  <a:gd name="T6" fmla="*/ 90 w 121"/>
                  <a:gd name="T7" fmla="*/ 187 h 193"/>
                  <a:gd name="T8" fmla="*/ 99 w 121"/>
                  <a:gd name="T9" fmla="*/ 179 h 193"/>
                  <a:gd name="T10" fmla="*/ 108 w 121"/>
                  <a:gd name="T11" fmla="*/ 172 h 193"/>
                  <a:gd name="T12" fmla="*/ 114 w 121"/>
                  <a:gd name="T13" fmla="*/ 163 h 193"/>
                  <a:gd name="T14" fmla="*/ 117 w 121"/>
                  <a:gd name="T15" fmla="*/ 151 h 193"/>
                  <a:gd name="T16" fmla="*/ 121 w 121"/>
                  <a:gd name="T17" fmla="*/ 140 h 193"/>
                  <a:gd name="T18" fmla="*/ 121 w 121"/>
                  <a:gd name="T19" fmla="*/ 129 h 193"/>
                  <a:gd name="T20" fmla="*/ 116 w 121"/>
                  <a:gd name="T21" fmla="*/ 54 h 193"/>
                  <a:gd name="T22" fmla="*/ 116 w 121"/>
                  <a:gd name="T23" fmla="*/ 54 h 193"/>
                  <a:gd name="T24" fmla="*/ 114 w 121"/>
                  <a:gd name="T25" fmla="*/ 43 h 193"/>
                  <a:gd name="T26" fmla="*/ 108 w 121"/>
                  <a:gd name="T27" fmla="*/ 32 h 193"/>
                  <a:gd name="T28" fmla="*/ 103 w 121"/>
                  <a:gd name="T29" fmla="*/ 23 h 193"/>
                  <a:gd name="T30" fmla="*/ 95 w 121"/>
                  <a:gd name="T31" fmla="*/ 13 h 193"/>
                  <a:gd name="T32" fmla="*/ 86 w 121"/>
                  <a:gd name="T33" fmla="*/ 8 h 193"/>
                  <a:gd name="T34" fmla="*/ 76 w 121"/>
                  <a:gd name="T35" fmla="*/ 2 h 193"/>
                  <a:gd name="T36" fmla="*/ 65 w 121"/>
                  <a:gd name="T37" fmla="*/ 0 h 193"/>
                  <a:gd name="T38" fmla="*/ 52 w 121"/>
                  <a:gd name="T39" fmla="*/ 0 h 193"/>
                  <a:gd name="T40" fmla="*/ 52 w 121"/>
                  <a:gd name="T41" fmla="*/ 0 h 193"/>
                  <a:gd name="T42" fmla="*/ 41 w 121"/>
                  <a:gd name="T43" fmla="*/ 2 h 193"/>
                  <a:gd name="T44" fmla="*/ 30 w 121"/>
                  <a:gd name="T45" fmla="*/ 6 h 193"/>
                  <a:gd name="T46" fmla="*/ 20 w 121"/>
                  <a:gd name="T47" fmla="*/ 13 h 193"/>
                  <a:gd name="T48" fmla="*/ 13 w 121"/>
                  <a:gd name="T49" fmla="*/ 21 h 193"/>
                  <a:gd name="T50" fmla="*/ 7 w 121"/>
                  <a:gd name="T51" fmla="*/ 30 h 193"/>
                  <a:gd name="T52" fmla="*/ 4 w 121"/>
                  <a:gd name="T53" fmla="*/ 40 h 193"/>
                  <a:gd name="T54" fmla="*/ 0 w 121"/>
                  <a:gd name="T55" fmla="*/ 53 h 193"/>
                  <a:gd name="T56" fmla="*/ 0 w 121"/>
                  <a:gd name="T57" fmla="*/ 64 h 193"/>
                  <a:gd name="T58" fmla="*/ 6 w 121"/>
                  <a:gd name="T59" fmla="*/ 137 h 193"/>
                  <a:gd name="T60" fmla="*/ 6 w 121"/>
                  <a:gd name="T61" fmla="*/ 137 h 193"/>
                  <a:gd name="T62" fmla="*/ 7 w 121"/>
                  <a:gd name="T63" fmla="*/ 150 h 193"/>
                  <a:gd name="T64" fmla="*/ 11 w 121"/>
                  <a:gd name="T65" fmla="*/ 161 h 193"/>
                  <a:gd name="T66" fmla="*/ 17 w 121"/>
                  <a:gd name="T67" fmla="*/ 170 h 193"/>
                  <a:gd name="T68" fmla="*/ 26 w 121"/>
                  <a:gd name="T69" fmla="*/ 178 h 193"/>
                  <a:gd name="T70" fmla="*/ 34 w 121"/>
                  <a:gd name="T71" fmla="*/ 185 h 193"/>
                  <a:gd name="T72" fmla="*/ 45 w 121"/>
                  <a:gd name="T73" fmla="*/ 189 h 193"/>
                  <a:gd name="T74" fmla="*/ 56 w 121"/>
                  <a:gd name="T75" fmla="*/ 193 h 193"/>
                  <a:gd name="T76" fmla="*/ 67 w 121"/>
                  <a:gd name="T77" fmla="*/ 193 h 193"/>
                  <a:gd name="T78" fmla="*/ 67 w 121"/>
                  <a:gd name="T7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" h="193">
                    <a:moveTo>
                      <a:pt x="67" y="193"/>
                    </a:moveTo>
                    <a:lnTo>
                      <a:pt x="67" y="193"/>
                    </a:lnTo>
                    <a:lnTo>
                      <a:pt x="80" y="191"/>
                    </a:lnTo>
                    <a:lnTo>
                      <a:pt x="90" y="187"/>
                    </a:lnTo>
                    <a:lnTo>
                      <a:pt x="99" y="179"/>
                    </a:lnTo>
                    <a:lnTo>
                      <a:pt x="108" y="172"/>
                    </a:lnTo>
                    <a:lnTo>
                      <a:pt x="114" y="163"/>
                    </a:lnTo>
                    <a:lnTo>
                      <a:pt x="117" y="151"/>
                    </a:lnTo>
                    <a:lnTo>
                      <a:pt x="121" y="140"/>
                    </a:lnTo>
                    <a:lnTo>
                      <a:pt x="121" y="129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4" y="43"/>
                    </a:lnTo>
                    <a:lnTo>
                      <a:pt x="108" y="32"/>
                    </a:lnTo>
                    <a:lnTo>
                      <a:pt x="103" y="23"/>
                    </a:lnTo>
                    <a:lnTo>
                      <a:pt x="95" y="13"/>
                    </a:lnTo>
                    <a:lnTo>
                      <a:pt x="86" y="8"/>
                    </a:lnTo>
                    <a:lnTo>
                      <a:pt x="76" y="2"/>
                    </a:lnTo>
                    <a:lnTo>
                      <a:pt x="65" y="0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41" y="2"/>
                    </a:lnTo>
                    <a:lnTo>
                      <a:pt x="30" y="6"/>
                    </a:lnTo>
                    <a:lnTo>
                      <a:pt x="20" y="13"/>
                    </a:lnTo>
                    <a:lnTo>
                      <a:pt x="13" y="21"/>
                    </a:lnTo>
                    <a:lnTo>
                      <a:pt x="7" y="30"/>
                    </a:lnTo>
                    <a:lnTo>
                      <a:pt x="4" y="40"/>
                    </a:lnTo>
                    <a:lnTo>
                      <a:pt x="0" y="53"/>
                    </a:lnTo>
                    <a:lnTo>
                      <a:pt x="0" y="64"/>
                    </a:lnTo>
                    <a:lnTo>
                      <a:pt x="6" y="137"/>
                    </a:lnTo>
                    <a:lnTo>
                      <a:pt x="6" y="137"/>
                    </a:lnTo>
                    <a:lnTo>
                      <a:pt x="7" y="150"/>
                    </a:lnTo>
                    <a:lnTo>
                      <a:pt x="11" y="161"/>
                    </a:lnTo>
                    <a:lnTo>
                      <a:pt x="17" y="170"/>
                    </a:lnTo>
                    <a:lnTo>
                      <a:pt x="26" y="178"/>
                    </a:lnTo>
                    <a:lnTo>
                      <a:pt x="34" y="185"/>
                    </a:lnTo>
                    <a:lnTo>
                      <a:pt x="45" y="189"/>
                    </a:lnTo>
                    <a:lnTo>
                      <a:pt x="56" y="193"/>
                    </a:lnTo>
                    <a:lnTo>
                      <a:pt x="67" y="193"/>
                    </a:lnTo>
                    <a:lnTo>
                      <a:pt x="67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</p:grpSp>
        <p:grpSp>
          <p:nvGrpSpPr>
            <p:cNvPr id="4" name="그룹 34"/>
            <p:cNvGrpSpPr/>
            <p:nvPr/>
          </p:nvGrpSpPr>
          <p:grpSpPr>
            <a:xfrm>
              <a:off x="9765163" y="1426969"/>
              <a:ext cx="855320" cy="553748"/>
              <a:chOff x="14482836" y="4593351"/>
              <a:chExt cx="1044575" cy="676276"/>
            </a:xfrm>
          </p:grpSpPr>
          <p:sp>
            <p:nvSpPr>
              <p:cNvPr id="63" name="Freeform 34"/>
              <p:cNvSpPr>
                <a:spLocks/>
              </p:cNvSpPr>
              <p:nvPr/>
            </p:nvSpPr>
            <p:spPr bwMode="auto">
              <a:xfrm>
                <a:off x="14682861" y="4917201"/>
                <a:ext cx="642938" cy="328613"/>
              </a:xfrm>
              <a:custGeom>
                <a:avLst/>
                <a:gdLst>
                  <a:gd name="T0" fmla="*/ 405 w 810"/>
                  <a:gd name="T1" fmla="*/ 180 h 412"/>
                  <a:gd name="T2" fmla="*/ 0 w 810"/>
                  <a:gd name="T3" fmla="*/ 0 h 412"/>
                  <a:gd name="T4" fmla="*/ 0 w 810"/>
                  <a:gd name="T5" fmla="*/ 272 h 412"/>
                  <a:gd name="T6" fmla="*/ 0 w 810"/>
                  <a:gd name="T7" fmla="*/ 272 h 412"/>
                  <a:gd name="T8" fmla="*/ 7 w 810"/>
                  <a:gd name="T9" fmla="*/ 278 h 412"/>
                  <a:gd name="T10" fmla="*/ 29 w 810"/>
                  <a:gd name="T11" fmla="*/ 294 h 412"/>
                  <a:gd name="T12" fmla="*/ 45 w 810"/>
                  <a:gd name="T13" fmla="*/ 304 h 412"/>
                  <a:gd name="T14" fmla="*/ 65 w 810"/>
                  <a:gd name="T15" fmla="*/ 316 h 412"/>
                  <a:gd name="T16" fmla="*/ 87 w 810"/>
                  <a:gd name="T17" fmla="*/ 329 h 412"/>
                  <a:gd name="T18" fmla="*/ 112 w 810"/>
                  <a:gd name="T19" fmla="*/ 343 h 412"/>
                  <a:gd name="T20" fmla="*/ 140 w 810"/>
                  <a:gd name="T21" fmla="*/ 355 h 412"/>
                  <a:gd name="T22" fmla="*/ 171 w 810"/>
                  <a:gd name="T23" fmla="*/ 368 h 412"/>
                  <a:gd name="T24" fmla="*/ 204 w 810"/>
                  <a:gd name="T25" fmla="*/ 380 h 412"/>
                  <a:gd name="T26" fmla="*/ 239 w 810"/>
                  <a:gd name="T27" fmla="*/ 390 h 412"/>
                  <a:gd name="T28" fmla="*/ 278 w 810"/>
                  <a:gd name="T29" fmla="*/ 399 h 412"/>
                  <a:gd name="T30" fmla="*/ 318 w 810"/>
                  <a:gd name="T31" fmla="*/ 406 h 412"/>
                  <a:gd name="T32" fmla="*/ 339 w 810"/>
                  <a:gd name="T33" fmla="*/ 409 h 412"/>
                  <a:gd name="T34" fmla="*/ 361 w 810"/>
                  <a:gd name="T35" fmla="*/ 410 h 412"/>
                  <a:gd name="T36" fmla="*/ 383 w 810"/>
                  <a:gd name="T37" fmla="*/ 411 h 412"/>
                  <a:gd name="T38" fmla="*/ 405 w 810"/>
                  <a:gd name="T39" fmla="*/ 412 h 412"/>
                  <a:gd name="T40" fmla="*/ 405 w 810"/>
                  <a:gd name="T41" fmla="*/ 412 h 412"/>
                  <a:gd name="T42" fmla="*/ 427 w 810"/>
                  <a:gd name="T43" fmla="*/ 411 h 412"/>
                  <a:gd name="T44" fmla="*/ 449 w 810"/>
                  <a:gd name="T45" fmla="*/ 410 h 412"/>
                  <a:gd name="T46" fmla="*/ 471 w 810"/>
                  <a:gd name="T47" fmla="*/ 409 h 412"/>
                  <a:gd name="T48" fmla="*/ 492 w 810"/>
                  <a:gd name="T49" fmla="*/ 406 h 412"/>
                  <a:gd name="T50" fmla="*/ 531 w 810"/>
                  <a:gd name="T51" fmla="*/ 399 h 412"/>
                  <a:gd name="T52" fmla="*/ 570 w 810"/>
                  <a:gd name="T53" fmla="*/ 390 h 412"/>
                  <a:gd name="T54" fmla="*/ 605 w 810"/>
                  <a:gd name="T55" fmla="*/ 380 h 412"/>
                  <a:gd name="T56" fmla="*/ 639 w 810"/>
                  <a:gd name="T57" fmla="*/ 368 h 412"/>
                  <a:gd name="T58" fmla="*/ 670 w 810"/>
                  <a:gd name="T59" fmla="*/ 355 h 412"/>
                  <a:gd name="T60" fmla="*/ 698 w 810"/>
                  <a:gd name="T61" fmla="*/ 343 h 412"/>
                  <a:gd name="T62" fmla="*/ 724 w 810"/>
                  <a:gd name="T63" fmla="*/ 329 h 412"/>
                  <a:gd name="T64" fmla="*/ 746 w 810"/>
                  <a:gd name="T65" fmla="*/ 316 h 412"/>
                  <a:gd name="T66" fmla="*/ 765 w 810"/>
                  <a:gd name="T67" fmla="*/ 304 h 412"/>
                  <a:gd name="T68" fmla="*/ 782 w 810"/>
                  <a:gd name="T69" fmla="*/ 294 h 412"/>
                  <a:gd name="T70" fmla="*/ 804 w 810"/>
                  <a:gd name="T71" fmla="*/ 278 h 412"/>
                  <a:gd name="T72" fmla="*/ 810 w 810"/>
                  <a:gd name="T73" fmla="*/ 272 h 412"/>
                  <a:gd name="T74" fmla="*/ 810 w 810"/>
                  <a:gd name="T75" fmla="*/ 0 h 412"/>
                  <a:gd name="T76" fmla="*/ 405 w 810"/>
                  <a:gd name="T77" fmla="*/ 18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10" h="412">
                    <a:moveTo>
                      <a:pt x="405" y="180"/>
                    </a:moveTo>
                    <a:lnTo>
                      <a:pt x="0" y="0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7" y="278"/>
                    </a:lnTo>
                    <a:lnTo>
                      <a:pt x="29" y="294"/>
                    </a:lnTo>
                    <a:lnTo>
                      <a:pt x="45" y="304"/>
                    </a:lnTo>
                    <a:lnTo>
                      <a:pt x="65" y="316"/>
                    </a:lnTo>
                    <a:lnTo>
                      <a:pt x="87" y="329"/>
                    </a:lnTo>
                    <a:lnTo>
                      <a:pt x="112" y="343"/>
                    </a:lnTo>
                    <a:lnTo>
                      <a:pt x="140" y="355"/>
                    </a:lnTo>
                    <a:lnTo>
                      <a:pt x="171" y="368"/>
                    </a:lnTo>
                    <a:lnTo>
                      <a:pt x="204" y="380"/>
                    </a:lnTo>
                    <a:lnTo>
                      <a:pt x="239" y="390"/>
                    </a:lnTo>
                    <a:lnTo>
                      <a:pt x="278" y="399"/>
                    </a:lnTo>
                    <a:lnTo>
                      <a:pt x="318" y="406"/>
                    </a:lnTo>
                    <a:lnTo>
                      <a:pt x="339" y="409"/>
                    </a:lnTo>
                    <a:lnTo>
                      <a:pt x="361" y="410"/>
                    </a:lnTo>
                    <a:lnTo>
                      <a:pt x="383" y="411"/>
                    </a:lnTo>
                    <a:lnTo>
                      <a:pt x="405" y="412"/>
                    </a:lnTo>
                    <a:lnTo>
                      <a:pt x="405" y="412"/>
                    </a:lnTo>
                    <a:lnTo>
                      <a:pt x="427" y="411"/>
                    </a:lnTo>
                    <a:lnTo>
                      <a:pt x="449" y="410"/>
                    </a:lnTo>
                    <a:lnTo>
                      <a:pt x="471" y="409"/>
                    </a:lnTo>
                    <a:lnTo>
                      <a:pt x="492" y="406"/>
                    </a:lnTo>
                    <a:lnTo>
                      <a:pt x="531" y="399"/>
                    </a:lnTo>
                    <a:lnTo>
                      <a:pt x="570" y="390"/>
                    </a:lnTo>
                    <a:lnTo>
                      <a:pt x="605" y="380"/>
                    </a:lnTo>
                    <a:lnTo>
                      <a:pt x="639" y="368"/>
                    </a:lnTo>
                    <a:lnTo>
                      <a:pt x="670" y="355"/>
                    </a:lnTo>
                    <a:lnTo>
                      <a:pt x="698" y="343"/>
                    </a:lnTo>
                    <a:lnTo>
                      <a:pt x="724" y="329"/>
                    </a:lnTo>
                    <a:lnTo>
                      <a:pt x="746" y="316"/>
                    </a:lnTo>
                    <a:lnTo>
                      <a:pt x="765" y="304"/>
                    </a:lnTo>
                    <a:lnTo>
                      <a:pt x="782" y="294"/>
                    </a:lnTo>
                    <a:lnTo>
                      <a:pt x="804" y="278"/>
                    </a:lnTo>
                    <a:lnTo>
                      <a:pt x="810" y="272"/>
                    </a:lnTo>
                    <a:lnTo>
                      <a:pt x="810" y="0"/>
                    </a:lnTo>
                    <a:lnTo>
                      <a:pt x="405" y="180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4" name="Freeform 35"/>
              <p:cNvSpPr>
                <a:spLocks noEditPoints="1"/>
              </p:cNvSpPr>
              <p:nvPr/>
            </p:nvSpPr>
            <p:spPr bwMode="auto">
              <a:xfrm>
                <a:off x="14657461" y="4893389"/>
                <a:ext cx="693738" cy="376238"/>
              </a:xfrm>
              <a:custGeom>
                <a:avLst/>
                <a:gdLst>
                  <a:gd name="T0" fmla="*/ 438 w 875"/>
                  <a:gd name="T1" fmla="*/ 475 h 475"/>
                  <a:gd name="T2" fmla="*/ 392 w 875"/>
                  <a:gd name="T3" fmla="*/ 473 h 475"/>
                  <a:gd name="T4" fmla="*/ 348 w 875"/>
                  <a:gd name="T5" fmla="*/ 470 h 475"/>
                  <a:gd name="T6" fmla="*/ 267 w 875"/>
                  <a:gd name="T7" fmla="*/ 453 h 475"/>
                  <a:gd name="T8" fmla="*/ 195 w 875"/>
                  <a:gd name="T9" fmla="*/ 430 h 475"/>
                  <a:gd name="T10" fmla="*/ 133 w 875"/>
                  <a:gd name="T11" fmla="*/ 403 h 475"/>
                  <a:gd name="T12" fmla="*/ 84 w 875"/>
                  <a:gd name="T13" fmla="*/ 377 h 475"/>
                  <a:gd name="T14" fmla="*/ 47 w 875"/>
                  <a:gd name="T15" fmla="*/ 354 h 475"/>
                  <a:gd name="T16" fmla="*/ 12 w 875"/>
                  <a:gd name="T17" fmla="*/ 328 h 475"/>
                  <a:gd name="T18" fmla="*/ 7 w 875"/>
                  <a:gd name="T19" fmla="*/ 324 h 475"/>
                  <a:gd name="T20" fmla="*/ 1 w 875"/>
                  <a:gd name="T21" fmla="*/ 311 h 475"/>
                  <a:gd name="T22" fmla="*/ 0 w 875"/>
                  <a:gd name="T23" fmla="*/ 32 h 475"/>
                  <a:gd name="T24" fmla="*/ 1 w 875"/>
                  <a:gd name="T25" fmla="*/ 23 h 475"/>
                  <a:gd name="T26" fmla="*/ 9 w 875"/>
                  <a:gd name="T27" fmla="*/ 10 h 475"/>
                  <a:gd name="T28" fmla="*/ 15 w 875"/>
                  <a:gd name="T29" fmla="*/ 5 h 475"/>
                  <a:gd name="T30" fmla="*/ 29 w 875"/>
                  <a:gd name="T31" fmla="*/ 0 h 475"/>
                  <a:gd name="T32" fmla="*/ 45 w 875"/>
                  <a:gd name="T33" fmla="*/ 3 h 475"/>
                  <a:gd name="T34" fmla="*/ 831 w 875"/>
                  <a:gd name="T35" fmla="*/ 3 h 475"/>
                  <a:gd name="T36" fmla="*/ 839 w 875"/>
                  <a:gd name="T37" fmla="*/ 0 h 475"/>
                  <a:gd name="T38" fmla="*/ 854 w 875"/>
                  <a:gd name="T39" fmla="*/ 1 h 475"/>
                  <a:gd name="T40" fmla="*/ 861 w 875"/>
                  <a:gd name="T41" fmla="*/ 5 h 475"/>
                  <a:gd name="T42" fmla="*/ 871 w 875"/>
                  <a:gd name="T43" fmla="*/ 16 h 475"/>
                  <a:gd name="T44" fmla="*/ 875 w 875"/>
                  <a:gd name="T45" fmla="*/ 32 h 475"/>
                  <a:gd name="T46" fmla="*/ 875 w 875"/>
                  <a:gd name="T47" fmla="*/ 304 h 475"/>
                  <a:gd name="T48" fmla="*/ 872 w 875"/>
                  <a:gd name="T49" fmla="*/ 318 h 475"/>
                  <a:gd name="T50" fmla="*/ 864 w 875"/>
                  <a:gd name="T51" fmla="*/ 328 h 475"/>
                  <a:gd name="T52" fmla="*/ 854 w 875"/>
                  <a:gd name="T53" fmla="*/ 336 h 475"/>
                  <a:gd name="T54" fmla="*/ 812 w 875"/>
                  <a:gd name="T55" fmla="*/ 365 h 475"/>
                  <a:gd name="T56" fmla="*/ 768 w 875"/>
                  <a:gd name="T57" fmla="*/ 391 h 475"/>
                  <a:gd name="T58" fmla="*/ 713 w 875"/>
                  <a:gd name="T59" fmla="*/ 417 h 475"/>
                  <a:gd name="T60" fmla="*/ 645 w 875"/>
                  <a:gd name="T61" fmla="*/ 442 h 475"/>
                  <a:gd name="T62" fmla="*/ 569 w 875"/>
                  <a:gd name="T63" fmla="*/ 463 h 475"/>
                  <a:gd name="T64" fmla="*/ 506 w 875"/>
                  <a:gd name="T65" fmla="*/ 472 h 475"/>
                  <a:gd name="T66" fmla="*/ 461 w 875"/>
                  <a:gd name="T67" fmla="*/ 474 h 475"/>
                  <a:gd name="T68" fmla="*/ 438 w 875"/>
                  <a:gd name="T69" fmla="*/ 475 h 475"/>
                  <a:gd name="T70" fmla="*/ 64 w 875"/>
                  <a:gd name="T71" fmla="*/ 289 h 475"/>
                  <a:gd name="T72" fmla="*/ 111 w 875"/>
                  <a:gd name="T73" fmla="*/ 320 h 475"/>
                  <a:gd name="T74" fmla="*/ 148 w 875"/>
                  <a:gd name="T75" fmla="*/ 341 h 475"/>
                  <a:gd name="T76" fmla="*/ 194 w 875"/>
                  <a:gd name="T77" fmla="*/ 362 h 475"/>
                  <a:gd name="T78" fmla="*/ 246 w 875"/>
                  <a:gd name="T79" fmla="*/ 381 h 475"/>
                  <a:gd name="T80" fmla="*/ 304 w 875"/>
                  <a:gd name="T81" fmla="*/ 398 h 475"/>
                  <a:gd name="T82" fmla="*/ 369 w 875"/>
                  <a:gd name="T83" fmla="*/ 408 h 475"/>
                  <a:gd name="T84" fmla="*/ 438 w 875"/>
                  <a:gd name="T85" fmla="*/ 413 h 475"/>
                  <a:gd name="T86" fmla="*/ 473 w 875"/>
                  <a:gd name="T87" fmla="*/ 412 h 475"/>
                  <a:gd name="T88" fmla="*/ 540 w 875"/>
                  <a:gd name="T89" fmla="*/ 403 h 475"/>
                  <a:gd name="T90" fmla="*/ 603 w 875"/>
                  <a:gd name="T91" fmla="*/ 390 h 475"/>
                  <a:gd name="T92" fmla="*/ 657 w 875"/>
                  <a:gd name="T93" fmla="*/ 371 h 475"/>
                  <a:gd name="T94" fmla="*/ 706 w 875"/>
                  <a:gd name="T95" fmla="*/ 351 h 475"/>
                  <a:gd name="T96" fmla="*/ 746 w 875"/>
                  <a:gd name="T97" fmla="*/ 330 h 475"/>
                  <a:gd name="T98" fmla="*/ 793 w 875"/>
                  <a:gd name="T99" fmla="*/ 303 h 475"/>
                  <a:gd name="T100" fmla="*/ 812 w 875"/>
                  <a:gd name="T101" fmla="*/ 79 h 475"/>
                  <a:gd name="T102" fmla="*/ 451 w 875"/>
                  <a:gd name="T103" fmla="*/ 240 h 475"/>
                  <a:gd name="T104" fmla="*/ 438 w 875"/>
                  <a:gd name="T105" fmla="*/ 244 h 475"/>
                  <a:gd name="T106" fmla="*/ 425 w 875"/>
                  <a:gd name="T107" fmla="*/ 240 h 475"/>
                  <a:gd name="T108" fmla="*/ 64 w 875"/>
                  <a:gd name="T109" fmla="*/ 289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75" h="475">
                    <a:moveTo>
                      <a:pt x="438" y="475"/>
                    </a:moveTo>
                    <a:lnTo>
                      <a:pt x="438" y="475"/>
                    </a:lnTo>
                    <a:lnTo>
                      <a:pt x="415" y="474"/>
                    </a:lnTo>
                    <a:lnTo>
                      <a:pt x="392" y="473"/>
                    </a:lnTo>
                    <a:lnTo>
                      <a:pt x="370" y="472"/>
                    </a:lnTo>
                    <a:lnTo>
                      <a:pt x="348" y="470"/>
                    </a:lnTo>
                    <a:lnTo>
                      <a:pt x="306" y="463"/>
                    </a:lnTo>
                    <a:lnTo>
                      <a:pt x="267" y="453"/>
                    </a:lnTo>
                    <a:lnTo>
                      <a:pt x="230" y="442"/>
                    </a:lnTo>
                    <a:lnTo>
                      <a:pt x="195" y="430"/>
                    </a:lnTo>
                    <a:lnTo>
                      <a:pt x="164" y="417"/>
                    </a:lnTo>
                    <a:lnTo>
                      <a:pt x="133" y="403"/>
                    </a:lnTo>
                    <a:lnTo>
                      <a:pt x="108" y="391"/>
                    </a:lnTo>
                    <a:lnTo>
                      <a:pt x="84" y="377"/>
                    </a:lnTo>
                    <a:lnTo>
                      <a:pt x="64" y="365"/>
                    </a:lnTo>
                    <a:lnTo>
                      <a:pt x="47" y="354"/>
                    </a:lnTo>
                    <a:lnTo>
                      <a:pt x="22" y="336"/>
                    </a:lnTo>
                    <a:lnTo>
                      <a:pt x="12" y="328"/>
                    </a:lnTo>
                    <a:lnTo>
                      <a:pt x="12" y="328"/>
                    </a:lnTo>
                    <a:lnTo>
                      <a:pt x="7" y="324"/>
                    </a:lnTo>
                    <a:lnTo>
                      <a:pt x="4" y="318"/>
                    </a:lnTo>
                    <a:lnTo>
                      <a:pt x="1" y="311"/>
                    </a:lnTo>
                    <a:lnTo>
                      <a:pt x="0" y="304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" y="23"/>
                    </a:lnTo>
                    <a:lnTo>
                      <a:pt x="5" y="16"/>
                    </a:lnTo>
                    <a:lnTo>
                      <a:pt x="9" y="1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22" y="1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5" y="3"/>
                    </a:lnTo>
                    <a:lnTo>
                      <a:pt x="438" y="178"/>
                    </a:lnTo>
                    <a:lnTo>
                      <a:pt x="831" y="3"/>
                    </a:lnTo>
                    <a:lnTo>
                      <a:pt x="831" y="3"/>
                    </a:lnTo>
                    <a:lnTo>
                      <a:pt x="839" y="0"/>
                    </a:lnTo>
                    <a:lnTo>
                      <a:pt x="846" y="0"/>
                    </a:lnTo>
                    <a:lnTo>
                      <a:pt x="854" y="1"/>
                    </a:lnTo>
                    <a:lnTo>
                      <a:pt x="861" y="5"/>
                    </a:lnTo>
                    <a:lnTo>
                      <a:pt x="861" y="5"/>
                    </a:lnTo>
                    <a:lnTo>
                      <a:pt x="867" y="10"/>
                    </a:lnTo>
                    <a:lnTo>
                      <a:pt x="871" y="16"/>
                    </a:lnTo>
                    <a:lnTo>
                      <a:pt x="874" y="23"/>
                    </a:lnTo>
                    <a:lnTo>
                      <a:pt x="875" y="32"/>
                    </a:lnTo>
                    <a:lnTo>
                      <a:pt x="875" y="304"/>
                    </a:lnTo>
                    <a:lnTo>
                      <a:pt x="875" y="304"/>
                    </a:lnTo>
                    <a:lnTo>
                      <a:pt x="875" y="311"/>
                    </a:lnTo>
                    <a:lnTo>
                      <a:pt x="872" y="318"/>
                    </a:lnTo>
                    <a:lnTo>
                      <a:pt x="869" y="324"/>
                    </a:lnTo>
                    <a:lnTo>
                      <a:pt x="864" y="328"/>
                    </a:lnTo>
                    <a:lnTo>
                      <a:pt x="864" y="328"/>
                    </a:lnTo>
                    <a:lnTo>
                      <a:pt x="854" y="336"/>
                    </a:lnTo>
                    <a:lnTo>
                      <a:pt x="830" y="354"/>
                    </a:lnTo>
                    <a:lnTo>
                      <a:pt x="812" y="365"/>
                    </a:lnTo>
                    <a:lnTo>
                      <a:pt x="791" y="377"/>
                    </a:lnTo>
                    <a:lnTo>
                      <a:pt x="768" y="391"/>
                    </a:lnTo>
                    <a:lnTo>
                      <a:pt x="742" y="403"/>
                    </a:lnTo>
                    <a:lnTo>
                      <a:pt x="713" y="417"/>
                    </a:lnTo>
                    <a:lnTo>
                      <a:pt x="680" y="430"/>
                    </a:lnTo>
                    <a:lnTo>
                      <a:pt x="645" y="442"/>
                    </a:lnTo>
                    <a:lnTo>
                      <a:pt x="608" y="453"/>
                    </a:lnTo>
                    <a:lnTo>
                      <a:pt x="569" y="463"/>
                    </a:lnTo>
                    <a:lnTo>
                      <a:pt x="527" y="470"/>
                    </a:lnTo>
                    <a:lnTo>
                      <a:pt x="506" y="472"/>
                    </a:lnTo>
                    <a:lnTo>
                      <a:pt x="483" y="473"/>
                    </a:lnTo>
                    <a:lnTo>
                      <a:pt x="461" y="474"/>
                    </a:lnTo>
                    <a:lnTo>
                      <a:pt x="438" y="475"/>
                    </a:lnTo>
                    <a:lnTo>
                      <a:pt x="438" y="475"/>
                    </a:lnTo>
                    <a:close/>
                    <a:moveTo>
                      <a:pt x="64" y="289"/>
                    </a:moveTo>
                    <a:lnTo>
                      <a:pt x="64" y="289"/>
                    </a:lnTo>
                    <a:lnTo>
                      <a:pt x="84" y="303"/>
                    </a:lnTo>
                    <a:lnTo>
                      <a:pt x="111" y="320"/>
                    </a:lnTo>
                    <a:lnTo>
                      <a:pt x="129" y="330"/>
                    </a:lnTo>
                    <a:lnTo>
                      <a:pt x="148" y="341"/>
                    </a:lnTo>
                    <a:lnTo>
                      <a:pt x="171" y="351"/>
                    </a:lnTo>
                    <a:lnTo>
                      <a:pt x="194" y="362"/>
                    </a:lnTo>
                    <a:lnTo>
                      <a:pt x="219" y="371"/>
                    </a:lnTo>
                    <a:lnTo>
                      <a:pt x="246" y="381"/>
                    </a:lnTo>
                    <a:lnTo>
                      <a:pt x="274" y="390"/>
                    </a:lnTo>
                    <a:lnTo>
                      <a:pt x="304" y="398"/>
                    </a:lnTo>
                    <a:lnTo>
                      <a:pt x="336" y="403"/>
                    </a:lnTo>
                    <a:lnTo>
                      <a:pt x="369" y="408"/>
                    </a:lnTo>
                    <a:lnTo>
                      <a:pt x="402" y="412"/>
                    </a:lnTo>
                    <a:lnTo>
                      <a:pt x="438" y="413"/>
                    </a:lnTo>
                    <a:lnTo>
                      <a:pt x="438" y="413"/>
                    </a:lnTo>
                    <a:lnTo>
                      <a:pt x="473" y="412"/>
                    </a:lnTo>
                    <a:lnTo>
                      <a:pt x="508" y="408"/>
                    </a:lnTo>
                    <a:lnTo>
                      <a:pt x="540" y="403"/>
                    </a:lnTo>
                    <a:lnTo>
                      <a:pt x="572" y="398"/>
                    </a:lnTo>
                    <a:lnTo>
                      <a:pt x="603" y="390"/>
                    </a:lnTo>
                    <a:lnTo>
                      <a:pt x="630" y="381"/>
                    </a:lnTo>
                    <a:lnTo>
                      <a:pt x="657" y="371"/>
                    </a:lnTo>
                    <a:lnTo>
                      <a:pt x="682" y="362"/>
                    </a:lnTo>
                    <a:lnTo>
                      <a:pt x="706" y="351"/>
                    </a:lnTo>
                    <a:lnTo>
                      <a:pt x="728" y="341"/>
                    </a:lnTo>
                    <a:lnTo>
                      <a:pt x="746" y="330"/>
                    </a:lnTo>
                    <a:lnTo>
                      <a:pt x="764" y="320"/>
                    </a:lnTo>
                    <a:lnTo>
                      <a:pt x="793" y="303"/>
                    </a:lnTo>
                    <a:lnTo>
                      <a:pt x="812" y="289"/>
                    </a:lnTo>
                    <a:lnTo>
                      <a:pt x="812" y="79"/>
                    </a:lnTo>
                    <a:lnTo>
                      <a:pt x="451" y="240"/>
                    </a:lnTo>
                    <a:lnTo>
                      <a:pt x="451" y="240"/>
                    </a:lnTo>
                    <a:lnTo>
                      <a:pt x="444" y="242"/>
                    </a:lnTo>
                    <a:lnTo>
                      <a:pt x="438" y="244"/>
                    </a:lnTo>
                    <a:lnTo>
                      <a:pt x="431" y="242"/>
                    </a:lnTo>
                    <a:lnTo>
                      <a:pt x="425" y="240"/>
                    </a:lnTo>
                    <a:lnTo>
                      <a:pt x="64" y="79"/>
                    </a:lnTo>
                    <a:lnTo>
                      <a:pt x="64" y="2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5" name="Freeform 36"/>
              <p:cNvSpPr>
                <a:spLocks/>
              </p:cNvSpPr>
              <p:nvPr/>
            </p:nvSpPr>
            <p:spPr bwMode="auto">
              <a:xfrm>
                <a:off x="14506649" y="4617164"/>
                <a:ext cx="995363" cy="444500"/>
              </a:xfrm>
              <a:custGeom>
                <a:avLst/>
                <a:gdLst>
                  <a:gd name="T0" fmla="*/ 627 w 1254"/>
                  <a:gd name="T1" fmla="*/ 558 h 558"/>
                  <a:gd name="T2" fmla="*/ 0 w 1254"/>
                  <a:gd name="T3" fmla="*/ 279 h 558"/>
                  <a:gd name="T4" fmla="*/ 627 w 1254"/>
                  <a:gd name="T5" fmla="*/ 0 h 558"/>
                  <a:gd name="T6" fmla="*/ 1254 w 1254"/>
                  <a:gd name="T7" fmla="*/ 279 h 558"/>
                  <a:gd name="T8" fmla="*/ 627 w 1254"/>
                  <a:gd name="T9" fmla="*/ 558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4" h="558">
                    <a:moveTo>
                      <a:pt x="627" y="558"/>
                    </a:moveTo>
                    <a:lnTo>
                      <a:pt x="0" y="279"/>
                    </a:lnTo>
                    <a:lnTo>
                      <a:pt x="627" y="0"/>
                    </a:lnTo>
                    <a:lnTo>
                      <a:pt x="1254" y="279"/>
                    </a:lnTo>
                    <a:lnTo>
                      <a:pt x="627" y="558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6" name="Freeform 37"/>
              <p:cNvSpPr>
                <a:spLocks noEditPoints="1"/>
              </p:cNvSpPr>
              <p:nvPr/>
            </p:nvSpPr>
            <p:spPr bwMode="auto">
              <a:xfrm>
                <a:off x="14482836" y="4593351"/>
                <a:ext cx="1044575" cy="492125"/>
              </a:xfrm>
              <a:custGeom>
                <a:avLst/>
                <a:gdLst>
                  <a:gd name="T0" fmla="*/ 658 w 1316"/>
                  <a:gd name="T1" fmla="*/ 621 h 621"/>
                  <a:gd name="T2" fmla="*/ 658 w 1316"/>
                  <a:gd name="T3" fmla="*/ 621 h 621"/>
                  <a:gd name="T4" fmla="*/ 651 w 1316"/>
                  <a:gd name="T5" fmla="*/ 619 h 621"/>
                  <a:gd name="T6" fmla="*/ 645 w 1316"/>
                  <a:gd name="T7" fmla="*/ 617 h 621"/>
                  <a:gd name="T8" fmla="*/ 19 w 1316"/>
                  <a:gd name="T9" fmla="*/ 339 h 621"/>
                  <a:gd name="T10" fmla="*/ 19 w 1316"/>
                  <a:gd name="T11" fmla="*/ 339 h 621"/>
                  <a:gd name="T12" fmla="*/ 11 w 1316"/>
                  <a:gd name="T13" fmla="*/ 333 h 621"/>
                  <a:gd name="T14" fmla="*/ 5 w 1316"/>
                  <a:gd name="T15" fmla="*/ 327 h 621"/>
                  <a:gd name="T16" fmla="*/ 1 w 1316"/>
                  <a:gd name="T17" fmla="*/ 319 h 621"/>
                  <a:gd name="T18" fmla="*/ 0 w 1316"/>
                  <a:gd name="T19" fmla="*/ 310 h 621"/>
                  <a:gd name="T20" fmla="*/ 0 w 1316"/>
                  <a:gd name="T21" fmla="*/ 310 h 621"/>
                  <a:gd name="T22" fmla="*/ 1 w 1316"/>
                  <a:gd name="T23" fmla="*/ 301 h 621"/>
                  <a:gd name="T24" fmla="*/ 5 w 1316"/>
                  <a:gd name="T25" fmla="*/ 293 h 621"/>
                  <a:gd name="T26" fmla="*/ 11 w 1316"/>
                  <a:gd name="T27" fmla="*/ 286 h 621"/>
                  <a:gd name="T28" fmla="*/ 19 w 1316"/>
                  <a:gd name="T29" fmla="*/ 281 h 621"/>
                  <a:gd name="T30" fmla="*/ 645 w 1316"/>
                  <a:gd name="T31" fmla="*/ 2 h 621"/>
                  <a:gd name="T32" fmla="*/ 645 w 1316"/>
                  <a:gd name="T33" fmla="*/ 2 h 621"/>
                  <a:gd name="T34" fmla="*/ 651 w 1316"/>
                  <a:gd name="T35" fmla="*/ 0 h 621"/>
                  <a:gd name="T36" fmla="*/ 658 w 1316"/>
                  <a:gd name="T37" fmla="*/ 0 h 621"/>
                  <a:gd name="T38" fmla="*/ 664 w 1316"/>
                  <a:gd name="T39" fmla="*/ 0 h 621"/>
                  <a:gd name="T40" fmla="*/ 671 w 1316"/>
                  <a:gd name="T41" fmla="*/ 2 h 621"/>
                  <a:gd name="T42" fmla="*/ 1297 w 1316"/>
                  <a:gd name="T43" fmla="*/ 281 h 621"/>
                  <a:gd name="T44" fmla="*/ 1297 w 1316"/>
                  <a:gd name="T45" fmla="*/ 281 h 621"/>
                  <a:gd name="T46" fmla="*/ 1304 w 1316"/>
                  <a:gd name="T47" fmla="*/ 286 h 621"/>
                  <a:gd name="T48" fmla="*/ 1310 w 1316"/>
                  <a:gd name="T49" fmla="*/ 293 h 621"/>
                  <a:gd name="T50" fmla="*/ 1315 w 1316"/>
                  <a:gd name="T51" fmla="*/ 301 h 621"/>
                  <a:gd name="T52" fmla="*/ 1316 w 1316"/>
                  <a:gd name="T53" fmla="*/ 310 h 621"/>
                  <a:gd name="T54" fmla="*/ 1316 w 1316"/>
                  <a:gd name="T55" fmla="*/ 310 h 621"/>
                  <a:gd name="T56" fmla="*/ 1315 w 1316"/>
                  <a:gd name="T57" fmla="*/ 319 h 621"/>
                  <a:gd name="T58" fmla="*/ 1310 w 1316"/>
                  <a:gd name="T59" fmla="*/ 327 h 621"/>
                  <a:gd name="T60" fmla="*/ 1304 w 1316"/>
                  <a:gd name="T61" fmla="*/ 333 h 621"/>
                  <a:gd name="T62" fmla="*/ 1297 w 1316"/>
                  <a:gd name="T63" fmla="*/ 339 h 621"/>
                  <a:gd name="T64" fmla="*/ 671 w 1316"/>
                  <a:gd name="T65" fmla="*/ 617 h 621"/>
                  <a:gd name="T66" fmla="*/ 671 w 1316"/>
                  <a:gd name="T67" fmla="*/ 617 h 621"/>
                  <a:gd name="T68" fmla="*/ 664 w 1316"/>
                  <a:gd name="T69" fmla="*/ 619 h 621"/>
                  <a:gd name="T70" fmla="*/ 658 w 1316"/>
                  <a:gd name="T71" fmla="*/ 621 h 621"/>
                  <a:gd name="T72" fmla="*/ 658 w 1316"/>
                  <a:gd name="T73" fmla="*/ 621 h 621"/>
                  <a:gd name="T74" fmla="*/ 109 w 1316"/>
                  <a:gd name="T75" fmla="*/ 310 h 621"/>
                  <a:gd name="T76" fmla="*/ 658 w 1316"/>
                  <a:gd name="T77" fmla="*/ 555 h 621"/>
                  <a:gd name="T78" fmla="*/ 1207 w 1316"/>
                  <a:gd name="T79" fmla="*/ 310 h 621"/>
                  <a:gd name="T80" fmla="*/ 658 w 1316"/>
                  <a:gd name="T81" fmla="*/ 66 h 621"/>
                  <a:gd name="T82" fmla="*/ 109 w 1316"/>
                  <a:gd name="T83" fmla="*/ 31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16" h="621">
                    <a:moveTo>
                      <a:pt x="658" y="621"/>
                    </a:moveTo>
                    <a:lnTo>
                      <a:pt x="658" y="621"/>
                    </a:lnTo>
                    <a:lnTo>
                      <a:pt x="651" y="619"/>
                    </a:lnTo>
                    <a:lnTo>
                      <a:pt x="645" y="617"/>
                    </a:lnTo>
                    <a:lnTo>
                      <a:pt x="19" y="339"/>
                    </a:lnTo>
                    <a:lnTo>
                      <a:pt x="19" y="339"/>
                    </a:lnTo>
                    <a:lnTo>
                      <a:pt x="11" y="333"/>
                    </a:lnTo>
                    <a:lnTo>
                      <a:pt x="5" y="327"/>
                    </a:lnTo>
                    <a:lnTo>
                      <a:pt x="1" y="319"/>
                    </a:lnTo>
                    <a:lnTo>
                      <a:pt x="0" y="310"/>
                    </a:lnTo>
                    <a:lnTo>
                      <a:pt x="0" y="310"/>
                    </a:lnTo>
                    <a:lnTo>
                      <a:pt x="1" y="301"/>
                    </a:lnTo>
                    <a:lnTo>
                      <a:pt x="5" y="293"/>
                    </a:lnTo>
                    <a:lnTo>
                      <a:pt x="11" y="286"/>
                    </a:lnTo>
                    <a:lnTo>
                      <a:pt x="19" y="281"/>
                    </a:lnTo>
                    <a:lnTo>
                      <a:pt x="645" y="2"/>
                    </a:lnTo>
                    <a:lnTo>
                      <a:pt x="645" y="2"/>
                    </a:lnTo>
                    <a:lnTo>
                      <a:pt x="651" y="0"/>
                    </a:lnTo>
                    <a:lnTo>
                      <a:pt x="658" y="0"/>
                    </a:lnTo>
                    <a:lnTo>
                      <a:pt x="664" y="0"/>
                    </a:lnTo>
                    <a:lnTo>
                      <a:pt x="671" y="2"/>
                    </a:lnTo>
                    <a:lnTo>
                      <a:pt x="1297" y="281"/>
                    </a:lnTo>
                    <a:lnTo>
                      <a:pt x="1297" y="281"/>
                    </a:lnTo>
                    <a:lnTo>
                      <a:pt x="1304" y="286"/>
                    </a:lnTo>
                    <a:lnTo>
                      <a:pt x="1310" y="293"/>
                    </a:lnTo>
                    <a:lnTo>
                      <a:pt x="1315" y="301"/>
                    </a:lnTo>
                    <a:lnTo>
                      <a:pt x="1316" y="310"/>
                    </a:lnTo>
                    <a:lnTo>
                      <a:pt x="1316" y="310"/>
                    </a:lnTo>
                    <a:lnTo>
                      <a:pt x="1315" y="319"/>
                    </a:lnTo>
                    <a:lnTo>
                      <a:pt x="1310" y="327"/>
                    </a:lnTo>
                    <a:lnTo>
                      <a:pt x="1304" y="333"/>
                    </a:lnTo>
                    <a:lnTo>
                      <a:pt x="1297" y="339"/>
                    </a:lnTo>
                    <a:lnTo>
                      <a:pt x="671" y="617"/>
                    </a:lnTo>
                    <a:lnTo>
                      <a:pt x="671" y="617"/>
                    </a:lnTo>
                    <a:lnTo>
                      <a:pt x="664" y="619"/>
                    </a:lnTo>
                    <a:lnTo>
                      <a:pt x="658" y="621"/>
                    </a:lnTo>
                    <a:lnTo>
                      <a:pt x="658" y="621"/>
                    </a:lnTo>
                    <a:close/>
                    <a:moveTo>
                      <a:pt x="109" y="310"/>
                    </a:moveTo>
                    <a:lnTo>
                      <a:pt x="658" y="555"/>
                    </a:lnTo>
                    <a:lnTo>
                      <a:pt x="1207" y="310"/>
                    </a:lnTo>
                    <a:lnTo>
                      <a:pt x="658" y="66"/>
                    </a:lnTo>
                    <a:lnTo>
                      <a:pt x="109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7" name="Freeform 38"/>
              <p:cNvSpPr>
                <a:spLocks/>
              </p:cNvSpPr>
              <p:nvPr/>
            </p:nvSpPr>
            <p:spPr bwMode="auto">
              <a:xfrm>
                <a:off x="14520936" y="4810839"/>
                <a:ext cx="508000" cy="223838"/>
              </a:xfrm>
              <a:custGeom>
                <a:avLst/>
                <a:gdLst>
                  <a:gd name="T0" fmla="*/ 31 w 640"/>
                  <a:gd name="T1" fmla="*/ 283 h 283"/>
                  <a:gd name="T2" fmla="*/ 31 w 640"/>
                  <a:gd name="T3" fmla="*/ 283 h 283"/>
                  <a:gd name="T4" fmla="*/ 25 w 640"/>
                  <a:gd name="T5" fmla="*/ 282 h 283"/>
                  <a:gd name="T6" fmla="*/ 19 w 640"/>
                  <a:gd name="T7" fmla="*/ 281 h 283"/>
                  <a:gd name="T8" fmla="*/ 14 w 640"/>
                  <a:gd name="T9" fmla="*/ 277 h 283"/>
                  <a:gd name="T10" fmla="*/ 9 w 640"/>
                  <a:gd name="T11" fmla="*/ 274 h 283"/>
                  <a:gd name="T12" fmla="*/ 6 w 640"/>
                  <a:gd name="T13" fmla="*/ 269 h 283"/>
                  <a:gd name="T14" fmla="*/ 3 w 640"/>
                  <a:gd name="T15" fmla="*/ 263 h 283"/>
                  <a:gd name="T16" fmla="*/ 1 w 640"/>
                  <a:gd name="T17" fmla="*/ 257 h 283"/>
                  <a:gd name="T18" fmla="*/ 0 w 640"/>
                  <a:gd name="T19" fmla="*/ 252 h 283"/>
                  <a:gd name="T20" fmla="*/ 0 w 640"/>
                  <a:gd name="T21" fmla="*/ 31 h 283"/>
                  <a:gd name="T22" fmla="*/ 0 w 640"/>
                  <a:gd name="T23" fmla="*/ 31 h 283"/>
                  <a:gd name="T24" fmla="*/ 1 w 640"/>
                  <a:gd name="T25" fmla="*/ 26 h 283"/>
                  <a:gd name="T26" fmla="*/ 3 w 640"/>
                  <a:gd name="T27" fmla="*/ 20 h 283"/>
                  <a:gd name="T28" fmla="*/ 6 w 640"/>
                  <a:gd name="T29" fmla="*/ 14 h 283"/>
                  <a:gd name="T30" fmla="*/ 9 w 640"/>
                  <a:gd name="T31" fmla="*/ 9 h 283"/>
                  <a:gd name="T32" fmla="*/ 14 w 640"/>
                  <a:gd name="T33" fmla="*/ 6 h 283"/>
                  <a:gd name="T34" fmla="*/ 19 w 640"/>
                  <a:gd name="T35" fmla="*/ 2 h 283"/>
                  <a:gd name="T36" fmla="*/ 25 w 640"/>
                  <a:gd name="T37" fmla="*/ 1 h 283"/>
                  <a:gd name="T38" fmla="*/ 31 w 640"/>
                  <a:gd name="T39" fmla="*/ 0 h 283"/>
                  <a:gd name="T40" fmla="*/ 609 w 640"/>
                  <a:gd name="T41" fmla="*/ 0 h 283"/>
                  <a:gd name="T42" fmla="*/ 609 w 640"/>
                  <a:gd name="T43" fmla="*/ 0 h 283"/>
                  <a:gd name="T44" fmla="*/ 615 w 640"/>
                  <a:gd name="T45" fmla="*/ 1 h 283"/>
                  <a:gd name="T46" fmla="*/ 621 w 640"/>
                  <a:gd name="T47" fmla="*/ 2 h 283"/>
                  <a:gd name="T48" fmla="*/ 626 w 640"/>
                  <a:gd name="T49" fmla="*/ 6 h 283"/>
                  <a:gd name="T50" fmla="*/ 631 w 640"/>
                  <a:gd name="T51" fmla="*/ 9 h 283"/>
                  <a:gd name="T52" fmla="*/ 635 w 640"/>
                  <a:gd name="T53" fmla="*/ 14 h 283"/>
                  <a:gd name="T54" fmla="*/ 638 w 640"/>
                  <a:gd name="T55" fmla="*/ 20 h 283"/>
                  <a:gd name="T56" fmla="*/ 639 w 640"/>
                  <a:gd name="T57" fmla="*/ 26 h 283"/>
                  <a:gd name="T58" fmla="*/ 640 w 640"/>
                  <a:gd name="T59" fmla="*/ 31 h 283"/>
                  <a:gd name="T60" fmla="*/ 640 w 640"/>
                  <a:gd name="T61" fmla="*/ 31 h 283"/>
                  <a:gd name="T62" fmla="*/ 639 w 640"/>
                  <a:gd name="T63" fmla="*/ 38 h 283"/>
                  <a:gd name="T64" fmla="*/ 638 w 640"/>
                  <a:gd name="T65" fmla="*/ 44 h 283"/>
                  <a:gd name="T66" fmla="*/ 635 w 640"/>
                  <a:gd name="T67" fmla="*/ 49 h 283"/>
                  <a:gd name="T68" fmla="*/ 631 w 640"/>
                  <a:gd name="T69" fmla="*/ 53 h 283"/>
                  <a:gd name="T70" fmla="*/ 626 w 640"/>
                  <a:gd name="T71" fmla="*/ 58 h 283"/>
                  <a:gd name="T72" fmla="*/ 621 w 640"/>
                  <a:gd name="T73" fmla="*/ 60 h 283"/>
                  <a:gd name="T74" fmla="*/ 615 w 640"/>
                  <a:gd name="T75" fmla="*/ 63 h 283"/>
                  <a:gd name="T76" fmla="*/ 609 w 640"/>
                  <a:gd name="T77" fmla="*/ 63 h 283"/>
                  <a:gd name="T78" fmla="*/ 64 w 640"/>
                  <a:gd name="T79" fmla="*/ 63 h 283"/>
                  <a:gd name="T80" fmla="*/ 64 w 640"/>
                  <a:gd name="T81" fmla="*/ 252 h 283"/>
                  <a:gd name="T82" fmla="*/ 64 w 640"/>
                  <a:gd name="T83" fmla="*/ 252 h 283"/>
                  <a:gd name="T84" fmla="*/ 62 w 640"/>
                  <a:gd name="T85" fmla="*/ 257 h 283"/>
                  <a:gd name="T86" fmla="*/ 60 w 640"/>
                  <a:gd name="T87" fmla="*/ 263 h 283"/>
                  <a:gd name="T88" fmla="*/ 58 w 640"/>
                  <a:gd name="T89" fmla="*/ 269 h 283"/>
                  <a:gd name="T90" fmla="*/ 54 w 640"/>
                  <a:gd name="T91" fmla="*/ 274 h 283"/>
                  <a:gd name="T92" fmla="*/ 50 w 640"/>
                  <a:gd name="T93" fmla="*/ 277 h 283"/>
                  <a:gd name="T94" fmla="*/ 44 w 640"/>
                  <a:gd name="T95" fmla="*/ 281 h 283"/>
                  <a:gd name="T96" fmla="*/ 38 w 640"/>
                  <a:gd name="T97" fmla="*/ 282 h 283"/>
                  <a:gd name="T98" fmla="*/ 31 w 640"/>
                  <a:gd name="T99" fmla="*/ 283 h 283"/>
                  <a:gd name="T100" fmla="*/ 31 w 640"/>
                  <a:gd name="T101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40" h="283">
                    <a:moveTo>
                      <a:pt x="31" y="283"/>
                    </a:moveTo>
                    <a:lnTo>
                      <a:pt x="31" y="283"/>
                    </a:lnTo>
                    <a:lnTo>
                      <a:pt x="25" y="282"/>
                    </a:lnTo>
                    <a:lnTo>
                      <a:pt x="19" y="281"/>
                    </a:lnTo>
                    <a:lnTo>
                      <a:pt x="14" y="277"/>
                    </a:lnTo>
                    <a:lnTo>
                      <a:pt x="9" y="274"/>
                    </a:lnTo>
                    <a:lnTo>
                      <a:pt x="6" y="269"/>
                    </a:lnTo>
                    <a:lnTo>
                      <a:pt x="3" y="263"/>
                    </a:lnTo>
                    <a:lnTo>
                      <a:pt x="1" y="257"/>
                    </a:lnTo>
                    <a:lnTo>
                      <a:pt x="0" y="252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1" y="26"/>
                    </a:lnTo>
                    <a:lnTo>
                      <a:pt x="3" y="20"/>
                    </a:lnTo>
                    <a:lnTo>
                      <a:pt x="6" y="14"/>
                    </a:lnTo>
                    <a:lnTo>
                      <a:pt x="9" y="9"/>
                    </a:lnTo>
                    <a:lnTo>
                      <a:pt x="14" y="6"/>
                    </a:lnTo>
                    <a:lnTo>
                      <a:pt x="19" y="2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609" y="0"/>
                    </a:lnTo>
                    <a:lnTo>
                      <a:pt x="609" y="0"/>
                    </a:lnTo>
                    <a:lnTo>
                      <a:pt x="615" y="1"/>
                    </a:lnTo>
                    <a:lnTo>
                      <a:pt x="621" y="2"/>
                    </a:lnTo>
                    <a:lnTo>
                      <a:pt x="626" y="6"/>
                    </a:lnTo>
                    <a:lnTo>
                      <a:pt x="631" y="9"/>
                    </a:lnTo>
                    <a:lnTo>
                      <a:pt x="635" y="14"/>
                    </a:lnTo>
                    <a:lnTo>
                      <a:pt x="638" y="20"/>
                    </a:lnTo>
                    <a:lnTo>
                      <a:pt x="639" y="26"/>
                    </a:lnTo>
                    <a:lnTo>
                      <a:pt x="640" y="31"/>
                    </a:lnTo>
                    <a:lnTo>
                      <a:pt x="640" y="31"/>
                    </a:lnTo>
                    <a:lnTo>
                      <a:pt x="639" y="38"/>
                    </a:lnTo>
                    <a:lnTo>
                      <a:pt x="638" y="44"/>
                    </a:lnTo>
                    <a:lnTo>
                      <a:pt x="635" y="49"/>
                    </a:lnTo>
                    <a:lnTo>
                      <a:pt x="631" y="53"/>
                    </a:lnTo>
                    <a:lnTo>
                      <a:pt x="626" y="58"/>
                    </a:lnTo>
                    <a:lnTo>
                      <a:pt x="621" y="60"/>
                    </a:lnTo>
                    <a:lnTo>
                      <a:pt x="615" y="63"/>
                    </a:lnTo>
                    <a:lnTo>
                      <a:pt x="609" y="63"/>
                    </a:lnTo>
                    <a:lnTo>
                      <a:pt x="64" y="63"/>
                    </a:lnTo>
                    <a:lnTo>
                      <a:pt x="64" y="252"/>
                    </a:lnTo>
                    <a:lnTo>
                      <a:pt x="64" y="252"/>
                    </a:lnTo>
                    <a:lnTo>
                      <a:pt x="62" y="257"/>
                    </a:lnTo>
                    <a:lnTo>
                      <a:pt x="60" y="263"/>
                    </a:lnTo>
                    <a:lnTo>
                      <a:pt x="58" y="269"/>
                    </a:lnTo>
                    <a:lnTo>
                      <a:pt x="54" y="274"/>
                    </a:lnTo>
                    <a:lnTo>
                      <a:pt x="50" y="277"/>
                    </a:lnTo>
                    <a:lnTo>
                      <a:pt x="44" y="281"/>
                    </a:lnTo>
                    <a:lnTo>
                      <a:pt x="38" y="282"/>
                    </a:lnTo>
                    <a:lnTo>
                      <a:pt x="31" y="283"/>
                    </a:lnTo>
                    <a:lnTo>
                      <a:pt x="31" y="2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8" name="Freeform 39"/>
              <p:cNvSpPr>
                <a:spLocks/>
              </p:cNvSpPr>
              <p:nvPr/>
            </p:nvSpPr>
            <p:spPr bwMode="auto">
              <a:xfrm>
                <a:off x="14520936" y="5058489"/>
                <a:ext cx="50800" cy="79375"/>
              </a:xfrm>
              <a:custGeom>
                <a:avLst/>
                <a:gdLst>
                  <a:gd name="T0" fmla="*/ 64 w 64"/>
                  <a:gd name="T1" fmla="*/ 66 h 98"/>
                  <a:gd name="T2" fmla="*/ 64 w 64"/>
                  <a:gd name="T3" fmla="*/ 66 h 98"/>
                  <a:gd name="T4" fmla="*/ 64 w 64"/>
                  <a:gd name="T5" fmla="*/ 73 h 98"/>
                  <a:gd name="T6" fmla="*/ 61 w 64"/>
                  <a:gd name="T7" fmla="*/ 79 h 98"/>
                  <a:gd name="T8" fmla="*/ 59 w 64"/>
                  <a:gd name="T9" fmla="*/ 85 h 98"/>
                  <a:gd name="T10" fmla="*/ 54 w 64"/>
                  <a:gd name="T11" fmla="*/ 89 h 98"/>
                  <a:gd name="T12" fmla="*/ 50 w 64"/>
                  <a:gd name="T13" fmla="*/ 93 h 98"/>
                  <a:gd name="T14" fmla="*/ 44 w 64"/>
                  <a:gd name="T15" fmla="*/ 96 h 98"/>
                  <a:gd name="T16" fmla="*/ 38 w 64"/>
                  <a:gd name="T17" fmla="*/ 98 h 98"/>
                  <a:gd name="T18" fmla="*/ 31 w 64"/>
                  <a:gd name="T19" fmla="*/ 98 h 98"/>
                  <a:gd name="T20" fmla="*/ 31 w 64"/>
                  <a:gd name="T21" fmla="*/ 98 h 98"/>
                  <a:gd name="T22" fmla="*/ 31 w 64"/>
                  <a:gd name="T23" fmla="*/ 98 h 98"/>
                  <a:gd name="T24" fmla="*/ 25 w 64"/>
                  <a:gd name="T25" fmla="*/ 98 h 98"/>
                  <a:gd name="T26" fmla="*/ 19 w 64"/>
                  <a:gd name="T27" fmla="*/ 96 h 98"/>
                  <a:gd name="T28" fmla="*/ 14 w 64"/>
                  <a:gd name="T29" fmla="*/ 93 h 98"/>
                  <a:gd name="T30" fmla="*/ 9 w 64"/>
                  <a:gd name="T31" fmla="*/ 89 h 98"/>
                  <a:gd name="T32" fmla="*/ 4 w 64"/>
                  <a:gd name="T33" fmla="*/ 85 h 98"/>
                  <a:gd name="T34" fmla="*/ 2 w 64"/>
                  <a:gd name="T35" fmla="*/ 79 h 98"/>
                  <a:gd name="T36" fmla="*/ 0 w 64"/>
                  <a:gd name="T37" fmla="*/ 73 h 98"/>
                  <a:gd name="T38" fmla="*/ 0 w 64"/>
                  <a:gd name="T39" fmla="*/ 66 h 98"/>
                  <a:gd name="T40" fmla="*/ 0 w 64"/>
                  <a:gd name="T41" fmla="*/ 32 h 98"/>
                  <a:gd name="T42" fmla="*/ 0 w 64"/>
                  <a:gd name="T43" fmla="*/ 32 h 98"/>
                  <a:gd name="T44" fmla="*/ 0 w 64"/>
                  <a:gd name="T45" fmla="*/ 25 h 98"/>
                  <a:gd name="T46" fmla="*/ 2 w 64"/>
                  <a:gd name="T47" fmla="*/ 20 h 98"/>
                  <a:gd name="T48" fmla="*/ 4 w 64"/>
                  <a:gd name="T49" fmla="*/ 14 h 98"/>
                  <a:gd name="T50" fmla="*/ 9 w 64"/>
                  <a:gd name="T51" fmla="*/ 9 h 98"/>
                  <a:gd name="T52" fmla="*/ 14 w 64"/>
                  <a:gd name="T53" fmla="*/ 5 h 98"/>
                  <a:gd name="T54" fmla="*/ 19 w 64"/>
                  <a:gd name="T55" fmla="*/ 2 h 98"/>
                  <a:gd name="T56" fmla="*/ 25 w 64"/>
                  <a:gd name="T57" fmla="*/ 0 h 98"/>
                  <a:gd name="T58" fmla="*/ 31 w 64"/>
                  <a:gd name="T59" fmla="*/ 0 h 98"/>
                  <a:gd name="T60" fmla="*/ 31 w 64"/>
                  <a:gd name="T61" fmla="*/ 0 h 98"/>
                  <a:gd name="T62" fmla="*/ 31 w 64"/>
                  <a:gd name="T63" fmla="*/ 0 h 98"/>
                  <a:gd name="T64" fmla="*/ 38 w 64"/>
                  <a:gd name="T65" fmla="*/ 0 h 98"/>
                  <a:gd name="T66" fmla="*/ 44 w 64"/>
                  <a:gd name="T67" fmla="*/ 2 h 98"/>
                  <a:gd name="T68" fmla="*/ 50 w 64"/>
                  <a:gd name="T69" fmla="*/ 5 h 98"/>
                  <a:gd name="T70" fmla="*/ 54 w 64"/>
                  <a:gd name="T71" fmla="*/ 9 h 98"/>
                  <a:gd name="T72" fmla="*/ 59 w 64"/>
                  <a:gd name="T73" fmla="*/ 14 h 98"/>
                  <a:gd name="T74" fmla="*/ 61 w 64"/>
                  <a:gd name="T75" fmla="*/ 20 h 98"/>
                  <a:gd name="T76" fmla="*/ 64 w 64"/>
                  <a:gd name="T77" fmla="*/ 25 h 98"/>
                  <a:gd name="T78" fmla="*/ 64 w 64"/>
                  <a:gd name="T79" fmla="*/ 32 h 98"/>
                  <a:gd name="T80" fmla="*/ 64 w 64"/>
                  <a:gd name="T8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4" h="98">
                    <a:moveTo>
                      <a:pt x="64" y="66"/>
                    </a:moveTo>
                    <a:lnTo>
                      <a:pt x="64" y="66"/>
                    </a:lnTo>
                    <a:lnTo>
                      <a:pt x="64" y="73"/>
                    </a:lnTo>
                    <a:lnTo>
                      <a:pt x="61" y="79"/>
                    </a:lnTo>
                    <a:lnTo>
                      <a:pt x="59" y="85"/>
                    </a:lnTo>
                    <a:lnTo>
                      <a:pt x="54" y="89"/>
                    </a:lnTo>
                    <a:lnTo>
                      <a:pt x="50" y="93"/>
                    </a:lnTo>
                    <a:lnTo>
                      <a:pt x="44" y="96"/>
                    </a:lnTo>
                    <a:lnTo>
                      <a:pt x="38" y="98"/>
                    </a:lnTo>
                    <a:lnTo>
                      <a:pt x="31" y="98"/>
                    </a:lnTo>
                    <a:lnTo>
                      <a:pt x="31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96"/>
                    </a:lnTo>
                    <a:lnTo>
                      <a:pt x="14" y="93"/>
                    </a:lnTo>
                    <a:lnTo>
                      <a:pt x="9" y="89"/>
                    </a:lnTo>
                    <a:lnTo>
                      <a:pt x="4" y="85"/>
                    </a:lnTo>
                    <a:lnTo>
                      <a:pt x="2" y="79"/>
                    </a:lnTo>
                    <a:lnTo>
                      <a:pt x="0" y="73"/>
                    </a:lnTo>
                    <a:lnTo>
                      <a:pt x="0" y="6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25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9" y="2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0" y="5"/>
                    </a:lnTo>
                    <a:lnTo>
                      <a:pt x="54" y="9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4" y="25"/>
                    </a:lnTo>
                    <a:lnTo>
                      <a:pt x="64" y="32"/>
                    </a:lnTo>
                    <a:lnTo>
                      <a:pt x="64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75" name="타원 74"/>
          <p:cNvSpPr/>
          <p:nvPr/>
        </p:nvSpPr>
        <p:spPr>
          <a:xfrm>
            <a:off x="642910" y="1676142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760334" y="1500174"/>
            <a:ext cx="37785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주요블록  </a:t>
            </a:r>
            <a:r>
              <a:rPr lang="en-US" altLang="ko-KR" dirty="0"/>
              <a:t>:</a:t>
            </a:r>
          </a:p>
          <a:p>
            <a:endParaRPr lang="en-US" altLang="ko-KR" dirty="0"/>
          </a:p>
          <a:p>
            <a:r>
              <a:rPr lang="ko-KR" altLang="en-US" dirty="0"/>
              <a:t>높이제어 구간</a:t>
            </a:r>
            <a:r>
              <a:rPr lang="en-US" altLang="ko-KR" dirty="0"/>
              <a:t>: 50~150cm</a:t>
            </a:r>
          </a:p>
          <a:p>
            <a:endParaRPr lang="en-US" altLang="ko-KR" dirty="0"/>
          </a:p>
          <a:p>
            <a:r>
              <a:rPr lang="ko-KR" altLang="en-US" dirty="0"/>
              <a:t>용 도 </a:t>
            </a:r>
            <a:r>
              <a:rPr lang="en-US" altLang="ko-KR" dirty="0"/>
              <a:t>: </a:t>
            </a:r>
            <a:r>
              <a:rPr lang="ko-KR" altLang="en-US" dirty="0"/>
              <a:t>드론을 원하는 높이로 지정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7" name="타원 76"/>
          <p:cNvSpPr/>
          <p:nvPr/>
        </p:nvSpPr>
        <p:spPr>
          <a:xfrm>
            <a:off x="642910" y="2194481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659990" y="2686907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571612"/>
            <a:ext cx="1285884" cy="30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그룹 39"/>
          <p:cNvGrpSpPr/>
          <p:nvPr/>
        </p:nvGrpSpPr>
        <p:grpSpPr>
          <a:xfrm>
            <a:off x="1285852" y="3000372"/>
            <a:ext cx="2152962" cy="3547637"/>
            <a:chOff x="1357290" y="3143248"/>
            <a:chExt cx="1647442" cy="2714644"/>
          </a:xfrm>
        </p:grpSpPr>
        <p:sp>
          <p:nvSpPr>
            <p:cNvPr id="82" name="타원 81"/>
            <p:cNvSpPr/>
            <p:nvPr/>
          </p:nvSpPr>
          <p:spPr>
            <a:xfrm>
              <a:off x="1357290" y="3143248"/>
              <a:ext cx="1500198" cy="2714644"/>
            </a:xfrm>
            <a:prstGeom prst="ellipse">
              <a:avLst/>
            </a:prstGeom>
            <a:gradFill flip="none" rotWithShape="1">
              <a:gsLst>
                <a:gs pos="88000">
                  <a:schemeClr val="accent1">
                    <a:tint val="66000"/>
                    <a:satMod val="160000"/>
                    <a:alpha val="46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3" name="그림 82" descr="C:\Users\이미선\Dropbox\창업지원자료\기획\디자인\JDCode\앱디자인\jdcode\PNG파일\왼쪽조종\왼쪽드론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71604" y="5041366"/>
              <a:ext cx="1149104" cy="245022"/>
            </a:xfrm>
            <a:prstGeom prst="rect">
              <a:avLst/>
            </a:prstGeom>
            <a:noFill/>
          </p:spPr>
        </p:pic>
        <p:cxnSp>
          <p:nvCxnSpPr>
            <p:cNvPr id="84" name="직선 화살표 연결선 83"/>
            <p:cNvCxnSpPr/>
            <p:nvPr/>
          </p:nvCxnSpPr>
          <p:spPr>
            <a:xfrm rot="5400000" flipH="1" flipV="1">
              <a:off x="1920535" y="5551660"/>
              <a:ext cx="468000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>
              <a:off x="1442354" y="5786454"/>
              <a:ext cx="15001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그림 85" descr="C:\Users\이미선\Dropbox\창업지원자료\기획\디자인\JDCode\앱디자인\jdcode\PNG파일\왼쪽조종\왼쪽드론.png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3781" y="3500438"/>
              <a:ext cx="1149104" cy="245022"/>
            </a:xfrm>
            <a:prstGeom prst="rect">
              <a:avLst/>
            </a:prstGeom>
            <a:noFill/>
          </p:spPr>
        </p:pic>
        <p:cxnSp>
          <p:nvCxnSpPr>
            <p:cNvPr id="87" name="직선 화살표 연결선 86"/>
            <p:cNvCxnSpPr/>
            <p:nvPr/>
          </p:nvCxnSpPr>
          <p:spPr>
            <a:xfrm rot="5400000" flipH="1" flipV="1">
              <a:off x="1614535" y="4391214"/>
              <a:ext cx="1080000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285984" y="5453406"/>
              <a:ext cx="676110" cy="306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>
                  <a:solidFill>
                    <a:srgbClr val="C00000"/>
                  </a:solidFill>
                </a:rPr>
                <a:t>50Cm</a:t>
              </a:r>
              <a:endParaRPr lang="ko-KR" alt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214546" y="4071942"/>
              <a:ext cx="790186" cy="306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>
                  <a:solidFill>
                    <a:srgbClr val="C00000"/>
                  </a:solidFill>
                </a:rPr>
                <a:t>150Cm</a:t>
              </a:r>
              <a:endParaRPr lang="ko-KR" altLang="en-US" sz="20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500438"/>
            <a:ext cx="2857520" cy="6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높이제어</a:t>
            </a: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(2)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4643438" y="1571612"/>
            <a:ext cx="4143404" cy="4929222"/>
          </a:xfrm>
          <a:prstGeom prst="roundRect">
            <a:avLst>
              <a:gd name="adj" fmla="val 488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7" name="그룹 45"/>
          <p:cNvGrpSpPr/>
          <p:nvPr/>
        </p:nvGrpSpPr>
        <p:grpSpPr>
          <a:xfrm>
            <a:off x="4776856" y="1142984"/>
            <a:ext cx="652400" cy="1500198"/>
            <a:chOff x="9765149" y="1426965"/>
            <a:chExt cx="855319" cy="1966812"/>
          </a:xfrm>
        </p:grpSpPr>
        <p:grpSp>
          <p:nvGrpSpPr>
            <p:cNvPr id="61" name="그룹 33"/>
            <p:cNvGrpSpPr/>
            <p:nvPr/>
          </p:nvGrpSpPr>
          <p:grpSpPr>
            <a:xfrm>
              <a:off x="9852735" y="1703839"/>
              <a:ext cx="701081" cy="1689938"/>
              <a:chOff x="701675" y="5408613"/>
              <a:chExt cx="939800" cy="2265363"/>
            </a:xfrm>
          </p:grpSpPr>
          <p:sp>
            <p:nvSpPr>
              <p:cNvPr id="69" name="Freeform 279"/>
              <p:cNvSpPr>
                <a:spLocks noEditPoints="1"/>
              </p:cNvSpPr>
              <p:nvPr/>
            </p:nvSpPr>
            <p:spPr bwMode="auto">
              <a:xfrm>
                <a:off x="738188" y="5438775"/>
                <a:ext cx="868363" cy="2206625"/>
              </a:xfrm>
              <a:custGeom>
                <a:avLst/>
                <a:gdLst>
                  <a:gd name="T0" fmla="*/ 862 w 1093"/>
                  <a:gd name="T1" fmla="*/ 1765 h 2779"/>
                  <a:gd name="T2" fmla="*/ 1007 w 1093"/>
                  <a:gd name="T3" fmla="*/ 1661 h 2779"/>
                  <a:gd name="T4" fmla="*/ 1075 w 1093"/>
                  <a:gd name="T5" fmla="*/ 1549 h 2779"/>
                  <a:gd name="T6" fmla="*/ 1089 w 1093"/>
                  <a:gd name="T7" fmla="*/ 1388 h 2779"/>
                  <a:gd name="T8" fmla="*/ 1061 w 1093"/>
                  <a:gd name="T9" fmla="*/ 1295 h 2779"/>
                  <a:gd name="T10" fmla="*/ 936 w 1093"/>
                  <a:gd name="T11" fmla="*/ 1148 h 2779"/>
                  <a:gd name="T12" fmla="*/ 789 w 1093"/>
                  <a:gd name="T13" fmla="*/ 1071 h 2779"/>
                  <a:gd name="T14" fmla="*/ 651 w 1093"/>
                  <a:gd name="T15" fmla="*/ 976 h 2779"/>
                  <a:gd name="T16" fmla="*/ 879 w 1093"/>
                  <a:gd name="T17" fmla="*/ 897 h 2779"/>
                  <a:gd name="T18" fmla="*/ 1020 w 1093"/>
                  <a:gd name="T19" fmla="*/ 726 h 2779"/>
                  <a:gd name="T20" fmla="*/ 1050 w 1093"/>
                  <a:gd name="T21" fmla="*/ 526 h 2779"/>
                  <a:gd name="T22" fmla="*/ 1019 w 1093"/>
                  <a:gd name="T23" fmla="*/ 373 h 2779"/>
                  <a:gd name="T24" fmla="*/ 948 w 1093"/>
                  <a:gd name="T25" fmla="*/ 233 h 2779"/>
                  <a:gd name="T26" fmla="*/ 841 w 1093"/>
                  <a:gd name="T27" fmla="*/ 117 h 2779"/>
                  <a:gd name="T28" fmla="*/ 709 w 1093"/>
                  <a:gd name="T29" fmla="*/ 37 h 2779"/>
                  <a:gd name="T30" fmla="*/ 556 w 1093"/>
                  <a:gd name="T31" fmla="*/ 2 h 2779"/>
                  <a:gd name="T32" fmla="*/ 423 w 1093"/>
                  <a:gd name="T33" fmla="*/ 11 h 2779"/>
                  <a:gd name="T34" fmla="*/ 278 w 1093"/>
                  <a:gd name="T35" fmla="*/ 65 h 2779"/>
                  <a:gd name="T36" fmla="*/ 156 w 1093"/>
                  <a:gd name="T37" fmla="*/ 155 h 2779"/>
                  <a:gd name="T38" fmla="*/ 65 w 1093"/>
                  <a:gd name="T39" fmla="*/ 274 h 2779"/>
                  <a:gd name="T40" fmla="*/ 11 w 1093"/>
                  <a:gd name="T41" fmla="*/ 416 h 2779"/>
                  <a:gd name="T42" fmla="*/ 2 w 1093"/>
                  <a:gd name="T43" fmla="*/ 571 h 2779"/>
                  <a:gd name="T44" fmla="*/ 95 w 1093"/>
                  <a:gd name="T45" fmla="*/ 814 h 2779"/>
                  <a:gd name="T46" fmla="*/ 295 w 1093"/>
                  <a:gd name="T47" fmla="*/ 948 h 2779"/>
                  <a:gd name="T48" fmla="*/ 407 w 1093"/>
                  <a:gd name="T49" fmla="*/ 1039 h 2779"/>
                  <a:gd name="T50" fmla="*/ 214 w 1093"/>
                  <a:gd name="T51" fmla="*/ 1118 h 2779"/>
                  <a:gd name="T52" fmla="*/ 101 w 1093"/>
                  <a:gd name="T53" fmla="*/ 1232 h 2779"/>
                  <a:gd name="T54" fmla="*/ 31 w 1093"/>
                  <a:gd name="T55" fmla="*/ 1392 h 2779"/>
                  <a:gd name="T56" fmla="*/ 37 w 1093"/>
                  <a:gd name="T57" fmla="*/ 1511 h 2779"/>
                  <a:gd name="T58" fmla="*/ 134 w 1093"/>
                  <a:gd name="T59" fmla="*/ 1683 h 2779"/>
                  <a:gd name="T60" fmla="*/ 237 w 1093"/>
                  <a:gd name="T61" fmla="*/ 1756 h 2779"/>
                  <a:gd name="T62" fmla="*/ 231 w 1093"/>
                  <a:gd name="T63" fmla="*/ 2480 h 2779"/>
                  <a:gd name="T64" fmla="*/ 93 w 1093"/>
                  <a:gd name="T65" fmla="*/ 2540 h 2779"/>
                  <a:gd name="T66" fmla="*/ 48 w 1093"/>
                  <a:gd name="T67" fmla="*/ 2607 h 2779"/>
                  <a:gd name="T68" fmla="*/ 52 w 1093"/>
                  <a:gd name="T69" fmla="*/ 2708 h 2779"/>
                  <a:gd name="T70" fmla="*/ 73 w 1093"/>
                  <a:gd name="T71" fmla="*/ 2739 h 2779"/>
                  <a:gd name="T72" fmla="*/ 177 w 1093"/>
                  <a:gd name="T73" fmla="*/ 2775 h 2779"/>
                  <a:gd name="T74" fmla="*/ 390 w 1093"/>
                  <a:gd name="T75" fmla="*/ 2769 h 2779"/>
                  <a:gd name="T76" fmla="*/ 490 w 1093"/>
                  <a:gd name="T77" fmla="*/ 2728 h 2779"/>
                  <a:gd name="T78" fmla="*/ 507 w 1093"/>
                  <a:gd name="T79" fmla="*/ 2607 h 2779"/>
                  <a:gd name="T80" fmla="*/ 586 w 1093"/>
                  <a:gd name="T81" fmla="*/ 2655 h 2779"/>
                  <a:gd name="T82" fmla="*/ 662 w 1093"/>
                  <a:gd name="T83" fmla="*/ 2736 h 2779"/>
                  <a:gd name="T84" fmla="*/ 852 w 1093"/>
                  <a:gd name="T85" fmla="*/ 2760 h 2779"/>
                  <a:gd name="T86" fmla="*/ 1020 w 1093"/>
                  <a:gd name="T87" fmla="*/ 2728 h 2779"/>
                  <a:gd name="T88" fmla="*/ 1054 w 1093"/>
                  <a:gd name="T89" fmla="*/ 2659 h 2779"/>
                  <a:gd name="T90" fmla="*/ 1024 w 1093"/>
                  <a:gd name="T91" fmla="*/ 2571 h 2779"/>
                  <a:gd name="T92" fmla="*/ 955 w 1093"/>
                  <a:gd name="T93" fmla="*/ 2504 h 2779"/>
                  <a:gd name="T94" fmla="*/ 834 w 1093"/>
                  <a:gd name="T95" fmla="*/ 2465 h 2779"/>
                  <a:gd name="T96" fmla="*/ 270 w 1093"/>
                  <a:gd name="T97" fmla="*/ 1528 h 2779"/>
                  <a:gd name="T98" fmla="*/ 216 w 1093"/>
                  <a:gd name="T99" fmla="*/ 1441 h 2779"/>
                  <a:gd name="T100" fmla="*/ 239 w 1093"/>
                  <a:gd name="T101" fmla="*/ 1383 h 2779"/>
                  <a:gd name="T102" fmla="*/ 330 w 1093"/>
                  <a:gd name="T103" fmla="*/ 1321 h 2779"/>
                  <a:gd name="T104" fmla="*/ 502 w 1093"/>
                  <a:gd name="T105" fmla="*/ 2428 h 2779"/>
                  <a:gd name="T106" fmla="*/ 507 w 1093"/>
                  <a:gd name="T107" fmla="*/ 2088 h 2779"/>
                  <a:gd name="T108" fmla="*/ 546 w 1093"/>
                  <a:gd name="T109" fmla="*/ 1920 h 2779"/>
                  <a:gd name="T110" fmla="*/ 584 w 1093"/>
                  <a:gd name="T111" fmla="*/ 2213 h 2779"/>
                  <a:gd name="T112" fmla="*/ 565 w 1093"/>
                  <a:gd name="T113" fmla="*/ 2581 h 2779"/>
                  <a:gd name="T114" fmla="*/ 819 w 1093"/>
                  <a:gd name="T115" fmla="*/ 1323 h 2779"/>
                  <a:gd name="T116" fmla="*/ 890 w 1093"/>
                  <a:gd name="T117" fmla="*/ 1403 h 2779"/>
                  <a:gd name="T118" fmla="*/ 884 w 1093"/>
                  <a:gd name="T119" fmla="*/ 1497 h 2779"/>
                  <a:gd name="T120" fmla="*/ 791 w 1093"/>
                  <a:gd name="T121" fmla="*/ 1566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93" h="2779">
                    <a:moveTo>
                      <a:pt x="808" y="2461"/>
                    </a:moveTo>
                    <a:lnTo>
                      <a:pt x="783" y="1793"/>
                    </a:lnTo>
                    <a:lnTo>
                      <a:pt x="783" y="1793"/>
                    </a:lnTo>
                    <a:lnTo>
                      <a:pt x="798" y="1790"/>
                    </a:lnTo>
                    <a:lnTo>
                      <a:pt x="836" y="1776"/>
                    </a:lnTo>
                    <a:lnTo>
                      <a:pt x="862" y="1765"/>
                    </a:lnTo>
                    <a:lnTo>
                      <a:pt x="890" y="1752"/>
                    </a:lnTo>
                    <a:lnTo>
                      <a:pt x="920" y="1735"/>
                    </a:lnTo>
                    <a:lnTo>
                      <a:pt x="950" y="1715"/>
                    </a:lnTo>
                    <a:lnTo>
                      <a:pt x="979" y="1691"/>
                    </a:lnTo>
                    <a:lnTo>
                      <a:pt x="994" y="1676"/>
                    </a:lnTo>
                    <a:lnTo>
                      <a:pt x="1007" y="1661"/>
                    </a:lnTo>
                    <a:lnTo>
                      <a:pt x="1020" y="1646"/>
                    </a:lnTo>
                    <a:lnTo>
                      <a:pt x="1033" y="1629"/>
                    </a:lnTo>
                    <a:lnTo>
                      <a:pt x="1045" y="1610"/>
                    </a:lnTo>
                    <a:lnTo>
                      <a:pt x="1056" y="1590"/>
                    </a:lnTo>
                    <a:lnTo>
                      <a:pt x="1065" y="1569"/>
                    </a:lnTo>
                    <a:lnTo>
                      <a:pt x="1075" y="1549"/>
                    </a:lnTo>
                    <a:lnTo>
                      <a:pt x="1082" y="1525"/>
                    </a:lnTo>
                    <a:lnTo>
                      <a:pt x="1086" y="1500"/>
                    </a:lnTo>
                    <a:lnTo>
                      <a:pt x="1089" y="1474"/>
                    </a:lnTo>
                    <a:lnTo>
                      <a:pt x="1093" y="1446"/>
                    </a:lnTo>
                    <a:lnTo>
                      <a:pt x="1093" y="1418"/>
                    </a:lnTo>
                    <a:lnTo>
                      <a:pt x="1089" y="1388"/>
                    </a:lnTo>
                    <a:lnTo>
                      <a:pt x="1089" y="1388"/>
                    </a:lnTo>
                    <a:lnTo>
                      <a:pt x="1088" y="1375"/>
                    </a:lnTo>
                    <a:lnTo>
                      <a:pt x="1086" y="1360"/>
                    </a:lnTo>
                    <a:lnTo>
                      <a:pt x="1080" y="1342"/>
                    </a:lnTo>
                    <a:lnTo>
                      <a:pt x="1073" y="1319"/>
                    </a:lnTo>
                    <a:lnTo>
                      <a:pt x="1061" y="1295"/>
                    </a:lnTo>
                    <a:lnTo>
                      <a:pt x="1045" y="1267"/>
                    </a:lnTo>
                    <a:lnTo>
                      <a:pt x="1026" y="1237"/>
                    </a:lnTo>
                    <a:lnTo>
                      <a:pt x="1002" y="1207"/>
                    </a:lnTo>
                    <a:lnTo>
                      <a:pt x="972" y="1177"/>
                    </a:lnTo>
                    <a:lnTo>
                      <a:pt x="955" y="1162"/>
                    </a:lnTo>
                    <a:lnTo>
                      <a:pt x="936" y="1148"/>
                    </a:lnTo>
                    <a:lnTo>
                      <a:pt x="916" y="1134"/>
                    </a:lnTo>
                    <a:lnTo>
                      <a:pt x="895" y="1120"/>
                    </a:lnTo>
                    <a:lnTo>
                      <a:pt x="871" y="1107"/>
                    </a:lnTo>
                    <a:lnTo>
                      <a:pt x="845" y="1093"/>
                    </a:lnTo>
                    <a:lnTo>
                      <a:pt x="819" y="1082"/>
                    </a:lnTo>
                    <a:lnTo>
                      <a:pt x="789" y="1071"/>
                    </a:lnTo>
                    <a:lnTo>
                      <a:pt x="757" y="1060"/>
                    </a:lnTo>
                    <a:lnTo>
                      <a:pt x="724" y="1051"/>
                    </a:lnTo>
                    <a:lnTo>
                      <a:pt x="688" y="1043"/>
                    </a:lnTo>
                    <a:lnTo>
                      <a:pt x="651" y="1036"/>
                    </a:lnTo>
                    <a:lnTo>
                      <a:pt x="651" y="976"/>
                    </a:lnTo>
                    <a:lnTo>
                      <a:pt x="651" y="976"/>
                    </a:lnTo>
                    <a:lnTo>
                      <a:pt x="694" y="970"/>
                    </a:lnTo>
                    <a:lnTo>
                      <a:pt x="735" y="961"/>
                    </a:lnTo>
                    <a:lnTo>
                      <a:pt x="774" y="948"/>
                    </a:lnTo>
                    <a:lnTo>
                      <a:pt x="811" y="935"/>
                    </a:lnTo>
                    <a:lnTo>
                      <a:pt x="845" y="918"/>
                    </a:lnTo>
                    <a:lnTo>
                      <a:pt x="879" y="897"/>
                    </a:lnTo>
                    <a:lnTo>
                      <a:pt x="908" y="877"/>
                    </a:lnTo>
                    <a:lnTo>
                      <a:pt x="936" y="853"/>
                    </a:lnTo>
                    <a:lnTo>
                      <a:pt x="963" y="825"/>
                    </a:lnTo>
                    <a:lnTo>
                      <a:pt x="985" y="795"/>
                    </a:lnTo>
                    <a:lnTo>
                      <a:pt x="1005" y="761"/>
                    </a:lnTo>
                    <a:lnTo>
                      <a:pt x="1020" y="726"/>
                    </a:lnTo>
                    <a:lnTo>
                      <a:pt x="1033" y="687"/>
                    </a:lnTo>
                    <a:lnTo>
                      <a:pt x="1043" y="646"/>
                    </a:lnTo>
                    <a:lnTo>
                      <a:pt x="1048" y="601"/>
                    </a:lnTo>
                    <a:lnTo>
                      <a:pt x="1050" y="552"/>
                    </a:lnTo>
                    <a:lnTo>
                      <a:pt x="1050" y="552"/>
                    </a:lnTo>
                    <a:lnTo>
                      <a:pt x="1050" y="526"/>
                    </a:lnTo>
                    <a:lnTo>
                      <a:pt x="1048" y="500"/>
                    </a:lnTo>
                    <a:lnTo>
                      <a:pt x="1045" y="474"/>
                    </a:lnTo>
                    <a:lnTo>
                      <a:pt x="1041" y="448"/>
                    </a:lnTo>
                    <a:lnTo>
                      <a:pt x="1035" y="423"/>
                    </a:lnTo>
                    <a:lnTo>
                      <a:pt x="1028" y="397"/>
                    </a:lnTo>
                    <a:lnTo>
                      <a:pt x="1019" y="373"/>
                    </a:lnTo>
                    <a:lnTo>
                      <a:pt x="1009" y="349"/>
                    </a:lnTo>
                    <a:lnTo>
                      <a:pt x="1000" y="325"/>
                    </a:lnTo>
                    <a:lnTo>
                      <a:pt x="989" y="300"/>
                    </a:lnTo>
                    <a:lnTo>
                      <a:pt x="976" y="278"/>
                    </a:lnTo>
                    <a:lnTo>
                      <a:pt x="963" y="256"/>
                    </a:lnTo>
                    <a:lnTo>
                      <a:pt x="948" y="233"/>
                    </a:lnTo>
                    <a:lnTo>
                      <a:pt x="933" y="213"/>
                    </a:lnTo>
                    <a:lnTo>
                      <a:pt x="916" y="192"/>
                    </a:lnTo>
                    <a:lnTo>
                      <a:pt x="899" y="172"/>
                    </a:lnTo>
                    <a:lnTo>
                      <a:pt x="880" y="153"/>
                    </a:lnTo>
                    <a:lnTo>
                      <a:pt x="862" y="134"/>
                    </a:lnTo>
                    <a:lnTo>
                      <a:pt x="841" y="117"/>
                    </a:lnTo>
                    <a:lnTo>
                      <a:pt x="821" y="101"/>
                    </a:lnTo>
                    <a:lnTo>
                      <a:pt x="800" y="86"/>
                    </a:lnTo>
                    <a:lnTo>
                      <a:pt x="778" y="73"/>
                    </a:lnTo>
                    <a:lnTo>
                      <a:pt x="755" y="60"/>
                    </a:lnTo>
                    <a:lnTo>
                      <a:pt x="733" y="48"/>
                    </a:lnTo>
                    <a:lnTo>
                      <a:pt x="709" y="37"/>
                    </a:lnTo>
                    <a:lnTo>
                      <a:pt x="685" y="28"/>
                    </a:lnTo>
                    <a:lnTo>
                      <a:pt x="660" y="20"/>
                    </a:lnTo>
                    <a:lnTo>
                      <a:pt x="634" y="13"/>
                    </a:lnTo>
                    <a:lnTo>
                      <a:pt x="608" y="7"/>
                    </a:lnTo>
                    <a:lnTo>
                      <a:pt x="582" y="4"/>
                    </a:lnTo>
                    <a:lnTo>
                      <a:pt x="556" y="2"/>
                    </a:lnTo>
                    <a:lnTo>
                      <a:pt x="530" y="0"/>
                    </a:lnTo>
                    <a:lnTo>
                      <a:pt x="530" y="0"/>
                    </a:lnTo>
                    <a:lnTo>
                      <a:pt x="502" y="2"/>
                    </a:lnTo>
                    <a:lnTo>
                      <a:pt x="476" y="4"/>
                    </a:lnTo>
                    <a:lnTo>
                      <a:pt x="449" y="7"/>
                    </a:lnTo>
                    <a:lnTo>
                      <a:pt x="423" y="11"/>
                    </a:lnTo>
                    <a:lnTo>
                      <a:pt x="397" y="17"/>
                    </a:lnTo>
                    <a:lnTo>
                      <a:pt x="373" y="24"/>
                    </a:lnTo>
                    <a:lnTo>
                      <a:pt x="349" y="33"/>
                    </a:lnTo>
                    <a:lnTo>
                      <a:pt x="324" y="43"/>
                    </a:lnTo>
                    <a:lnTo>
                      <a:pt x="300" y="52"/>
                    </a:lnTo>
                    <a:lnTo>
                      <a:pt x="278" y="65"/>
                    </a:lnTo>
                    <a:lnTo>
                      <a:pt x="255" y="76"/>
                    </a:lnTo>
                    <a:lnTo>
                      <a:pt x="235" y="91"/>
                    </a:lnTo>
                    <a:lnTo>
                      <a:pt x="214" y="106"/>
                    </a:lnTo>
                    <a:lnTo>
                      <a:pt x="194" y="121"/>
                    </a:lnTo>
                    <a:lnTo>
                      <a:pt x="175" y="138"/>
                    </a:lnTo>
                    <a:lnTo>
                      <a:pt x="156" y="155"/>
                    </a:lnTo>
                    <a:lnTo>
                      <a:pt x="138" y="173"/>
                    </a:lnTo>
                    <a:lnTo>
                      <a:pt x="121" y="192"/>
                    </a:lnTo>
                    <a:lnTo>
                      <a:pt x="106" y="213"/>
                    </a:lnTo>
                    <a:lnTo>
                      <a:pt x="91" y="233"/>
                    </a:lnTo>
                    <a:lnTo>
                      <a:pt x="76" y="254"/>
                    </a:lnTo>
                    <a:lnTo>
                      <a:pt x="65" y="274"/>
                    </a:lnTo>
                    <a:lnTo>
                      <a:pt x="52" y="297"/>
                    </a:lnTo>
                    <a:lnTo>
                      <a:pt x="43" y="321"/>
                    </a:lnTo>
                    <a:lnTo>
                      <a:pt x="31" y="343"/>
                    </a:lnTo>
                    <a:lnTo>
                      <a:pt x="24" y="367"/>
                    </a:lnTo>
                    <a:lnTo>
                      <a:pt x="17" y="392"/>
                    </a:lnTo>
                    <a:lnTo>
                      <a:pt x="11" y="416"/>
                    </a:lnTo>
                    <a:lnTo>
                      <a:pt x="5" y="442"/>
                    </a:lnTo>
                    <a:lnTo>
                      <a:pt x="2" y="468"/>
                    </a:lnTo>
                    <a:lnTo>
                      <a:pt x="0" y="493"/>
                    </a:lnTo>
                    <a:lnTo>
                      <a:pt x="0" y="519"/>
                    </a:lnTo>
                    <a:lnTo>
                      <a:pt x="0" y="519"/>
                    </a:lnTo>
                    <a:lnTo>
                      <a:pt x="2" y="571"/>
                    </a:lnTo>
                    <a:lnTo>
                      <a:pt x="7" y="619"/>
                    </a:lnTo>
                    <a:lnTo>
                      <a:pt x="18" y="664"/>
                    </a:lnTo>
                    <a:lnTo>
                      <a:pt x="31" y="705"/>
                    </a:lnTo>
                    <a:lnTo>
                      <a:pt x="50" y="744"/>
                    </a:lnTo>
                    <a:lnTo>
                      <a:pt x="71" y="780"/>
                    </a:lnTo>
                    <a:lnTo>
                      <a:pt x="95" y="814"/>
                    </a:lnTo>
                    <a:lnTo>
                      <a:pt x="121" y="843"/>
                    </a:lnTo>
                    <a:lnTo>
                      <a:pt x="151" y="870"/>
                    </a:lnTo>
                    <a:lnTo>
                      <a:pt x="183" y="894"/>
                    </a:lnTo>
                    <a:lnTo>
                      <a:pt x="218" y="914"/>
                    </a:lnTo>
                    <a:lnTo>
                      <a:pt x="255" y="933"/>
                    </a:lnTo>
                    <a:lnTo>
                      <a:pt x="295" y="948"/>
                    </a:lnTo>
                    <a:lnTo>
                      <a:pt x="334" y="961"/>
                    </a:lnTo>
                    <a:lnTo>
                      <a:pt x="377" y="970"/>
                    </a:lnTo>
                    <a:lnTo>
                      <a:pt x="421" y="978"/>
                    </a:lnTo>
                    <a:lnTo>
                      <a:pt x="421" y="1039"/>
                    </a:lnTo>
                    <a:lnTo>
                      <a:pt x="421" y="1039"/>
                    </a:lnTo>
                    <a:lnTo>
                      <a:pt x="407" y="1039"/>
                    </a:lnTo>
                    <a:lnTo>
                      <a:pt x="369" y="1049"/>
                    </a:lnTo>
                    <a:lnTo>
                      <a:pt x="343" y="1054"/>
                    </a:lnTo>
                    <a:lnTo>
                      <a:pt x="313" y="1065"/>
                    </a:lnTo>
                    <a:lnTo>
                      <a:pt x="281" y="1079"/>
                    </a:lnTo>
                    <a:lnTo>
                      <a:pt x="248" y="1095"/>
                    </a:lnTo>
                    <a:lnTo>
                      <a:pt x="214" y="1118"/>
                    </a:lnTo>
                    <a:lnTo>
                      <a:pt x="181" y="1144"/>
                    </a:lnTo>
                    <a:lnTo>
                      <a:pt x="164" y="1159"/>
                    </a:lnTo>
                    <a:lnTo>
                      <a:pt x="147" y="1174"/>
                    </a:lnTo>
                    <a:lnTo>
                      <a:pt x="130" y="1192"/>
                    </a:lnTo>
                    <a:lnTo>
                      <a:pt x="115" y="1211"/>
                    </a:lnTo>
                    <a:lnTo>
                      <a:pt x="101" y="1232"/>
                    </a:lnTo>
                    <a:lnTo>
                      <a:pt x="86" y="1254"/>
                    </a:lnTo>
                    <a:lnTo>
                      <a:pt x="73" y="1278"/>
                    </a:lnTo>
                    <a:lnTo>
                      <a:pt x="61" y="1304"/>
                    </a:lnTo>
                    <a:lnTo>
                      <a:pt x="50" y="1330"/>
                    </a:lnTo>
                    <a:lnTo>
                      <a:pt x="39" y="1360"/>
                    </a:lnTo>
                    <a:lnTo>
                      <a:pt x="31" y="1392"/>
                    </a:lnTo>
                    <a:lnTo>
                      <a:pt x="24" y="1424"/>
                    </a:lnTo>
                    <a:lnTo>
                      <a:pt x="24" y="1424"/>
                    </a:lnTo>
                    <a:lnTo>
                      <a:pt x="24" y="1437"/>
                    </a:lnTo>
                    <a:lnTo>
                      <a:pt x="28" y="1467"/>
                    </a:lnTo>
                    <a:lnTo>
                      <a:pt x="31" y="1487"/>
                    </a:lnTo>
                    <a:lnTo>
                      <a:pt x="37" y="1511"/>
                    </a:lnTo>
                    <a:lnTo>
                      <a:pt x="45" y="1538"/>
                    </a:lnTo>
                    <a:lnTo>
                      <a:pt x="56" y="1566"/>
                    </a:lnTo>
                    <a:lnTo>
                      <a:pt x="71" y="1595"/>
                    </a:lnTo>
                    <a:lnTo>
                      <a:pt x="87" y="1625"/>
                    </a:lnTo>
                    <a:lnTo>
                      <a:pt x="108" y="1655"/>
                    </a:lnTo>
                    <a:lnTo>
                      <a:pt x="134" y="1683"/>
                    </a:lnTo>
                    <a:lnTo>
                      <a:pt x="147" y="1696"/>
                    </a:lnTo>
                    <a:lnTo>
                      <a:pt x="162" y="1709"/>
                    </a:lnTo>
                    <a:lnTo>
                      <a:pt x="179" y="1722"/>
                    </a:lnTo>
                    <a:lnTo>
                      <a:pt x="198" y="1735"/>
                    </a:lnTo>
                    <a:lnTo>
                      <a:pt x="216" y="1747"/>
                    </a:lnTo>
                    <a:lnTo>
                      <a:pt x="237" y="1756"/>
                    </a:lnTo>
                    <a:lnTo>
                      <a:pt x="259" y="1767"/>
                    </a:lnTo>
                    <a:lnTo>
                      <a:pt x="283" y="1775"/>
                    </a:lnTo>
                    <a:lnTo>
                      <a:pt x="276" y="2474"/>
                    </a:lnTo>
                    <a:lnTo>
                      <a:pt x="276" y="2474"/>
                    </a:lnTo>
                    <a:lnTo>
                      <a:pt x="263" y="2476"/>
                    </a:lnTo>
                    <a:lnTo>
                      <a:pt x="231" y="2480"/>
                    </a:lnTo>
                    <a:lnTo>
                      <a:pt x="211" y="2486"/>
                    </a:lnTo>
                    <a:lnTo>
                      <a:pt x="186" y="2491"/>
                    </a:lnTo>
                    <a:lnTo>
                      <a:pt x="162" y="2501"/>
                    </a:lnTo>
                    <a:lnTo>
                      <a:pt x="138" y="2512"/>
                    </a:lnTo>
                    <a:lnTo>
                      <a:pt x="115" y="2525"/>
                    </a:lnTo>
                    <a:lnTo>
                      <a:pt x="93" y="2540"/>
                    </a:lnTo>
                    <a:lnTo>
                      <a:pt x="84" y="2549"/>
                    </a:lnTo>
                    <a:lnTo>
                      <a:pt x="74" y="2558"/>
                    </a:lnTo>
                    <a:lnTo>
                      <a:pt x="67" y="2570"/>
                    </a:lnTo>
                    <a:lnTo>
                      <a:pt x="59" y="2581"/>
                    </a:lnTo>
                    <a:lnTo>
                      <a:pt x="52" y="2594"/>
                    </a:lnTo>
                    <a:lnTo>
                      <a:pt x="48" y="2607"/>
                    </a:lnTo>
                    <a:lnTo>
                      <a:pt x="45" y="2620"/>
                    </a:lnTo>
                    <a:lnTo>
                      <a:pt x="43" y="2637"/>
                    </a:lnTo>
                    <a:lnTo>
                      <a:pt x="43" y="2652"/>
                    </a:lnTo>
                    <a:lnTo>
                      <a:pt x="45" y="2668"/>
                    </a:lnTo>
                    <a:lnTo>
                      <a:pt x="48" y="2687"/>
                    </a:lnTo>
                    <a:lnTo>
                      <a:pt x="52" y="2708"/>
                    </a:lnTo>
                    <a:lnTo>
                      <a:pt x="52" y="2708"/>
                    </a:lnTo>
                    <a:lnTo>
                      <a:pt x="54" y="2710"/>
                    </a:lnTo>
                    <a:lnTo>
                      <a:pt x="56" y="2719"/>
                    </a:lnTo>
                    <a:lnTo>
                      <a:pt x="59" y="2724"/>
                    </a:lnTo>
                    <a:lnTo>
                      <a:pt x="65" y="2732"/>
                    </a:lnTo>
                    <a:lnTo>
                      <a:pt x="73" y="2739"/>
                    </a:lnTo>
                    <a:lnTo>
                      <a:pt x="82" y="2745"/>
                    </a:lnTo>
                    <a:lnTo>
                      <a:pt x="95" y="2752"/>
                    </a:lnTo>
                    <a:lnTo>
                      <a:pt x="110" y="2760"/>
                    </a:lnTo>
                    <a:lnTo>
                      <a:pt x="128" y="2766"/>
                    </a:lnTo>
                    <a:lnTo>
                      <a:pt x="151" y="2771"/>
                    </a:lnTo>
                    <a:lnTo>
                      <a:pt x="177" y="2775"/>
                    </a:lnTo>
                    <a:lnTo>
                      <a:pt x="207" y="2777"/>
                    </a:lnTo>
                    <a:lnTo>
                      <a:pt x="242" y="2779"/>
                    </a:lnTo>
                    <a:lnTo>
                      <a:pt x="283" y="2779"/>
                    </a:lnTo>
                    <a:lnTo>
                      <a:pt x="283" y="2779"/>
                    </a:lnTo>
                    <a:lnTo>
                      <a:pt x="358" y="2773"/>
                    </a:lnTo>
                    <a:lnTo>
                      <a:pt x="390" y="2769"/>
                    </a:lnTo>
                    <a:lnTo>
                      <a:pt x="416" y="2766"/>
                    </a:lnTo>
                    <a:lnTo>
                      <a:pt x="436" y="2760"/>
                    </a:lnTo>
                    <a:lnTo>
                      <a:pt x="455" y="2754"/>
                    </a:lnTo>
                    <a:lnTo>
                      <a:pt x="470" y="2747"/>
                    </a:lnTo>
                    <a:lnTo>
                      <a:pt x="481" y="2738"/>
                    </a:lnTo>
                    <a:lnTo>
                      <a:pt x="490" y="2728"/>
                    </a:lnTo>
                    <a:lnTo>
                      <a:pt x="496" y="2715"/>
                    </a:lnTo>
                    <a:lnTo>
                      <a:pt x="502" y="2702"/>
                    </a:lnTo>
                    <a:lnTo>
                      <a:pt x="504" y="2687"/>
                    </a:lnTo>
                    <a:lnTo>
                      <a:pt x="505" y="2670"/>
                    </a:lnTo>
                    <a:lnTo>
                      <a:pt x="507" y="2652"/>
                    </a:lnTo>
                    <a:lnTo>
                      <a:pt x="507" y="2607"/>
                    </a:lnTo>
                    <a:lnTo>
                      <a:pt x="584" y="2607"/>
                    </a:lnTo>
                    <a:lnTo>
                      <a:pt x="584" y="2607"/>
                    </a:lnTo>
                    <a:lnTo>
                      <a:pt x="582" y="2613"/>
                    </a:lnTo>
                    <a:lnTo>
                      <a:pt x="582" y="2631"/>
                    </a:lnTo>
                    <a:lnTo>
                      <a:pt x="582" y="2642"/>
                    </a:lnTo>
                    <a:lnTo>
                      <a:pt x="586" y="2655"/>
                    </a:lnTo>
                    <a:lnTo>
                      <a:pt x="589" y="2668"/>
                    </a:lnTo>
                    <a:lnTo>
                      <a:pt x="597" y="2683"/>
                    </a:lnTo>
                    <a:lnTo>
                      <a:pt x="608" y="2698"/>
                    </a:lnTo>
                    <a:lnTo>
                      <a:pt x="621" y="2711"/>
                    </a:lnTo>
                    <a:lnTo>
                      <a:pt x="640" y="2724"/>
                    </a:lnTo>
                    <a:lnTo>
                      <a:pt x="662" y="2736"/>
                    </a:lnTo>
                    <a:lnTo>
                      <a:pt x="690" y="2745"/>
                    </a:lnTo>
                    <a:lnTo>
                      <a:pt x="722" y="2754"/>
                    </a:lnTo>
                    <a:lnTo>
                      <a:pt x="761" y="2758"/>
                    </a:lnTo>
                    <a:lnTo>
                      <a:pt x="808" y="2760"/>
                    </a:lnTo>
                    <a:lnTo>
                      <a:pt x="808" y="2760"/>
                    </a:lnTo>
                    <a:lnTo>
                      <a:pt x="852" y="2760"/>
                    </a:lnTo>
                    <a:lnTo>
                      <a:pt x="894" y="2758"/>
                    </a:lnTo>
                    <a:lnTo>
                      <a:pt x="927" y="2754"/>
                    </a:lnTo>
                    <a:lnTo>
                      <a:pt x="957" y="2749"/>
                    </a:lnTo>
                    <a:lnTo>
                      <a:pt x="983" y="2743"/>
                    </a:lnTo>
                    <a:lnTo>
                      <a:pt x="1004" y="2736"/>
                    </a:lnTo>
                    <a:lnTo>
                      <a:pt x="1020" y="2728"/>
                    </a:lnTo>
                    <a:lnTo>
                      <a:pt x="1033" y="2719"/>
                    </a:lnTo>
                    <a:lnTo>
                      <a:pt x="1043" y="2708"/>
                    </a:lnTo>
                    <a:lnTo>
                      <a:pt x="1048" y="2698"/>
                    </a:lnTo>
                    <a:lnTo>
                      <a:pt x="1052" y="2685"/>
                    </a:lnTo>
                    <a:lnTo>
                      <a:pt x="1054" y="2672"/>
                    </a:lnTo>
                    <a:lnTo>
                      <a:pt x="1054" y="2659"/>
                    </a:lnTo>
                    <a:lnTo>
                      <a:pt x="1052" y="2646"/>
                    </a:lnTo>
                    <a:lnTo>
                      <a:pt x="1043" y="2616"/>
                    </a:lnTo>
                    <a:lnTo>
                      <a:pt x="1043" y="2616"/>
                    </a:lnTo>
                    <a:lnTo>
                      <a:pt x="1037" y="2601"/>
                    </a:lnTo>
                    <a:lnTo>
                      <a:pt x="1032" y="2586"/>
                    </a:lnTo>
                    <a:lnTo>
                      <a:pt x="1024" y="2571"/>
                    </a:lnTo>
                    <a:lnTo>
                      <a:pt x="1015" y="2558"/>
                    </a:lnTo>
                    <a:lnTo>
                      <a:pt x="1005" y="2547"/>
                    </a:lnTo>
                    <a:lnTo>
                      <a:pt x="996" y="2534"/>
                    </a:lnTo>
                    <a:lnTo>
                      <a:pt x="983" y="2523"/>
                    </a:lnTo>
                    <a:lnTo>
                      <a:pt x="970" y="2514"/>
                    </a:lnTo>
                    <a:lnTo>
                      <a:pt x="955" y="2504"/>
                    </a:lnTo>
                    <a:lnTo>
                      <a:pt x="938" y="2495"/>
                    </a:lnTo>
                    <a:lnTo>
                      <a:pt x="922" y="2487"/>
                    </a:lnTo>
                    <a:lnTo>
                      <a:pt x="903" y="2480"/>
                    </a:lnTo>
                    <a:lnTo>
                      <a:pt x="880" y="2474"/>
                    </a:lnTo>
                    <a:lnTo>
                      <a:pt x="858" y="2469"/>
                    </a:lnTo>
                    <a:lnTo>
                      <a:pt x="834" y="2465"/>
                    </a:lnTo>
                    <a:lnTo>
                      <a:pt x="808" y="2461"/>
                    </a:lnTo>
                    <a:lnTo>
                      <a:pt x="808" y="2461"/>
                    </a:lnTo>
                    <a:close/>
                    <a:moveTo>
                      <a:pt x="298" y="1549"/>
                    </a:moveTo>
                    <a:lnTo>
                      <a:pt x="298" y="1549"/>
                    </a:lnTo>
                    <a:lnTo>
                      <a:pt x="289" y="1543"/>
                    </a:lnTo>
                    <a:lnTo>
                      <a:pt x="270" y="1528"/>
                    </a:lnTo>
                    <a:lnTo>
                      <a:pt x="257" y="1517"/>
                    </a:lnTo>
                    <a:lnTo>
                      <a:pt x="246" y="1506"/>
                    </a:lnTo>
                    <a:lnTo>
                      <a:pt x="235" y="1491"/>
                    </a:lnTo>
                    <a:lnTo>
                      <a:pt x="226" y="1476"/>
                    </a:lnTo>
                    <a:lnTo>
                      <a:pt x="218" y="1459"/>
                    </a:lnTo>
                    <a:lnTo>
                      <a:pt x="216" y="1441"/>
                    </a:lnTo>
                    <a:lnTo>
                      <a:pt x="216" y="1431"/>
                    </a:lnTo>
                    <a:lnTo>
                      <a:pt x="218" y="1422"/>
                    </a:lnTo>
                    <a:lnTo>
                      <a:pt x="222" y="1413"/>
                    </a:lnTo>
                    <a:lnTo>
                      <a:pt x="226" y="1403"/>
                    </a:lnTo>
                    <a:lnTo>
                      <a:pt x="231" y="1392"/>
                    </a:lnTo>
                    <a:lnTo>
                      <a:pt x="239" y="1383"/>
                    </a:lnTo>
                    <a:lnTo>
                      <a:pt x="250" y="1373"/>
                    </a:lnTo>
                    <a:lnTo>
                      <a:pt x="261" y="1362"/>
                    </a:lnTo>
                    <a:lnTo>
                      <a:pt x="274" y="1353"/>
                    </a:lnTo>
                    <a:lnTo>
                      <a:pt x="291" y="1342"/>
                    </a:lnTo>
                    <a:lnTo>
                      <a:pt x="309" y="1332"/>
                    </a:lnTo>
                    <a:lnTo>
                      <a:pt x="330" y="1321"/>
                    </a:lnTo>
                    <a:lnTo>
                      <a:pt x="298" y="1549"/>
                    </a:lnTo>
                    <a:close/>
                    <a:moveTo>
                      <a:pt x="565" y="2581"/>
                    </a:moveTo>
                    <a:lnTo>
                      <a:pt x="522" y="2581"/>
                    </a:lnTo>
                    <a:lnTo>
                      <a:pt x="522" y="2581"/>
                    </a:lnTo>
                    <a:lnTo>
                      <a:pt x="511" y="2502"/>
                    </a:lnTo>
                    <a:lnTo>
                      <a:pt x="502" y="2428"/>
                    </a:lnTo>
                    <a:lnTo>
                      <a:pt x="498" y="2359"/>
                    </a:lnTo>
                    <a:lnTo>
                      <a:pt x="496" y="2295"/>
                    </a:lnTo>
                    <a:lnTo>
                      <a:pt x="496" y="2236"/>
                    </a:lnTo>
                    <a:lnTo>
                      <a:pt x="498" y="2181"/>
                    </a:lnTo>
                    <a:lnTo>
                      <a:pt x="502" y="2133"/>
                    </a:lnTo>
                    <a:lnTo>
                      <a:pt x="507" y="2088"/>
                    </a:lnTo>
                    <a:lnTo>
                      <a:pt x="513" y="2049"/>
                    </a:lnTo>
                    <a:lnTo>
                      <a:pt x="518" y="2015"/>
                    </a:lnTo>
                    <a:lnTo>
                      <a:pt x="532" y="1963"/>
                    </a:lnTo>
                    <a:lnTo>
                      <a:pt x="541" y="1931"/>
                    </a:lnTo>
                    <a:lnTo>
                      <a:pt x="546" y="1920"/>
                    </a:lnTo>
                    <a:lnTo>
                      <a:pt x="546" y="1920"/>
                    </a:lnTo>
                    <a:lnTo>
                      <a:pt x="558" y="1959"/>
                    </a:lnTo>
                    <a:lnTo>
                      <a:pt x="567" y="2004"/>
                    </a:lnTo>
                    <a:lnTo>
                      <a:pt x="574" y="2053"/>
                    </a:lnTo>
                    <a:lnTo>
                      <a:pt x="578" y="2103"/>
                    </a:lnTo>
                    <a:lnTo>
                      <a:pt x="582" y="2157"/>
                    </a:lnTo>
                    <a:lnTo>
                      <a:pt x="584" y="2213"/>
                    </a:lnTo>
                    <a:lnTo>
                      <a:pt x="584" y="2267"/>
                    </a:lnTo>
                    <a:lnTo>
                      <a:pt x="582" y="2321"/>
                    </a:lnTo>
                    <a:lnTo>
                      <a:pt x="578" y="2422"/>
                    </a:lnTo>
                    <a:lnTo>
                      <a:pt x="573" y="2504"/>
                    </a:lnTo>
                    <a:lnTo>
                      <a:pt x="565" y="2581"/>
                    </a:lnTo>
                    <a:lnTo>
                      <a:pt x="565" y="2581"/>
                    </a:lnTo>
                    <a:close/>
                    <a:moveTo>
                      <a:pt x="726" y="1295"/>
                    </a:moveTo>
                    <a:lnTo>
                      <a:pt x="726" y="1295"/>
                    </a:lnTo>
                    <a:lnTo>
                      <a:pt x="748" y="1299"/>
                    </a:lnTo>
                    <a:lnTo>
                      <a:pt x="774" y="1304"/>
                    </a:lnTo>
                    <a:lnTo>
                      <a:pt x="804" y="1316"/>
                    </a:lnTo>
                    <a:lnTo>
                      <a:pt x="819" y="1323"/>
                    </a:lnTo>
                    <a:lnTo>
                      <a:pt x="834" y="1332"/>
                    </a:lnTo>
                    <a:lnTo>
                      <a:pt x="847" y="1342"/>
                    </a:lnTo>
                    <a:lnTo>
                      <a:pt x="862" y="1355"/>
                    </a:lnTo>
                    <a:lnTo>
                      <a:pt x="873" y="1370"/>
                    </a:lnTo>
                    <a:lnTo>
                      <a:pt x="882" y="1385"/>
                    </a:lnTo>
                    <a:lnTo>
                      <a:pt x="890" y="1403"/>
                    </a:lnTo>
                    <a:lnTo>
                      <a:pt x="895" y="1424"/>
                    </a:lnTo>
                    <a:lnTo>
                      <a:pt x="895" y="1424"/>
                    </a:lnTo>
                    <a:lnTo>
                      <a:pt x="897" y="1444"/>
                    </a:lnTo>
                    <a:lnTo>
                      <a:pt x="895" y="1463"/>
                    </a:lnTo>
                    <a:lnTo>
                      <a:pt x="892" y="1480"/>
                    </a:lnTo>
                    <a:lnTo>
                      <a:pt x="884" y="1497"/>
                    </a:lnTo>
                    <a:lnTo>
                      <a:pt x="875" y="1510"/>
                    </a:lnTo>
                    <a:lnTo>
                      <a:pt x="864" y="1521"/>
                    </a:lnTo>
                    <a:lnTo>
                      <a:pt x="852" y="1532"/>
                    </a:lnTo>
                    <a:lnTo>
                      <a:pt x="839" y="1541"/>
                    </a:lnTo>
                    <a:lnTo>
                      <a:pt x="815" y="1556"/>
                    </a:lnTo>
                    <a:lnTo>
                      <a:pt x="791" y="1566"/>
                    </a:lnTo>
                    <a:lnTo>
                      <a:pt x="769" y="1571"/>
                    </a:lnTo>
                    <a:lnTo>
                      <a:pt x="726" y="12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0" name="Freeform 280"/>
              <p:cNvSpPr>
                <a:spLocks noEditPoints="1"/>
              </p:cNvSpPr>
              <p:nvPr/>
            </p:nvSpPr>
            <p:spPr bwMode="auto">
              <a:xfrm>
                <a:off x="701675" y="5408613"/>
                <a:ext cx="939800" cy="2265363"/>
              </a:xfrm>
              <a:custGeom>
                <a:avLst/>
                <a:gdLst>
                  <a:gd name="T0" fmla="*/ 194 w 1185"/>
                  <a:gd name="T1" fmla="*/ 1162 h 2853"/>
                  <a:gd name="T2" fmla="*/ 34 w 1185"/>
                  <a:gd name="T3" fmla="*/ 1476 h 2853"/>
                  <a:gd name="T4" fmla="*/ 153 w 1185"/>
                  <a:gd name="T5" fmla="*/ 1756 h 2853"/>
                  <a:gd name="T6" fmla="*/ 286 w 1185"/>
                  <a:gd name="T7" fmla="*/ 2484 h 2853"/>
                  <a:gd name="T8" fmla="*/ 105 w 1185"/>
                  <a:gd name="T9" fmla="*/ 2560 h 2853"/>
                  <a:gd name="T10" fmla="*/ 58 w 1185"/>
                  <a:gd name="T11" fmla="*/ 2758 h 2853"/>
                  <a:gd name="T12" fmla="*/ 157 w 1185"/>
                  <a:gd name="T13" fmla="*/ 2847 h 2853"/>
                  <a:gd name="T14" fmla="*/ 504 w 1185"/>
                  <a:gd name="T15" fmla="*/ 2836 h 2853"/>
                  <a:gd name="T16" fmla="*/ 599 w 1185"/>
                  <a:gd name="T17" fmla="*/ 2715 h 2853"/>
                  <a:gd name="T18" fmla="*/ 704 w 1185"/>
                  <a:gd name="T19" fmla="*/ 2823 h 2853"/>
                  <a:gd name="T20" fmla="*/ 1064 w 1185"/>
                  <a:gd name="T21" fmla="*/ 2827 h 2853"/>
                  <a:gd name="T22" fmla="*/ 1140 w 1185"/>
                  <a:gd name="T23" fmla="*/ 2663 h 2853"/>
                  <a:gd name="T24" fmla="*/ 1021 w 1185"/>
                  <a:gd name="T25" fmla="*/ 2504 h 2853"/>
                  <a:gd name="T26" fmla="*/ 898 w 1185"/>
                  <a:gd name="T27" fmla="*/ 1858 h 2853"/>
                  <a:gd name="T28" fmla="*/ 1142 w 1185"/>
                  <a:gd name="T29" fmla="*/ 1649 h 2853"/>
                  <a:gd name="T30" fmla="*/ 1181 w 1185"/>
                  <a:gd name="T31" fmla="*/ 1431 h 2853"/>
                  <a:gd name="T32" fmla="*/ 1015 w 1185"/>
                  <a:gd name="T33" fmla="*/ 1149 h 2853"/>
                  <a:gd name="T34" fmla="*/ 885 w 1185"/>
                  <a:gd name="T35" fmla="*/ 1000 h 2853"/>
                  <a:gd name="T36" fmla="*/ 1127 w 1185"/>
                  <a:gd name="T37" fmla="*/ 686 h 2853"/>
                  <a:gd name="T38" fmla="*/ 1094 w 1185"/>
                  <a:gd name="T39" fmla="*/ 384 h 2853"/>
                  <a:gd name="T40" fmla="*/ 939 w 1185"/>
                  <a:gd name="T41" fmla="*/ 147 h 2853"/>
                  <a:gd name="T42" fmla="*/ 662 w 1185"/>
                  <a:gd name="T43" fmla="*/ 7 h 2853"/>
                  <a:gd name="T44" fmla="*/ 381 w 1185"/>
                  <a:gd name="T45" fmla="*/ 37 h 2853"/>
                  <a:gd name="T46" fmla="*/ 134 w 1185"/>
                  <a:gd name="T47" fmla="*/ 216 h 2853"/>
                  <a:gd name="T48" fmla="*/ 8 w 1185"/>
                  <a:gd name="T49" fmla="*/ 498 h 2853"/>
                  <a:gd name="T50" fmla="*/ 78 w 1185"/>
                  <a:gd name="T51" fmla="*/ 845 h 2853"/>
                  <a:gd name="T52" fmla="*/ 670 w 1185"/>
                  <a:gd name="T53" fmla="*/ 1108 h 2853"/>
                  <a:gd name="T54" fmla="*/ 864 w 1185"/>
                  <a:gd name="T55" fmla="*/ 1159 h 2853"/>
                  <a:gd name="T56" fmla="*/ 1080 w 1185"/>
                  <a:gd name="T57" fmla="*/ 1368 h 2853"/>
                  <a:gd name="T58" fmla="*/ 1064 w 1185"/>
                  <a:gd name="T59" fmla="*/ 1634 h 2853"/>
                  <a:gd name="T60" fmla="*/ 823 w 1185"/>
                  <a:gd name="T61" fmla="*/ 1793 h 2853"/>
                  <a:gd name="T62" fmla="*/ 793 w 1185"/>
                  <a:gd name="T63" fmla="*/ 1901 h 2853"/>
                  <a:gd name="T64" fmla="*/ 845 w 1185"/>
                  <a:gd name="T65" fmla="*/ 2551 h 2853"/>
                  <a:gd name="T66" fmla="*/ 1049 w 1185"/>
                  <a:gd name="T67" fmla="*/ 2638 h 2853"/>
                  <a:gd name="T68" fmla="*/ 1038 w 1185"/>
                  <a:gd name="T69" fmla="*/ 2750 h 2853"/>
                  <a:gd name="T70" fmla="*/ 705 w 1185"/>
                  <a:gd name="T71" fmla="*/ 2739 h 2853"/>
                  <a:gd name="T72" fmla="*/ 674 w 1185"/>
                  <a:gd name="T73" fmla="*/ 2560 h 2853"/>
                  <a:gd name="T74" fmla="*/ 664 w 1185"/>
                  <a:gd name="T75" fmla="*/ 1978 h 2853"/>
                  <a:gd name="T76" fmla="*/ 577 w 1185"/>
                  <a:gd name="T77" fmla="*/ 1905 h 2853"/>
                  <a:gd name="T78" fmla="*/ 508 w 1185"/>
                  <a:gd name="T79" fmla="*/ 2122 h 2853"/>
                  <a:gd name="T80" fmla="*/ 509 w 1185"/>
                  <a:gd name="T81" fmla="*/ 2737 h 2853"/>
                  <a:gd name="T82" fmla="*/ 248 w 1185"/>
                  <a:gd name="T83" fmla="*/ 2773 h 2853"/>
                  <a:gd name="T84" fmla="*/ 140 w 1185"/>
                  <a:gd name="T85" fmla="*/ 2672 h 2853"/>
                  <a:gd name="T86" fmla="*/ 274 w 1185"/>
                  <a:gd name="T87" fmla="*/ 2566 h 2853"/>
                  <a:gd name="T88" fmla="*/ 364 w 1185"/>
                  <a:gd name="T89" fmla="*/ 2530 h 2853"/>
                  <a:gd name="T90" fmla="*/ 347 w 1185"/>
                  <a:gd name="T91" fmla="*/ 1784 h 2853"/>
                  <a:gd name="T92" fmla="*/ 157 w 1185"/>
                  <a:gd name="T93" fmla="*/ 1633 h 2853"/>
                  <a:gd name="T94" fmla="*/ 123 w 1185"/>
                  <a:gd name="T95" fmla="*/ 1403 h 2853"/>
                  <a:gd name="T96" fmla="*/ 366 w 1185"/>
                  <a:gd name="T97" fmla="*/ 1147 h 2853"/>
                  <a:gd name="T98" fmla="*/ 508 w 1185"/>
                  <a:gd name="T99" fmla="*/ 1090 h 2853"/>
                  <a:gd name="T100" fmla="*/ 403 w 1185"/>
                  <a:gd name="T101" fmla="*/ 959 h 2853"/>
                  <a:gd name="T102" fmla="*/ 129 w 1185"/>
                  <a:gd name="T103" fmla="*/ 774 h 2853"/>
                  <a:gd name="T104" fmla="*/ 101 w 1185"/>
                  <a:gd name="T105" fmla="*/ 448 h 2853"/>
                  <a:gd name="T106" fmla="*/ 330 w 1185"/>
                  <a:gd name="T107" fmla="*/ 147 h 2853"/>
                  <a:gd name="T108" fmla="*/ 577 w 1185"/>
                  <a:gd name="T109" fmla="*/ 80 h 2853"/>
                  <a:gd name="T110" fmla="*/ 834 w 1185"/>
                  <a:gd name="T111" fmla="*/ 164 h 2853"/>
                  <a:gd name="T112" fmla="*/ 1045 w 1185"/>
                  <a:gd name="T113" fmla="*/ 509 h 2853"/>
                  <a:gd name="T114" fmla="*/ 1011 w 1185"/>
                  <a:gd name="T115" fmla="*/ 783 h 2853"/>
                  <a:gd name="T116" fmla="*/ 748 w 1185"/>
                  <a:gd name="T117" fmla="*/ 961 h 2853"/>
                  <a:gd name="T118" fmla="*/ 670 w 1185"/>
                  <a:gd name="T119" fmla="*/ 1108 h 2853"/>
                  <a:gd name="T120" fmla="*/ 579 w 1185"/>
                  <a:gd name="T121" fmla="*/ 2498 h 2853"/>
                  <a:gd name="T122" fmla="*/ 603 w 1185"/>
                  <a:gd name="T123" fmla="*/ 2183 h 2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85" h="2853">
                    <a:moveTo>
                      <a:pt x="384" y="1037"/>
                    </a:moveTo>
                    <a:lnTo>
                      <a:pt x="384" y="1037"/>
                    </a:lnTo>
                    <a:lnTo>
                      <a:pt x="422" y="1045"/>
                    </a:lnTo>
                    <a:lnTo>
                      <a:pt x="422" y="1045"/>
                    </a:lnTo>
                    <a:lnTo>
                      <a:pt x="390" y="1052"/>
                    </a:lnTo>
                    <a:lnTo>
                      <a:pt x="356" y="1063"/>
                    </a:lnTo>
                    <a:lnTo>
                      <a:pt x="323" y="1078"/>
                    </a:lnTo>
                    <a:lnTo>
                      <a:pt x="289" y="1095"/>
                    </a:lnTo>
                    <a:lnTo>
                      <a:pt x="258" y="1116"/>
                    </a:lnTo>
                    <a:lnTo>
                      <a:pt x="224" y="1138"/>
                    </a:lnTo>
                    <a:lnTo>
                      <a:pt x="194" y="1162"/>
                    </a:lnTo>
                    <a:lnTo>
                      <a:pt x="164" y="1190"/>
                    </a:lnTo>
                    <a:lnTo>
                      <a:pt x="136" y="1220"/>
                    </a:lnTo>
                    <a:lnTo>
                      <a:pt x="112" y="1252"/>
                    </a:lnTo>
                    <a:lnTo>
                      <a:pt x="90" y="1285"/>
                    </a:lnTo>
                    <a:lnTo>
                      <a:pt x="71" y="1321"/>
                    </a:lnTo>
                    <a:lnTo>
                      <a:pt x="54" y="1358"/>
                    </a:lnTo>
                    <a:lnTo>
                      <a:pt x="43" y="1396"/>
                    </a:lnTo>
                    <a:lnTo>
                      <a:pt x="39" y="1416"/>
                    </a:lnTo>
                    <a:lnTo>
                      <a:pt x="36" y="1437"/>
                    </a:lnTo>
                    <a:lnTo>
                      <a:pt x="34" y="1455"/>
                    </a:lnTo>
                    <a:lnTo>
                      <a:pt x="34" y="1476"/>
                    </a:lnTo>
                    <a:lnTo>
                      <a:pt x="34" y="1476"/>
                    </a:lnTo>
                    <a:lnTo>
                      <a:pt x="36" y="1509"/>
                    </a:lnTo>
                    <a:lnTo>
                      <a:pt x="39" y="1543"/>
                    </a:lnTo>
                    <a:lnTo>
                      <a:pt x="45" y="1575"/>
                    </a:lnTo>
                    <a:lnTo>
                      <a:pt x="54" y="1605"/>
                    </a:lnTo>
                    <a:lnTo>
                      <a:pt x="67" y="1633"/>
                    </a:lnTo>
                    <a:lnTo>
                      <a:pt x="80" y="1661"/>
                    </a:lnTo>
                    <a:lnTo>
                      <a:pt x="95" y="1687"/>
                    </a:lnTo>
                    <a:lnTo>
                      <a:pt x="114" y="1711"/>
                    </a:lnTo>
                    <a:lnTo>
                      <a:pt x="133" y="1733"/>
                    </a:lnTo>
                    <a:lnTo>
                      <a:pt x="153" y="1756"/>
                    </a:lnTo>
                    <a:lnTo>
                      <a:pt x="174" y="1774"/>
                    </a:lnTo>
                    <a:lnTo>
                      <a:pt x="196" y="1793"/>
                    </a:lnTo>
                    <a:lnTo>
                      <a:pt x="220" y="1810"/>
                    </a:lnTo>
                    <a:lnTo>
                      <a:pt x="245" y="1825"/>
                    </a:lnTo>
                    <a:lnTo>
                      <a:pt x="269" y="1838"/>
                    </a:lnTo>
                    <a:lnTo>
                      <a:pt x="293" y="1849"/>
                    </a:lnTo>
                    <a:lnTo>
                      <a:pt x="293" y="1849"/>
                    </a:lnTo>
                    <a:lnTo>
                      <a:pt x="289" y="2024"/>
                    </a:lnTo>
                    <a:lnTo>
                      <a:pt x="287" y="2207"/>
                    </a:lnTo>
                    <a:lnTo>
                      <a:pt x="286" y="2484"/>
                    </a:lnTo>
                    <a:lnTo>
                      <a:pt x="286" y="2484"/>
                    </a:lnTo>
                    <a:lnTo>
                      <a:pt x="263" y="2485"/>
                    </a:lnTo>
                    <a:lnTo>
                      <a:pt x="243" y="2489"/>
                    </a:lnTo>
                    <a:lnTo>
                      <a:pt x="222" y="2495"/>
                    </a:lnTo>
                    <a:lnTo>
                      <a:pt x="203" y="2502"/>
                    </a:lnTo>
                    <a:lnTo>
                      <a:pt x="172" y="2515"/>
                    </a:lnTo>
                    <a:lnTo>
                      <a:pt x="157" y="2523"/>
                    </a:lnTo>
                    <a:lnTo>
                      <a:pt x="157" y="2523"/>
                    </a:lnTo>
                    <a:lnTo>
                      <a:pt x="144" y="2530"/>
                    </a:lnTo>
                    <a:lnTo>
                      <a:pt x="129" y="2540"/>
                    </a:lnTo>
                    <a:lnTo>
                      <a:pt x="116" y="2549"/>
                    </a:lnTo>
                    <a:lnTo>
                      <a:pt x="105" y="2560"/>
                    </a:lnTo>
                    <a:lnTo>
                      <a:pt x="93" y="2571"/>
                    </a:lnTo>
                    <a:lnTo>
                      <a:pt x="82" y="2584"/>
                    </a:lnTo>
                    <a:lnTo>
                      <a:pt x="73" y="2597"/>
                    </a:lnTo>
                    <a:lnTo>
                      <a:pt x="67" y="2612"/>
                    </a:lnTo>
                    <a:lnTo>
                      <a:pt x="67" y="2612"/>
                    </a:lnTo>
                    <a:lnTo>
                      <a:pt x="58" y="2637"/>
                    </a:lnTo>
                    <a:lnTo>
                      <a:pt x="52" y="2666"/>
                    </a:lnTo>
                    <a:lnTo>
                      <a:pt x="50" y="2696"/>
                    </a:lnTo>
                    <a:lnTo>
                      <a:pt x="52" y="2728"/>
                    </a:lnTo>
                    <a:lnTo>
                      <a:pt x="54" y="2743"/>
                    </a:lnTo>
                    <a:lnTo>
                      <a:pt x="58" y="2758"/>
                    </a:lnTo>
                    <a:lnTo>
                      <a:pt x="62" y="2773"/>
                    </a:lnTo>
                    <a:lnTo>
                      <a:pt x="67" y="2786"/>
                    </a:lnTo>
                    <a:lnTo>
                      <a:pt x="75" y="2799"/>
                    </a:lnTo>
                    <a:lnTo>
                      <a:pt x="82" y="2810"/>
                    </a:lnTo>
                    <a:lnTo>
                      <a:pt x="92" y="2819"/>
                    </a:lnTo>
                    <a:lnTo>
                      <a:pt x="103" y="2827"/>
                    </a:lnTo>
                    <a:lnTo>
                      <a:pt x="103" y="2827"/>
                    </a:lnTo>
                    <a:lnTo>
                      <a:pt x="116" y="2834"/>
                    </a:lnTo>
                    <a:lnTo>
                      <a:pt x="129" y="2840"/>
                    </a:lnTo>
                    <a:lnTo>
                      <a:pt x="142" y="2844"/>
                    </a:lnTo>
                    <a:lnTo>
                      <a:pt x="157" y="2847"/>
                    </a:lnTo>
                    <a:lnTo>
                      <a:pt x="189" y="2851"/>
                    </a:lnTo>
                    <a:lnTo>
                      <a:pt x="220" y="2853"/>
                    </a:lnTo>
                    <a:lnTo>
                      <a:pt x="254" y="2853"/>
                    </a:lnTo>
                    <a:lnTo>
                      <a:pt x="286" y="2851"/>
                    </a:lnTo>
                    <a:lnTo>
                      <a:pt x="343" y="2849"/>
                    </a:lnTo>
                    <a:lnTo>
                      <a:pt x="343" y="2849"/>
                    </a:lnTo>
                    <a:lnTo>
                      <a:pt x="381" y="2849"/>
                    </a:lnTo>
                    <a:lnTo>
                      <a:pt x="431" y="2847"/>
                    </a:lnTo>
                    <a:lnTo>
                      <a:pt x="455" y="2844"/>
                    </a:lnTo>
                    <a:lnTo>
                      <a:pt x="482" y="2840"/>
                    </a:lnTo>
                    <a:lnTo>
                      <a:pt x="504" y="2836"/>
                    </a:lnTo>
                    <a:lnTo>
                      <a:pt x="524" y="2831"/>
                    </a:lnTo>
                    <a:lnTo>
                      <a:pt x="524" y="2831"/>
                    </a:lnTo>
                    <a:lnTo>
                      <a:pt x="541" y="2823"/>
                    </a:lnTo>
                    <a:lnTo>
                      <a:pt x="554" y="2814"/>
                    </a:lnTo>
                    <a:lnTo>
                      <a:pt x="567" y="2801"/>
                    </a:lnTo>
                    <a:lnTo>
                      <a:pt x="577" y="2788"/>
                    </a:lnTo>
                    <a:lnTo>
                      <a:pt x="584" y="2771"/>
                    </a:lnTo>
                    <a:lnTo>
                      <a:pt x="592" y="2754"/>
                    </a:lnTo>
                    <a:lnTo>
                      <a:pt x="595" y="2735"/>
                    </a:lnTo>
                    <a:lnTo>
                      <a:pt x="599" y="2715"/>
                    </a:lnTo>
                    <a:lnTo>
                      <a:pt x="599" y="2715"/>
                    </a:lnTo>
                    <a:lnTo>
                      <a:pt x="608" y="2743"/>
                    </a:lnTo>
                    <a:lnTo>
                      <a:pt x="616" y="2756"/>
                    </a:lnTo>
                    <a:lnTo>
                      <a:pt x="623" y="2767"/>
                    </a:lnTo>
                    <a:lnTo>
                      <a:pt x="623" y="2767"/>
                    </a:lnTo>
                    <a:lnTo>
                      <a:pt x="633" y="2778"/>
                    </a:lnTo>
                    <a:lnTo>
                      <a:pt x="642" y="2790"/>
                    </a:lnTo>
                    <a:lnTo>
                      <a:pt x="653" y="2799"/>
                    </a:lnTo>
                    <a:lnTo>
                      <a:pt x="664" y="2806"/>
                    </a:lnTo>
                    <a:lnTo>
                      <a:pt x="676" y="2814"/>
                    </a:lnTo>
                    <a:lnTo>
                      <a:pt x="689" y="2819"/>
                    </a:lnTo>
                    <a:lnTo>
                      <a:pt x="704" y="2823"/>
                    </a:lnTo>
                    <a:lnTo>
                      <a:pt x="717" y="2827"/>
                    </a:lnTo>
                    <a:lnTo>
                      <a:pt x="717" y="2827"/>
                    </a:lnTo>
                    <a:lnTo>
                      <a:pt x="761" y="2833"/>
                    </a:lnTo>
                    <a:lnTo>
                      <a:pt x="810" y="2836"/>
                    </a:lnTo>
                    <a:lnTo>
                      <a:pt x="860" y="2840"/>
                    </a:lnTo>
                    <a:lnTo>
                      <a:pt x="911" y="2840"/>
                    </a:lnTo>
                    <a:lnTo>
                      <a:pt x="911" y="2840"/>
                    </a:lnTo>
                    <a:lnTo>
                      <a:pt x="963" y="2840"/>
                    </a:lnTo>
                    <a:lnTo>
                      <a:pt x="1015" y="2834"/>
                    </a:lnTo>
                    <a:lnTo>
                      <a:pt x="1041" y="2831"/>
                    </a:lnTo>
                    <a:lnTo>
                      <a:pt x="1064" y="2827"/>
                    </a:lnTo>
                    <a:lnTo>
                      <a:pt x="1082" y="2819"/>
                    </a:lnTo>
                    <a:lnTo>
                      <a:pt x="1099" y="2812"/>
                    </a:lnTo>
                    <a:lnTo>
                      <a:pt x="1099" y="2812"/>
                    </a:lnTo>
                    <a:lnTo>
                      <a:pt x="1107" y="2806"/>
                    </a:lnTo>
                    <a:lnTo>
                      <a:pt x="1112" y="2801"/>
                    </a:lnTo>
                    <a:lnTo>
                      <a:pt x="1123" y="2784"/>
                    </a:lnTo>
                    <a:lnTo>
                      <a:pt x="1133" y="2763"/>
                    </a:lnTo>
                    <a:lnTo>
                      <a:pt x="1138" y="2741"/>
                    </a:lnTo>
                    <a:lnTo>
                      <a:pt x="1142" y="2717"/>
                    </a:lnTo>
                    <a:lnTo>
                      <a:pt x="1142" y="2689"/>
                    </a:lnTo>
                    <a:lnTo>
                      <a:pt x="1140" y="2663"/>
                    </a:lnTo>
                    <a:lnTo>
                      <a:pt x="1135" y="2637"/>
                    </a:lnTo>
                    <a:lnTo>
                      <a:pt x="1135" y="2637"/>
                    </a:lnTo>
                    <a:lnTo>
                      <a:pt x="1125" y="2612"/>
                    </a:lnTo>
                    <a:lnTo>
                      <a:pt x="1112" y="2588"/>
                    </a:lnTo>
                    <a:lnTo>
                      <a:pt x="1105" y="2575"/>
                    </a:lnTo>
                    <a:lnTo>
                      <a:pt x="1095" y="2562"/>
                    </a:lnTo>
                    <a:lnTo>
                      <a:pt x="1084" y="2551"/>
                    </a:lnTo>
                    <a:lnTo>
                      <a:pt x="1071" y="2538"/>
                    </a:lnTo>
                    <a:lnTo>
                      <a:pt x="1056" y="2526"/>
                    </a:lnTo>
                    <a:lnTo>
                      <a:pt x="1039" y="2515"/>
                    </a:lnTo>
                    <a:lnTo>
                      <a:pt x="1021" y="2504"/>
                    </a:lnTo>
                    <a:lnTo>
                      <a:pt x="1000" y="2495"/>
                    </a:lnTo>
                    <a:lnTo>
                      <a:pt x="976" y="2487"/>
                    </a:lnTo>
                    <a:lnTo>
                      <a:pt x="952" y="2482"/>
                    </a:lnTo>
                    <a:lnTo>
                      <a:pt x="924" y="2476"/>
                    </a:lnTo>
                    <a:lnTo>
                      <a:pt x="892" y="2472"/>
                    </a:lnTo>
                    <a:lnTo>
                      <a:pt x="892" y="2472"/>
                    </a:lnTo>
                    <a:lnTo>
                      <a:pt x="873" y="1898"/>
                    </a:lnTo>
                    <a:lnTo>
                      <a:pt x="873" y="1898"/>
                    </a:lnTo>
                    <a:lnTo>
                      <a:pt x="871" y="1866"/>
                    </a:lnTo>
                    <a:lnTo>
                      <a:pt x="871" y="1866"/>
                    </a:lnTo>
                    <a:lnTo>
                      <a:pt x="898" y="1858"/>
                    </a:lnTo>
                    <a:lnTo>
                      <a:pt x="924" y="1849"/>
                    </a:lnTo>
                    <a:lnTo>
                      <a:pt x="946" y="1838"/>
                    </a:lnTo>
                    <a:lnTo>
                      <a:pt x="967" y="1825"/>
                    </a:lnTo>
                    <a:lnTo>
                      <a:pt x="989" y="1812"/>
                    </a:lnTo>
                    <a:lnTo>
                      <a:pt x="1010" y="1795"/>
                    </a:lnTo>
                    <a:lnTo>
                      <a:pt x="1051" y="1761"/>
                    </a:lnTo>
                    <a:lnTo>
                      <a:pt x="1051" y="1761"/>
                    </a:lnTo>
                    <a:lnTo>
                      <a:pt x="1082" y="1731"/>
                    </a:lnTo>
                    <a:lnTo>
                      <a:pt x="1108" y="1700"/>
                    </a:lnTo>
                    <a:lnTo>
                      <a:pt x="1133" y="1666"/>
                    </a:lnTo>
                    <a:lnTo>
                      <a:pt x="1142" y="1649"/>
                    </a:lnTo>
                    <a:lnTo>
                      <a:pt x="1151" y="1633"/>
                    </a:lnTo>
                    <a:lnTo>
                      <a:pt x="1159" y="1614"/>
                    </a:lnTo>
                    <a:lnTo>
                      <a:pt x="1166" y="1595"/>
                    </a:lnTo>
                    <a:lnTo>
                      <a:pt x="1172" y="1577"/>
                    </a:lnTo>
                    <a:lnTo>
                      <a:pt x="1176" y="1556"/>
                    </a:lnTo>
                    <a:lnTo>
                      <a:pt x="1179" y="1537"/>
                    </a:lnTo>
                    <a:lnTo>
                      <a:pt x="1183" y="1517"/>
                    </a:lnTo>
                    <a:lnTo>
                      <a:pt x="1185" y="1476"/>
                    </a:lnTo>
                    <a:lnTo>
                      <a:pt x="1185" y="1476"/>
                    </a:lnTo>
                    <a:lnTo>
                      <a:pt x="1183" y="1453"/>
                    </a:lnTo>
                    <a:lnTo>
                      <a:pt x="1181" y="1431"/>
                    </a:lnTo>
                    <a:lnTo>
                      <a:pt x="1177" y="1411"/>
                    </a:lnTo>
                    <a:lnTo>
                      <a:pt x="1174" y="1388"/>
                    </a:lnTo>
                    <a:lnTo>
                      <a:pt x="1168" y="1368"/>
                    </a:lnTo>
                    <a:lnTo>
                      <a:pt x="1161" y="1347"/>
                    </a:lnTo>
                    <a:lnTo>
                      <a:pt x="1153" y="1328"/>
                    </a:lnTo>
                    <a:lnTo>
                      <a:pt x="1146" y="1310"/>
                    </a:lnTo>
                    <a:lnTo>
                      <a:pt x="1125" y="1272"/>
                    </a:lnTo>
                    <a:lnTo>
                      <a:pt x="1101" y="1237"/>
                    </a:lnTo>
                    <a:lnTo>
                      <a:pt x="1075" y="1205"/>
                    </a:lnTo>
                    <a:lnTo>
                      <a:pt x="1045" y="1175"/>
                    </a:lnTo>
                    <a:lnTo>
                      <a:pt x="1015" y="1149"/>
                    </a:lnTo>
                    <a:lnTo>
                      <a:pt x="982" y="1125"/>
                    </a:lnTo>
                    <a:lnTo>
                      <a:pt x="946" y="1103"/>
                    </a:lnTo>
                    <a:lnTo>
                      <a:pt x="911" y="1084"/>
                    </a:lnTo>
                    <a:lnTo>
                      <a:pt x="873" y="1069"/>
                    </a:lnTo>
                    <a:lnTo>
                      <a:pt x="838" y="1056"/>
                    </a:lnTo>
                    <a:lnTo>
                      <a:pt x="801" y="1047"/>
                    </a:lnTo>
                    <a:lnTo>
                      <a:pt x="763" y="1041"/>
                    </a:lnTo>
                    <a:lnTo>
                      <a:pt x="763" y="1041"/>
                    </a:lnTo>
                    <a:lnTo>
                      <a:pt x="806" y="1030"/>
                    </a:lnTo>
                    <a:lnTo>
                      <a:pt x="847" y="1017"/>
                    </a:lnTo>
                    <a:lnTo>
                      <a:pt x="885" y="1000"/>
                    </a:lnTo>
                    <a:lnTo>
                      <a:pt x="922" y="983"/>
                    </a:lnTo>
                    <a:lnTo>
                      <a:pt x="954" y="963"/>
                    </a:lnTo>
                    <a:lnTo>
                      <a:pt x="985" y="940"/>
                    </a:lnTo>
                    <a:lnTo>
                      <a:pt x="1011" y="916"/>
                    </a:lnTo>
                    <a:lnTo>
                      <a:pt x="1038" y="888"/>
                    </a:lnTo>
                    <a:lnTo>
                      <a:pt x="1060" y="860"/>
                    </a:lnTo>
                    <a:lnTo>
                      <a:pt x="1079" y="830"/>
                    </a:lnTo>
                    <a:lnTo>
                      <a:pt x="1095" y="797"/>
                    </a:lnTo>
                    <a:lnTo>
                      <a:pt x="1108" y="761"/>
                    </a:lnTo>
                    <a:lnTo>
                      <a:pt x="1120" y="726"/>
                    </a:lnTo>
                    <a:lnTo>
                      <a:pt x="1127" y="686"/>
                    </a:lnTo>
                    <a:lnTo>
                      <a:pt x="1131" y="645"/>
                    </a:lnTo>
                    <a:lnTo>
                      <a:pt x="1133" y="604"/>
                    </a:lnTo>
                    <a:lnTo>
                      <a:pt x="1133" y="604"/>
                    </a:lnTo>
                    <a:lnTo>
                      <a:pt x="1133" y="576"/>
                    </a:lnTo>
                    <a:lnTo>
                      <a:pt x="1131" y="548"/>
                    </a:lnTo>
                    <a:lnTo>
                      <a:pt x="1127" y="520"/>
                    </a:lnTo>
                    <a:lnTo>
                      <a:pt x="1123" y="492"/>
                    </a:lnTo>
                    <a:lnTo>
                      <a:pt x="1118" y="464"/>
                    </a:lnTo>
                    <a:lnTo>
                      <a:pt x="1110" y="436"/>
                    </a:lnTo>
                    <a:lnTo>
                      <a:pt x="1103" y="410"/>
                    </a:lnTo>
                    <a:lnTo>
                      <a:pt x="1094" y="384"/>
                    </a:lnTo>
                    <a:lnTo>
                      <a:pt x="1082" y="358"/>
                    </a:lnTo>
                    <a:lnTo>
                      <a:pt x="1071" y="332"/>
                    </a:lnTo>
                    <a:lnTo>
                      <a:pt x="1058" y="306"/>
                    </a:lnTo>
                    <a:lnTo>
                      <a:pt x="1045" y="281"/>
                    </a:lnTo>
                    <a:lnTo>
                      <a:pt x="1030" y="257"/>
                    </a:lnTo>
                    <a:lnTo>
                      <a:pt x="1015" y="235"/>
                    </a:lnTo>
                    <a:lnTo>
                      <a:pt x="998" y="212"/>
                    </a:lnTo>
                    <a:lnTo>
                      <a:pt x="980" y="190"/>
                    </a:lnTo>
                    <a:lnTo>
                      <a:pt x="980" y="190"/>
                    </a:lnTo>
                    <a:lnTo>
                      <a:pt x="959" y="168"/>
                    </a:lnTo>
                    <a:lnTo>
                      <a:pt x="939" y="147"/>
                    </a:lnTo>
                    <a:lnTo>
                      <a:pt x="916" y="127"/>
                    </a:lnTo>
                    <a:lnTo>
                      <a:pt x="894" y="110"/>
                    </a:lnTo>
                    <a:lnTo>
                      <a:pt x="871" y="91"/>
                    </a:lnTo>
                    <a:lnTo>
                      <a:pt x="847" y="76"/>
                    </a:lnTo>
                    <a:lnTo>
                      <a:pt x="823" y="61"/>
                    </a:lnTo>
                    <a:lnTo>
                      <a:pt x="797" y="50"/>
                    </a:lnTo>
                    <a:lnTo>
                      <a:pt x="771" y="37"/>
                    </a:lnTo>
                    <a:lnTo>
                      <a:pt x="745" y="28"/>
                    </a:lnTo>
                    <a:lnTo>
                      <a:pt x="718" y="20"/>
                    </a:lnTo>
                    <a:lnTo>
                      <a:pt x="690" y="13"/>
                    </a:lnTo>
                    <a:lnTo>
                      <a:pt x="662" y="7"/>
                    </a:lnTo>
                    <a:lnTo>
                      <a:pt x="635" y="3"/>
                    </a:lnTo>
                    <a:lnTo>
                      <a:pt x="605" y="2"/>
                    </a:lnTo>
                    <a:lnTo>
                      <a:pt x="577" y="0"/>
                    </a:lnTo>
                    <a:lnTo>
                      <a:pt x="577" y="0"/>
                    </a:lnTo>
                    <a:lnTo>
                      <a:pt x="547" y="2"/>
                    </a:lnTo>
                    <a:lnTo>
                      <a:pt x="519" y="3"/>
                    </a:lnTo>
                    <a:lnTo>
                      <a:pt x="491" y="7"/>
                    </a:lnTo>
                    <a:lnTo>
                      <a:pt x="463" y="13"/>
                    </a:lnTo>
                    <a:lnTo>
                      <a:pt x="435" y="18"/>
                    </a:lnTo>
                    <a:lnTo>
                      <a:pt x="407" y="28"/>
                    </a:lnTo>
                    <a:lnTo>
                      <a:pt x="381" y="37"/>
                    </a:lnTo>
                    <a:lnTo>
                      <a:pt x="355" y="46"/>
                    </a:lnTo>
                    <a:lnTo>
                      <a:pt x="330" y="59"/>
                    </a:lnTo>
                    <a:lnTo>
                      <a:pt x="304" y="72"/>
                    </a:lnTo>
                    <a:lnTo>
                      <a:pt x="280" y="86"/>
                    </a:lnTo>
                    <a:lnTo>
                      <a:pt x="258" y="102"/>
                    </a:lnTo>
                    <a:lnTo>
                      <a:pt x="235" y="117"/>
                    </a:lnTo>
                    <a:lnTo>
                      <a:pt x="213" y="136"/>
                    </a:lnTo>
                    <a:lnTo>
                      <a:pt x="192" y="155"/>
                    </a:lnTo>
                    <a:lnTo>
                      <a:pt x="172" y="173"/>
                    </a:lnTo>
                    <a:lnTo>
                      <a:pt x="153" y="194"/>
                    </a:lnTo>
                    <a:lnTo>
                      <a:pt x="134" y="216"/>
                    </a:lnTo>
                    <a:lnTo>
                      <a:pt x="118" y="237"/>
                    </a:lnTo>
                    <a:lnTo>
                      <a:pt x="101" y="261"/>
                    </a:lnTo>
                    <a:lnTo>
                      <a:pt x="86" y="285"/>
                    </a:lnTo>
                    <a:lnTo>
                      <a:pt x="71" y="309"/>
                    </a:lnTo>
                    <a:lnTo>
                      <a:pt x="58" y="334"/>
                    </a:lnTo>
                    <a:lnTo>
                      <a:pt x="47" y="360"/>
                    </a:lnTo>
                    <a:lnTo>
                      <a:pt x="36" y="386"/>
                    </a:lnTo>
                    <a:lnTo>
                      <a:pt x="28" y="414"/>
                    </a:lnTo>
                    <a:lnTo>
                      <a:pt x="19" y="440"/>
                    </a:lnTo>
                    <a:lnTo>
                      <a:pt x="13" y="468"/>
                    </a:lnTo>
                    <a:lnTo>
                      <a:pt x="8" y="498"/>
                    </a:lnTo>
                    <a:lnTo>
                      <a:pt x="4" y="526"/>
                    </a:lnTo>
                    <a:lnTo>
                      <a:pt x="2" y="556"/>
                    </a:lnTo>
                    <a:lnTo>
                      <a:pt x="0" y="586"/>
                    </a:lnTo>
                    <a:lnTo>
                      <a:pt x="0" y="586"/>
                    </a:lnTo>
                    <a:lnTo>
                      <a:pt x="2" y="627"/>
                    </a:lnTo>
                    <a:lnTo>
                      <a:pt x="8" y="668"/>
                    </a:lnTo>
                    <a:lnTo>
                      <a:pt x="15" y="705"/>
                    </a:lnTo>
                    <a:lnTo>
                      <a:pt x="26" y="742"/>
                    </a:lnTo>
                    <a:lnTo>
                      <a:pt x="41" y="778"/>
                    </a:lnTo>
                    <a:lnTo>
                      <a:pt x="60" y="811"/>
                    </a:lnTo>
                    <a:lnTo>
                      <a:pt x="78" y="845"/>
                    </a:lnTo>
                    <a:lnTo>
                      <a:pt x="103" y="875"/>
                    </a:lnTo>
                    <a:lnTo>
                      <a:pt x="129" y="903"/>
                    </a:lnTo>
                    <a:lnTo>
                      <a:pt x="157" y="929"/>
                    </a:lnTo>
                    <a:lnTo>
                      <a:pt x="189" y="953"/>
                    </a:lnTo>
                    <a:lnTo>
                      <a:pt x="224" y="974"/>
                    </a:lnTo>
                    <a:lnTo>
                      <a:pt x="259" y="994"/>
                    </a:lnTo>
                    <a:lnTo>
                      <a:pt x="299" y="1011"/>
                    </a:lnTo>
                    <a:lnTo>
                      <a:pt x="340" y="1026"/>
                    </a:lnTo>
                    <a:lnTo>
                      <a:pt x="384" y="1037"/>
                    </a:lnTo>
                    <a:lnTo>
                      <a:pt x="384" y="1037"/>
                    </a:lnTo>
                    <a:close/>
                    <a:moveTo>
                      <a:pt x="670" y="1108"/>
                    </a:moveTo>
                    <a:lnTo>
                      <a:pt x="670" y="1108"/>
                    </a:lnTo>
                    <a:lnTo>
                      <a:pt x="672" y="1112"/>
                    </a:lnTo>
                    <a:lnTo>
                      <a:pt x="677" y="1114"/>
                    </a:lnTo>
                    <a:lnTo>
                      <a:pt x="689" y="1116"/>
                    </a:lnTo>
                    <a:lnTo>
                      <a:pt x="715" y="1118"/>
                    </a:lnTo>
                    <a:lnTo>
                      <a:pt x="715" y="1118"/>
                    </a:lnTo>
                    <a:lnTo>
                      <a:pt x="746" y="1119"/>
                    </a:lnTo>
                    <a:lnTo>
                      <a:pt x="776" y="1123"/>
                    </a:lnTo>
                    <a:lnTo>
                      <a:pt x="804" y="1132"/>
                    </a:lnTo>
                    <a:lnTo>
                      <a:pt x="834" y="1144"/>
                    </a:lnTo>
                    <a:lnTo>
                      <a:pt x="864" y="1159"/>
                    </a:lnTo>
                    <a:lnTo>
                      <a:pt x="894" y="1175"/>
                    </a:lnTo>
                    <a:lnTo>
                      <a:pt x="924" y="1196"/>
                    </a:lnTo>
                    <a:lnTo>
                      <a:pt x="954" y="1218"/>
                    </a:lnTo>
                    <a:lnTo>
                      <a:pt x="954" y="1218"/>
                    </a:lnTo>
                    <a:lnTo>
                      <a:pt x="976" y="1235"/>
                    </a:lnTo>
                    <a:lnTo>
                      <a:pt x="1002" y="1257"/>
                    </a:lnTo>
                    <a:lnTo>
                      <a:pt x="1026" y="1284"/>
                    </a:lnTo>
                    <a:lnTo>
                      <a:pt x="1051" y="1313"/>
                    </a:lnTo>
                    <a:lnTo>
                      <a:pt x="1062" y="1330"/>
                    </a:lnTo>
                    <a:lnTo>
                      <a:pt x="1071" y="1349"/>
                    </a:lnTo>
                    <a:lnTo>
                      <a:pt x="1080" y="1368"/>
                    </a:lnTo>
                    <a:lnTo>
                      <a:pt x="1088" y="1388"/>
                    </a:lnTo>
                    <a:lnTo>
                      <a:pt x="1095" y="1409"/>
                    </a:lnTo>
                    <a:lnTo>
                      <a:pt x="1101" y="1431"/>
                    </a:lnTo>
                    <a:lnTo>
                      <a:pt x="1103" y="1453"/>
                    </a:lnTo>
                    <a:lnTo>
                      <a:pt x="1105" y="1476"/>
                    </a:lnTo>
                    <a:lnTo>
                      <a:pt x="1105" y="1476"/>
                    </a:lnTo>
                    <a:lnTo>
                      <a:pt x="1103" y="1513"/>
                    </a:lnTo>
                    <a:lnTo>
                      <a:pt x="1097" y="1547"/>
                    </a:lnTo>
                    <a:lnTo>
                      <a:pt x="1090" y="1578"/>
                    </a:lnTo>
                    <a:lnTo>
                      <a:pt x="1079" y="1606"/>
                    </a:lnTo>
                    <a:lnTo>
                      <a:pt x="1064" y="1634"/>
                    </a:lnTo>
                    <a:lnTo>
                      <a:pt x="1049" y="1659"/>
                    </a:lnTo>
                    <a:lnTo>
                      <a:pt x="1030" y="1681"/>
                    </a:lnTo>
                    <a:lnTo>
                      <a:pt x="1010" y="1702"/>
                    </a:lnTo>
                    <a:lnTo>
                      <a:pt x="989" y="1720"/>
                    </a:lnTo>
                    <a:lnTo>
                      <a:pt x="967" y="1737"/>
                    </a:lnTo>
                    <a:lnTo>
                      <a:pt x="942" y="1752"/>
                    </a:lnTo>
                    <a:lnTo>
                      <a:pt x="918" y="1765"/>
                    </a:lnTo>
                    <a:lnTo>
                      <a:pt x="894" y="1774"/>
                    </a:lnTo>
                    <a:lnTo>
                      <a:pt x="871" y="1784"/>
                    </a:lnTo>
                    <a:lnTo>
                      <a:pt x="847" y="1789"/>
                    </a:lnTo>
                    <a:lnTo>
                      <a:pt x="823" y="1793"/>
                    </a:lnTo>
                    <a:lnTo>
                      <a:pt x="823" y="1793"/>
                    </a:lnTo>
                    <a:lnTo>
                      <a:pt x="816" y="1795"/>
                    </a:lnTo>
                    <a:lnTo>
                      <a:pt x="810" y="1799"/>
                    </a:lnTo>
                    <a:lnTo>
                      <a:pt x="804" y="1802"/>
                    </a:lnTo>
                    <a:lnTo>
                      <a:pt x="799" y="1808"/>
                    </a:lnTo>
                    <a:lnTo>
                      <a:pt x="795" y="1814"/>
                    </a:lnTo>
                    <a:lnTo>
                      <a:pt x="791" y="1821"/>
                    </a:lnTo>
                    <a:lnTo>
                      <a:pt x="789" y="1829"/>
                    </a:lnTo>
                    <a:lnTo>
                      <a:pt x="789" y="1836"/>
                    </a:lnTo>
                    <a:lnTo>
                      <a:pt x="789" y="1836"/>
                    </a:lnTo>
                    <a:lnTo>
                      <a:pt x="793" y="1901"/>
                    </a:lnTo>
                    <a:lnTo>
                      <a:pt x="793" y="1901"/>
                    </a:lnTo>
                    <a:lnTo>
                      <a:pt x="806" y="2271"/>
                    </a:lnTo>
                    <a:lnTo>
                      <a:pt x="814" y="2512"/>
                    </a:lnTo>
                    <a:lnTo>
                      <a:pt x="814" y="2512"/>
                    </a:lnTo>
                    <a:lnTo>
                      <a:pt x="816" y="2521"/>
                    </a:lnTo>
                    <a:lnTo>
                      <a:pt x="817" y="2528"/>
                    </a:lnTo>
                    <a:lnTo>
                      <a:pt x="821" y="2534"/>
                    </a:lnTo>
                    <a:lnTo>
                      <a:pt x="827" y="2540"/>
                    </a:lnTo>
                    <a:lnTo>
                      <a:pt x="832" y="2545"/>
                    </a:lnTo>
                    <a:lnTo>
                      <a:pt x="838" y="2549"/>
                    </a:lnTo>
                    <a:lnTo>
                      <a:pt x="845" y="2551"/>
                    </a:lnTo>
                    <a:lnTo>
                      <a:pt x="855" y="2551"/>
                    </a:lnTo>
                    <a:lnTo>
                      <a:pt x="855" y="2551"/>
                    </a:lnTo>
                    <a:lnTo>
                      <a:pt x="890" y="2553"/>
                    </a:lnTo>
                    <a:lnTo>
                      <a:pt x="924" y="2556"/>
                    </a:lnTo>
                    <a:lnTo>
                      <a:pt x="954" y="2564"/>
                    </a:lnTo>
                    <a:lnTo>
                      <a:pt x="980" y="2573"/>
                    </a:lnTo>
                    <a:lnTo>
                      <a:pt x="1002" y="2586"/>
                    </a:lnTo>
                    <a:lnTo>
                      <a:pt x="1021" y="2601"/>
                    </a:lnTo>
                    <a:lnTo>
                      <a:pt x="1038" y="2618"/>
                    </a:lnTo>
                    <a:lnTo>
                      <a:pt x="1043" y="2629"/>
                    </a:lnTo>
                    <a:lnTo>
                      <a:pt x="1049" y="2638"/>
                    </a:lnTo>
                    <a:lnTo>
                      <a:pt x="1049" y="2638"/>
                    </a:lnTo>
                    <a:lnTo>
                      <a:pt x="1056" y="2657"/>
                    </a:lnTo>
                    <a:lnTo>
                      <a:pt x="1060" y="2674"/>
                    </a:lnTo>
                    <a:lnTo>
                      <a:pt x="1062" y="2691"/>
                    </a:lnTo>
                    <a:lnTo>
                      <a:pt x="1064" y="2706"/>
                    </a:lnTo>
                    <a:lnTo>
                      <a:pt x="1062" y="2719"/>
                    </a:lnTo>
                    <a:lnTo>
                      <a:pt x="1060" y="2732"/>
                    </a:lnTo>
                    <a:lnTo>
                      <a:pt x="1056" y="2739"/>
                    </a:lnTo>
                    <a:lnTo>
                      <a:pt x="1054" y="2747"/>
                    </a:lnTo>
                    <a:lnTo>
                      <a:pt x="1054" y="2747"/>
                    </a:lnTo>
                    <a:lnTo>
                      <a:pt x="1038" y="2750"/>
                    </a:lnTo>
                    <a:lnTo>
                      <a:pt x="1008" y="2756"/>
                    </a:lnTo>
                    <a:lnTo>
                      <a:pt x="965" y="2760"/>
                    </a:lnTo>
                    <a:lnTo>
                      <a:pt x="911" y="2762"/>
                    </a:lnTo>
                    <a:lnTo>
                      <a:pt x="911" y="2762"/>
                    </a:lnTo>
                    <a:lnTo>
                      <a:pt x="864" y="2760"/>
                    </a:lnTo>
                    <a:lnTo>
                      <a:pt x="817" y="2758"/>
                    </a:lnTo>
                    <a:lnTo>
                      <a:pt x="771" y="2752"/>
                    </a:lnTo>
                    <a:lnTo>
                      <a:pt x="730" y="2747"/>
                    </a:lnTo>
                    <a:lnTo>
                      <a:pt x="730" y="2747"/>
                    </a:lnTo>
                    <a:lnTo>
                      <a:pt x="717" y="2745"/>
                    </a:lnTo>
                    <a:lnTo>
                      <a:pt x="705" y="2739"/>
                    </a:lnTo>
                    <a:lnTo>
                      <a:pt x="696" y="2732"/>
                    </a:lnTo>
                    <a:lnTo>
                      <a:pt x="689" y="2722"/>
                    </a:lnTo>
                    <a:lnTo>
                      <a:pt x="689" y="2722"/>
                    </a:lnTo>
                    <a:lnTo>
                      <a:pt x="683" y="2707"/>
                    </a:lnTo>
                    <a:lnTo>
                      <a:pt x="679" y="2689"/>
                    </a:lnTo>
                    <a:lnTo>
                      <a:pt x="674" y="2644"/>
                    </a:lnTo>
                    <a:lnTo>
                      <a:pt x="672" y="2599"/>
                    </a:lnTo>
                    <a:lnTo>
                      <a:pt x="672" y="2581"/>
                    </a:lnTo>
                    <a:lnTo>
                      <a:pt x="674" y="2568"/>
                    </a:lnTo>
                    <a:lnTo>
                      <a:pt x="674" y="2568"/>
                    </a:lnTo>
                    <a:lnTo>
                      <a:pt x="674" y="2560"/>
                    </a:lnTo>
                    <a:lnTo>
                      <a:pt x="674" y="2560"/>
                    </a:lnTo>
                    <a:lnTo>
                      <a:pt x="676" y="2459"/>
                    </a:lnTo>
                    <a:lnTo>
                      <a:pt x="677" y="2357"/>
                    </a:lnTo>
                    <a:lnTo>
                      <a:pt x="677" y="2357"/>
                    </a:lnTo>
                    <a:lnTo>
                      <a:pt x="681" y="2260"/>
                    </a:lnTo>
                    <a:lnTo>
                      <a:pt x="683" y="2172"/>
                    </a:lnTo>
                    <a:lnTo>
                      <a:pt x="681" y="2095"/>
                    </a:lnTo>
                    <a:lnTo>
                      <a:pt x="679" y="2062"/>
                    </a:lnTo>
                    <a:lnTo>
                      <a:pt x="676" y="2030"/>
                    </a:lnTo>
                    <a:lnTo>
                      <a:pt x="670" y="2002"/>
                    </a:lnTo>
                    <a:lnTo>
                      <a:pt x="664" y="1978"/>
                    </a:lnTo>
                    <a:lnTo>
                      <a:pt x="657" y="1955"/>
                    </a:lnTo>
                    <a:lnTo>
                      <a:pt x="648" y="1939"/>
                    </a:lnTo>
                    <a:lnTo>
                      <a:pt x="636" y="1924"/>
                    </a:lnTo>
                    <a:lnTo>
                      <a:pt x="623" y="1913"/>
                    </a:lnTo>
                    <a:lnTo>
                      <a:pt x="616" y="1909"/>
                    </a:lnTo>
                    <a:lnTo>
                      <a:pt x="607" y="1907"/>
                    </a:lnTo>
                    <a:lnTo>
                      <a:pt x="590" y="1903"/>
                    </a:lnTo>
                    <a:lnTo>
                      <a:pt x="590" y="1903"/>
                    </a:lnTo>
                    <a:lnTo>
                      <a:pt x="584" y="1903"/>
                    </a:lnTo>
                    <a:lnTo>
                      <a:pt x="584" y="1903"/>
                    </a:lnTo>
                    <a:lnTo>
                      <a:pt x="577" y="1905"/>
                    </a:lnTo>
                    <a:lnTo>
                      <a:pt x="567" y="1909"/>
                    </a:lnTo>
                    <a:lnTo>
                      <a:pt x="558" y="1914"/>
                    </a:lnTo>
                    <a:lnTo>
                      <a:pt x="547" y="1926"/>
                    </a:lnTo>
                    <a:lnTo>
                      <a:pt x="547" y="1926"/>
                    </a:lnTo>
                    <a:lnTo>
                      <a:pt x="541" y="1933"/>
                    </a:lnTo>
                    <a:lnTo>
                      <a:pt x="537" y="1944"/>
                    </a:lnTo>
                    <a:lnTo>
                      <a:pt x="528" y="1968"/>
                    </a:lnTo>
                    <a:lnTo>
                      <a:pt x="523" y="2000"/>
                    </a:lnTo>
                    <a:lnTo>
                      <a:pt x="515" y="2036"/>
                    </a:lnTo>
                    <a:lnTo>
                      <a:pt x="511" y="2077"/>
                    </a:lnTo>
                    <a:lnTo>
                      <a:pt x="508" y="2122"/>
                    </a:lnTo>
                    <a:lnTo>
                      <a:pt x="502" y="2217"/>
                    </a:lnTo>
                    <a:lnTo>
                      <a:pt x="500" y="2317"/>
                    </a:lnTo>
                    <a:lnTo>
                      <a:pt x="500" y="2413"/>
                    </a:lnTo>
                    <a:lnTo>
                      <a:pt x="504" y="2497"/>
                    </a:lnTo>
                    <a:lnTo>
                      <a:pt x="508" y="2560"/>
                    </a:lnTo>
                    <a:lnTo>
                      <a:pt x="508" y="2560"/>
                    </a:lnTo>
                    <a:lnTo>
                      <a:pt x="513" y="2640"/>
                    </a:lnTo>
                    <a:lnTo>
                      <a:pt x="515" y="2672"/>
                    </a:lnTo>
                    <a:lnTo>
                      <a:pt x="515" y="2700"/>
                    </a:lnTo>
                    <a:lnTo>
                      <a:pt x="513" y="2721"/>
                    </a:lnTo>
                    <a:lnTo>
                      <a:pt x="509" y="2737"/>
                    </a:lnTo>
                    <a:lnTo>
                      <a:pt x="504" y="2750"/>
                    </a:lnTo>
                    <a:lnTo>
                      <a:pt x="500" y="2754"/>
                    </a:lnTo>
                    <a:lnTo>
                      <a:pt x="496" y="2756"/>
                    </a:lnTo>
                    <a:lnTo>
                      <a:pt x="496" y="2756"/>
                    </a:lnTo>
                    <a:lnTo>
                      <a:pt x="472" y="2762"/>
                    </a:lnTo>
                    <a:lnTo>
                      <a:pt x="437" y="2765"/>
                    </a:lnTo>
                    <a:lnTo>
                      <a:pt x="394" y="2769"/>
                    </a:lnTo>
                    <a:lnTo>
                      <a:pt x="343" y="2769"/>
                    </a:lnTo>
                    <a:lnTo>
                      <a:pt x="343" y="2769"/>
                    </a:lnTo>
                    <a:lnTo>
                      <a:pt x="297" y="2771"/>
                    </a:lnTo>
                    <a:lnTo>
                      <a:pt x="248" y="2773"/>
                    </a:lnTo>
                    <a:lnTo>
                      <a:pt x="224" y="2773"/>
                    </a:lnTo>
                    <a:lnTo>
                      <a:pt x="200" y="2771"/>
                    </a:lnTo>
                    <a:lnTo>
                      <a:pt x="175" y="2769"/>
                    </a:lnTo>
                    <a:lnTo>
                      <a:pt x="153" y="2763"/>
                    </a:lnTo>
                    <a:lnTo>
                      <a:pt x="153" y="2763"/>
                    </a:lnTo>
                    <a:lnTo>
                      <a:pt x="146" y="2752"/>
                    </a:lnTo>
                    <a:lnTo>
                      <a:pt x="140" y="2739"/>
                    </a:lnTo>
                    <a:lnTo>
                      <a:pt x="138" y="2724"/>
                    </a:lnTo>
                    <a:lnTo>
                      <a:pt x="136" y="2707"/>
                    </a:lnTo>
                    <a:lnTo>
                      <a:pt x="138" y="2691"/>
                    </a:lnTo>
                    <a:lnTo>
                      <a:pt x="140" y="2672"/>
                    </a:lnTo>
                    <a:lnTo>
                      <a:pt x="146" y="2653"/>
                    </a:lnTo>
                    <a:lnTo>
                      <a:pt x="151" y="2635"/>
                    </a:lnTo>
                    <a:lnTo>
                      <a:pt x="151" y="2635"/>
                    </a:lnTo>
                    <a:lnTo>
                      <a:pt x="155" y="2627"/>
                    </a:lnTo>
                    <a:lnTo>
                      <a:pt x="161" y="2618"/>
                    </a:lnTo>
                    <a:lnTo>
                      <a:pt x="168" y="2610"/>
                    </a:lnTo>
                    <a:lnTo>
                      <a:pt x="177" y="2605"/>
                    </a:lnTo>
                    <a:lnTo>
                      <a:pt x="198" y="2592"/>
                    </a:lnTo>
                    <a:lnTo>
                      <a:pt x="222" y="2581"/>
                    </a:lnTo>
                    <a:lnTo>
                      <a:pt x="248" y="2573"/>
                    </a:lnTo>
                    <a:lnTo>
                      <a:pt x="274" y="2566"/>
                    </a:lnTo>
                    <a:lnTo>
                      <a:pt x="301" y="2562"/>
                    </a:lnTo>
                    <a:lnTo>
                      <a:pt x="325" y="2562"/>
                    </a:lnTo>
                    <a:lnTo>
                      <a:pt x="325" y="2562"/>
                    </a:lnTo>
                    <a:lnTo>
                      <a:pt x="332" y="2560"/>
                    </a:lnTo>
                    <a:lnTo>
                      <a:pt x="340" y="2558"/>
                    </a:lnTo>
                    <a:lnTo>
                      <a:pt x="347" y="2554"/>
                    </a:lnTo>
                    <a:lnTo>
                      <a:pt x="353" y="2551"/>
                    </a:lnTo>
                    <a:lnTo>
                      <a:pt x="353" y="2551"/>
                    </a:lnTo>
                    <a:lnTo>
                      <a:pt x="358" y="2543"/>
                    </a:lnTo>
                    <a:lnTo>
                      <a:pt x="362" y="2538"/>
                    </a:lnTo>
                    <a:lnTo>
                      <a:pt x="364" y="2530"/>
                    </a:lnTo>
                    <a:lnTo>
                      <a:pt x="364" y="2523"/>
                    </a:lnTo>
                    <a:lnTo>
                      <a:pt x="364" y="2523"/>
                    </a:lnTo>
                    <a:lnTo>
                      <a:pt x="366" y="2273"/>
                    </a:lnTo>
                    <a:lnTo>
                      <a:pt x="370" y="2047"/>
                    </a:lnTo>
                    <a:lnTo>
                      <a:pt x="373" y="1827"/>
                    </a:lnTo>
                    <a:lnTo>
                      <a:pt x="373" y="1821"/>
                    </a:lnTo>
                    <a:lnTo>
                      <a:pt x="373" y="1821"/>
                    </a:lnTo>
                    <a:lnTo>
                      <a:pt x="371" y="1810"/>
                    </a:lnTo>
                    <a:lnTo>
                      <a:pt x="366" y="1799"/>
                    </a:lnTo>
                    <a:lnTo>
                      <a:pt x="358" y="1789"/>
                    </a:lnTo>
                    <a:lnTo>
                      <a:pt x="347" y="1784"/>
                    </a:lnTo>
                    <a:lnTo>
                      <a:pt x="347" y="1784"/>
                    </a:lnTo>
                    <a:lnTo>
                      <a:pt x="325" y="1776"/>
                    </a:lnTo>
                    <a:lnTo>
                      <a:pt x="304" y="1765"/>
                    </a:lnTo>
                    <a:lnTo>
                      <a:pt x="284" y="1754"/>
                    </a:lnTo>
                    <a:lnTo>
                      <a:pt x="263" y="1741"/>
                    </a:lnTo>
                    <a:lnTo>
                      <a:pt x="243" y="1728"/>
                    </a:lnTo>
                    <a:lnTo>
                      <a:pt x="224" y="1711"/>
                    </a:lnTo>
                    <a:lnTo>
                      <a:pt x="205" y="1694"/>
                    </a:lnTo>
                    <a:lnTo>
                      <a:pt x="189" y="1675"/>
                    </a:lnTo>
                    <a:lnTo>
                      <a:pt x="172" y="1655"/>
                    </a:lnTo>
                    <a:lnTo>
                      <a:pt x="157" y="1633"/>
                    </a:lnTo>
                    <a:lnTo>
                      <a:pt x="144" y="1610"/>
                    </a:lnTo>
                    <a:lnTo>
                      <a:pt x="134" y="1586"/>
                    </a:lnTo>
                    <a:lnTo>
                      <a:pt x="125" y="1560"/>
                    </a:lnTo>
                    <a:lnTo>
                      <a:pt x="118" y="1534"/>
                    </a:lnTo>
                    <a:lnTo>
                      <a:pt x="114" y="1506"/>
                    </a:lnTo>
                    <a:lnTo>
                      <a:pt x="114" y="1476"/>
                    </a:lnTo>
                    <a:lnTo>
                      <a:pt x="114" y="1476"/>
                    </a:lnTo>
                    <a:lnTo>
                      <a:pt x="114" y="1457"/>
                    </a:lnTo>
                    <a:lnTo>
                      <a:pt x="116" y="1438"/>
                    </a:lnTo>
                    <a:lnTo>
                      <a:pt x="120" y="1422"/>
                    </a:lnTo>
                    <a:lnTo>
                      <a:pt x="123" y="1403"/>
                    </a:lnTo>
                    <a:lnTo>
                      <a:pt x="129" y="1386"/>
                    </a:lnTo>
                    <a:lnTo>
                      <a:pt x="136" y="1368"/>
                    </a:lnTo>
                    <a:lnTo>
                      <a:pt x="153" y="1336"/>
                    </a:lnTo>
                    <a:lnTo>
                      <a:pt x="172" y="1304"/>
                    </a:lnTo>
                    <a:lnTo>
                      <a:pt x="194" y="1274"/>
                    </a:lnTo>
                    <a:lnTo>
                      <a:pt x="220" y="1248"/>
                    </a:lnTo>
                    <a:lnTo>
                      <a:pt x="248" y="1222"/>
                    </a:lnTo>
                    <a:lnTo>
                      <a:pt x="276" y="1200"/>
                    </a:lnTo>
                    <a:lnTo>
                      <a:pt x="306" y="1179"/>
                    </a:lnTo>
                    <a:lnTo>
                      <a:pt x="336" y="1162"/>
                    </a:lnTo>
                    <a:lnTo>
                      <a:pt x="366" y="1147"/>
                    </a:lnTo>
                    <a:lnTo>
                      <a:pt x="394" y="1136"/>
                    </a:lnTo>
                    <a:lnTo>
                      <a:pt x="422" y="1127"/>
                    </a:lnTo>
                    <a:lnTo>
                      <a:pt x="448" y="1123"/>
                    </a:lnTo>
                    <a:lnTo>
                      <a:pt x="472" y="1121"/>
                    </a:lnTo>
                    <a:lnTo>
                      <a:pt x="472" y="1121"/>
                    </a:lnTo>
                    <a:lnTo>
                      <a:pt x="487" y="1121"/>
                    </a:lnTo>
                    <a:lnTo>
                      <a:pt x="493" y="1121"/>
                    </a:lnTo>
                    <a:lnTo>
                      <a:pt x="495" y="1119"/>
                    </a:lnTo>
                    <a:lnTo>
                      <a:pt x="496" y="1118"/>
                    </a:lnTo>
                    <a:lnTo>
                      <a:pt x="496" y="1118"/>
                    </a:lnTo>
                    <a:lnTo>
                      <a:pt x="508" y="1090"/>
                    </a:lnTo>
                    <a:lnTo>
                      <a:pt x="513" y="1062"/>
                    </a:lnTo>
                    <a:lnTo>
                      <a:pt x="517" y="1039"/>
                    </a:lnTo>
                    <a:lnTo>
                      <a:pt x="517" y="1019"/>
                    </a:lnTo>
                    <a:lnTo>
                      <a:pt x="515" y="1002"/>
                    </a:lnTo>
                    <a:lnTo>
                      <a:pt x="511" y="989"/>
                    </a:lnTo>
                    <a:lnTo>
                      <a:pt x="509" y="978"/>
                    </a:lnTo>
                    <a:lnTo>
                      <a:pt x="506" y="978"/>
                    </a:lnTo>
                    <a:lnTo>
                      <a:pt x="506" y="978"/>
                    </a:lnTo>
                    <a:lnTo>
                      <a:pt x="476" y="976"/>
                    </a:lnTo>
                    <a:lnTo>
                      <a:pt x="452" y="972"/>
                    </a:lnTo>
                    <a:lnTo>
                      <a:pt x="403" y="959"/>
                    </a:lnTo>
                    <a:lnTo>
                      <a:pt x="403" y="959"/>
                    </a:lnTo>
                    <a:lnTo>
                      <a:pt x="366" y="950"/>
                    </a:lnTo>
                    <a:lnTo>
                      <a:pt x="330" y="936"/>
                    </a:lnTo>
                    <a:lnTo>
                      <a:pt x="297" y="923"/>
                    </a:lnTo>
                    <a:lnTo>
                      <a:pt x="267" y="907"/>
                    </a:lnTo>
                    <a:lnTo>
                      <a:pt x="237" y="890"/>
                    </a:lnTo>
                    <a:lnTo>
                      <a:pt x="211" y="869"/>
                    </a:lnTo>
                    <a:lnTo>
                      <a:pt x="187" y="849"/>
                    </a:lnTo>
                    <a:lnTo>
                      <a:pt x="164" y="825"/>
                    </a:lnTo>
                    <a:lnTo>
                      <a:pt x="146" y="800"/>
                    </a:lnTo>
                    <a:lnTo>
                      <a:pt x="129" y="774"/>
                    </a:lnTo>
                    <a:lnTo>
                      <a:pt x="114" y="746"/>
                    </a:lnTo>
                    <a:lnTo>
                      <a:pt x="103" y="716"/>
                    </a:lnTo>
                    <a:lnTo>
                      <a:pt x="93" y="686"/>
                    </a:lnTo>
                    <a:lnTo>
                      <a:pt x="86" y="653"/>
                    </a:lnTo>
                    <a:lnTo>
                      <a:pt x="82" y="619"/>
                    </a:lnTo>
                    <a:lnTo>
                      <a:pt x="80" y="586"/>
                    </a:lnTo>
                    <a:lnTo>
                      <a:pt x="80" y="586"/>
                    </a:lnTo>
                    <a:lnTo>
                      <a:pt x="80" y="561"/>
                    </a:lnTo>
                    <a:lnTo>
                      <a:pt x="82" y="539"/>
                    </a:lnTo>
                    <a:lnTo>
                      <a:pt x="90" y="492"/>
                    </a:lnTo>
                    <a:lnTo>
                      <a:pt x="101" y="448"/>
                    </a:lnTo>
                    <a:lnTo>
                      <a:pt x="116" y="403"/>
                    </a:lnTo>
                    <a:lnTo>
                      <a:pt x="136" y="360"/>
                    </a:lnTo>
                    <a:lnTo>
                      <a:pt x="159" y="319"/>
                    </a:lnTo>
                    <a:lnTo>
                      <a:pt x="187" y="278"/>
                    </a:lnTo>
                    <a:lnTo>
                      <a:pt x="217" y="240"/>
                    </a:lnTo>
                    <a:lnTo>
                      <a:pt x="233" y="224"/>
                    </a:lnTo>
                    <a:lnTo>
                      <a:pt x="252" y="207"/>
                    </a:lnTo>
                    <a:lnTo>
                      <a:pt x="271" y="190"/>
                    </a:lnTo>
                    <a:lnTo>
                      <a:pt x="289" y="175"/>
                    </a:lnTo>
                    <a:lnTo>
                      <a:pt x="310" y="162"/>
                    </a:lnTo>
                    <a:lnTo>
                      <a:pt x="330" y="147"/>
                    </a:lnTo>
                    <a:lnTo>
                      <a:pt x="351" y="136"/>
                    </a:lnTo>
                    <a:lnTo>
                      <a:pt x="373" y="125"/>
                    </a:lnTo>
                    <a:lnTo>
                      <a:pt x="398" y="115"/>
                    </a:lnTo>
                    <a:lnTo>
                      <a:pt x="420" y="106"/>
                    </a:lnTo>
                    <a:lnTo>
                      <a:pt x="444" y="99"/>
                    </a:lnTo>
                    <a:lnTo>
                      <a:pt x="470" y="91"/>
                    </a:lnTo>
                    <a:lnTo>
                      <a:pt x="496" y="87"/>
                    </a:lnTo>
                    <a:lnTo>
                      <a:pt x="523" y="84"/>
                    </a:lnTo>
                    <a:lnTo>
                      <a:pt x="549" y="80"/>
                    </a:lnTo>
                    <a:lnTo>
                      <a:pt x="577" y="80"/>
                    </a:lnTo>
                    <a:lnTo>
                      <a:pt x="577" y="80"/>
                    </a:lnTo>
                    <a:lnTo>
                      <a:pt x="603" y="80"/>
                    </a:lnTo>
                    <a:lnTo>
                      <a:pt x="629" y="84"/>
                    </a:lnTo>
                    <a:lnTo>
                      <a:pt x="655" y="87"/>
                    </a:lnTo>
                    <a:lnTo>
                      <a:pt x="679" y="91"/>
                    </a:lnTo>
                    <a:lnTo>
                      <a:pt x="704" y="99"/>
                    </a:lnTo>
                    <a:lnTo>
                      <a:pt x="726" y="106"/>
                    </a:lnTo>
                    <a:lnTo>
                      <a:pt x="750" y="115"/>
                    </a:lnTo>
                    <a:lnTo>
                      <a:pt x="771" y="127"/>
                    </a:lnTo>
                    <a:lnTo>
                      <a:pt x="793" y="138"/>
                    </a:lnTo>
                    <a:lnTo>
                      <a:pt x="814" y="151"/>
                    </a:lnTo>
                    <a:lnTo>
                      <a:pt x="834" y="164"/>
                    </a:lnTo>
                    <a:lnTo>
                      <a:pt x="853" y="179"/>
                    </a:lnTo>
                    <a:lnTo>
                      <a:pt x="871" y="194"/>
                    </a:lnTo>
                    <a:lnTo>
                      <a:pt x="888" y="211"/>
                    </a:lnTo>
                    <a:lnTo>
                      <a:pt x="905" y="229"/>
                    </a:lnTo>
                    <a:lnTo>
                      <a:pt x="922" y="246"/>
                    </a:lnTo>
                    <a:lnTo>
                      <a:pt x="952" y="285"/>
                    </a:lnTo>
                    <a:lnTo>
                      <a:pt x="978" y="326"/>
                    </a:lnTo>
                    <a:lnTo>
                      <a:pt x="1000" y="369"/>
                    </a:lnTo>
                    <a:lnTo>
                      <a:pt x="1019" y="416"/>
                    </a:lnTo>
                    <a:lnTo>
                      <a:pt x="1034" y="461"/>
                    </a:lnTo>
                    <a:lnTo>
                      <a:pt x="1045" y="509"/>
                    </a:lnTo>
                    <a:lnTo>
                      <a:pt x="1051" y="556"/>
                    </a:lnTo>
                    <a:lnTo>
                      <a:pt x="1054" y="604"/>
                    </a:lnTo>
                    <a:lnTo>
                      <a:pt x="1054" y="604"/>
                    </a:lnTo>
                    <a:lnTo>
                      <a:pt x="1052" y="630"/>
                    </a:lnTo>
                    <a:lnTo>
                      <a:pt x="1051" y="657"/>
                    </a:lnTo>
                    <a:lnTo>
                      <a:pt x="1047" y="681"/>
                    </a:lnTo>
                    <a:lnTo>
                      <a:pt x="1043" y="703"/>
                    </a:lnTo>
                    <a:lnTo>
                      <a:pt x="1038" y="726"/>
                    </a:lnTo>
                    <a:lnTo>
                      <a:pt x="1030" y="746"/>
                    </a:lnTo>
                    <a:lnTo>
                      <a:pt x="1021" y="765"/>
                    </a:lnTo>
                    <a:lnTo>
                      <a:pt x="1011" y="783"/>
                    </a:lnTo>
                    <a:lnTo>
                      <a:pt x="1002" y="800"/>
                    </a:lnTo>
                    <a:lnTo>
                      <a:pt x="991" y="817"/>
                    </a:lnTo>
                    <a:lnTo>
                      <a:pt x="980" y="832"/>
                    </a:lnTo>
                    <a:lnTo>
                      <a:pt x="967" y="847"/>
                    </a:lnTo>
                    <a:lnTo>
                      <a:pt x="941" y="873"/>
                    </a:lnTo>
                    <a:lnTo>
                      <a:pt x="911" y="895"/>
                    </a:lnTo>
                    <a:lnTo>
                      <a:pt x="879" y="914"/>
                    </a:lnTo>
                    <a:lnTo>
                      <a:pt x="847" y="929"/>
                    </a:lnTo>
                    <a:lnTo>
                      <a:pt x="814" y="942"/>
                    </a:lnTo>
                    <a:lnTo>
                      <a:pt x="782" y="953"/>
                    </a:lnTo>
                    <a:lnTo>
                      <a:pt x="748" y="961"/>
                    </a:lnTo>
                    <a:lnTo>
                      <a:pt x="717" y="968"/>
                    </a:lnTo>
                    <a:lnTo>
                      <a:pt x="685" y="972"/>
                    </a:lnTo>
                    <a:lnTo>
                      <a:pt x="657" y="976"/>
                    </a:lnTo>
                    <a:lnTo>
                      <a:pt x="657" y="976"/>
                    </a:lnTo>
                    <a:lnTo>
                      <a:pt x="655" y="989"/>
                    </a:lnTo>
                    <a:lnTo>
                      <a:pt x="653" y="1024"/>
                    </a:lnTo>
                    <a:lnTo>
                      <a:pt x="653" y="1045"/>
                    </a:lnTo>
                    <a:lnTo>
                      <a:pt x="655" y="1067"/>
                    </a:lnTo>
                    <a:lnTo>
                      <a:pt x="661" y="1088"/>
                    </a:lnTo>
                    <a:lnTo>
                      <a:pt x="670" y="1108"/>
                    </a:lnTo>
                    <a:lnTo>
                      <a:pt x="670" y="1108"/>
                    </a:lnTo>
                    <a:close/>
                    <a:moveTo>
                      <a:pt x="599" y="2353"/>
                    </a:moveTo>
                    <a:lnTo>
                      <a:pt x="599" y="2353"/>
                    </a:lnTo>
                    <a:lnTo>
                      <a:pt x="595" y="2456"/>
                    </a:lnTo>
                    <a:lnTo>
                      <a:pt x="593" y="2556"/>
                    </a:lnTo>
                    <a:lnTo>
                      <a:pt x="593" y="2556"/>
                    </a:lnTo>
                    <a:lnTo>
                      <a:pt x="592" y="2573"/>
                    </a:lnTo>
                    <a:lnTo>
                      <a:pt x="592" y="2573"/>
                    </a:lnTo>
                    <a:lnTo>
                      <a:pt x="586" y="2545"/>
                    </a:lnTo>
                    <a:lnTo>
                      <a:pt x="586" y="2545"/>
                    </a:lnTo>
                    <a:lnTo>
                      <a:pt x="582" y="2523"/>
                    </a:lnTo>
                    <a:lnTo>
                      <a:pt x="579" y="2498"/>
                    </a:lnTo>
                    <a:lnTo>
                      <a:pt x="575" y="2439"/>
                    </a:lnTo>
                    <a:lnTo>
                      <a:pt x="575" y="2370"/>
                    </a:lnTo>
                    <a:lnTo>
                      <a:pt x="575" y="2297"/>
                    </a:lnTo>
                    <a:lnTo>
                      <a:pt x="579" y="2222"/>
                    </a:lnTo>
                    <a:lnTo>
                      <a:pt x="582" y="2151"/>
                    </a:lnTo>
                    <a:lnTo>
                      <a:pt x="588" y="2086"/>
                    </a:lnTo>
                    <a:lnTo>
                      <a:pt x="595" y="2032"/>
                    </a:lnTo>
                    <a:lnTo>
                      <a:pt x="595" y="2032"/>
                    </a:lnTo>
                    <a:lnTo>
                      <a:pt x="599" y="2064"/>
                    </a:lnTo>
                    <a:lnTo>
                      <a:pt x="601" y="2101"/>
                    </a:lnTo>
                    <a:lnTo>
                      <a:pt x="603" y="2183"/>
                    </a:lnTo>
                    <a:lnTo>
                      <a:pt x="601" y="2271"/>
                    </a:lnTo>
                    <a:lnTo>
                      <a:pt x="599" y="2353"/>
                    </a:lnTo>
                    <a:lnTo>
                      <a:pt x="599" y="23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1" name="Freeform 281"/>
              <p:cNvSpPr>
                <a:spLocks noEditPoints="1"/>
              </p:cNvSpPr>
              <p:nvPr/>
            </p:nvSpPr>
            <p:spPr bwMode="auto">
              <a:xfrm>
                <a:off x="1276350" y="6423025"/>
                <a:ext cx="211138" cy="295275"/>
              </a:xfrm>
              <a:custGeom>
                <a:avLst/>
                <a:gdLst>
                  <a:gd name="T0" fmla="*/ 6 w 265"/>
                  <a:gd name="T1" fmla="*/ 67 h 371"/>
                  <a:gd name="T2" fmla="*/ 6 w 265"/>
                  <a:gd name="T3" fmla="*/ 71 h 371"/>
                  <a:gd name="T4" fmla="*/ 28 w 265"/>
                  <a:gd name="T5" fmla="*/ 194 h 371"/>
                  <a:gd name="T6" fmla="*/ 49 w 265"/>
                  <a:gd name="T7" fmla="*/ 336 h 371"/>
                  <a:gd name="T8" fmla="*/ 52 w 265"/>
                  <a:gd name="T9" fmla="*/ 345 h 371"/>
                  <a:gd name="T10" fmla="*/ 62 w 265"/>
                  <a:gd name="T11" fmla="*/ 358 h 371"/>
                  <a:gd name="T12" fmla="*/ 67 w 265"/>
                  <a:gd name="T13" fmla="*/ 364 h 371"/>
                  <a:gd name="T14" fmla="*/ 90 w 265"/>
                  <a:gd name="T15" fmla="*/ 371 h 371"/>
                  <a:gd name="T16" fmla="*/ 101 w 265"/>
                  <a:gd name="T17" fmla="*/ 370 h 371"/>
                  <a:gd name="T18" fmla="*/ 125 w 265"/>
                  <a:gd name="T19" fmla="*/ 360 h 371"/>
                  <a:gd name="T20" fmla="*/ 168 w 265"/>
                  <a:gd name="T21" fmla="*/ 342 h 371"/>
                  <a:gd name="T22" fmla="*/ 200 w 265"/>
                  <a:gd name="T23" fmla="*/ 321 h 371"/>
                  <a:gd name="T24" fmla="*/ 226 w 265"/>
                  <a:gd name="T25" fmla="*/ 300 h 371"/>
                  <a:gd name="T26" fmla="*/ 243 w 265"/>
                  <a:gd name="T27" fmla="*/ 278 h 371"/>
                  <a:gd name="T28" fmla="*/ 256 w 265"/>
                  <a:gd name="T29" fmla="*/ 258 h 371"/>
                  <a:gd name="T30" fmla="*/ 265 w 265"/>
                  <a:gd name="T31" fmla="*/ 228 h 371"/>
                  <a:gd name="T32" fmla="*/ 265 w 265"/>
                  <a:gd name="T33" fmla="*/ 209 h 371"/>
                  <a:gd name="T34" fmla="*/ 261 w 265"/>
                  <a:gd name="T35" fmla="*/ 170 h 371"/>
                  <a:gd name="T36" fmla="*/ 250 w 265"/>
                  <a:gd name="T37" fmla="*/ 136 h 371"/>
                  <a:gd name="T38" fmla="*/ 231 w 265"/>
                  <a:gd name="T39" fmla="*/ 105 h 371"/>
                  <a:gd name="T40" fmla="*/ 207 w 265"/>
                  <a:gd name="T41" fmla="*/ 77 h 371"/>
                  <a:gd name="T42" fmla="*/ 177 w 265"/>
                  <a:gd name="T43" fmla="*/ 52 h 371"/>
                  <a:gd name="T44" fmla="*/ 140 w 265"/>
                  <a:gd name="T45" fmla="*/ 32 h 371"/>
                  <a:gd name="T46" fmla="*/ 97 w 265"/>
                  <a:gd name="T47" fmla="*/ 15 h 371"/>
                  <a:gd name="T48" fmla="*/ 49 w 265"/>
                  <a:gd name="T49" fmla="*/ 2 h 371"/>
                  <a:gd name="T50" fmla="*/ 39 w 265"/>
                  <a:gd name="T51" fmla="*/ 0 h 371"/>
                  <a:gd name="T52" fmla="*/ 21 w 265"/>
                  <a:gd name="T53" fmla="*/ 6 h 371"/>
                  <a:gd name="T54" fmla="*/ 13 w 265"/>
                  <a:gd name="T55" fmla="*/ 11 h 371"/>
                  <a:gd name="T56" fmla="*/ 2 w 265"/>
                  <a:gd name="T57" fmla="*/ 28 h 371"/>
                  <a:gd name="T58" fmla="*/ 2 w 265"/>
                  <a:gd name="T59" fmla="*/ 47 h 371"/>
                  <a:gd name="T60" fmla="*/ 6 w 265"/>
                  <a:gd name="T61" fmla="*/ 67 h 371"/>
                  <a:gd name="T62" fmla="*/ 121 w 265"/>
                  <a:gd name="T63" fmla="*/ 274 h 371"/>
                  <a:gd name="T64" fmla="*/ 108 w 265"/>
                  <a:gd name="T65" fmla="*/ 183 h 371"/>
                  <a:gd name="T66" fmla="*/ 92 w 265"/>
                  <a:gd name="T67" fmla="*/ 97 h 371"/>
                  <a:gd name="T68" fmla="*/ 133 w 265"/>
                  <a:gd name="T69" fmla="*/ 118 h 371"/>
                  <a:gd name="T70" fmla="*/ 161 w 265"/>
                  <a:gd name="T71" fmla="*/ 144 h 371"/>
                  <a:gd name="T72" fmla="*/ 179 w 265"/>
                  <a:gd name="T73" fmla="*/ 174 h 371"/>
                  <a:gd name="T74" fmla="*/ 185 w 265"/>
                  <a:gd name="T75" fmla="*/ 209 h 371"/>
                  <a:gd name="T76" fmla="*/ 185 w 265"/>
                  <a:gd name="T77" fmla="*/ 220 h 371"/>
                  <a:gd name="T78" fmla="*/ 174 w 265"/>
                  <a:gd name="T79" fmla="*/ 239 h 371"/>
                  <a:gd name="T80" fmla="*/ 157 w 265"/>
                  <a:gd name="T81" fmla="*/ 256 h 371"/>
                  <a:gd name="T82" fmla="*/ 121 w 265"/>
                  <a:gd name="T83" fmla="*/ 27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65" h="371">
                    <a:moveTo>
                      <a:pt x="6" y="67"/>
                    </a:moveTo>
                    <a:lnTo>
                      <a:pt x="6" y="67"/>
                    </a:lnTo>
                    <a:lnTo>
                      <a:pt x="6" y="71"/>
                    </a:lnTo>
                    <a:lnTo>
                      <a:pt x="6" y="71"/>
                    </a:lnTo>
                    <a:lnTo>
                      <a:pt x="17" y="129"/>
                    </a:lnTo>
                    <a:lnTo>
                      <a:pt x="28" y="194"/>
                    </a:lnTo>
                    <a:lnTo>
                      <a:pt x="39" y="263"/>
                    </a:lnTo>
                    <a:lnTo>
                      <a:pt x="49" y="336"/>
                    </a:lnTo>
                    <a:lnTo>
                      <a:pt x="49" y="336"/>
                    </a:lnTo>
                    <a:lnTo>
                      <a:pt x="52" y="345"/>
                    </a:lnTo>
                    <a:lnTo>
                      <a:pt x="56" y="353"/>
                    </a:lnTo>
                    <a:lnTo>
                      <a:pt x="62" y="358"/>
                    </a:lnTo>
                    <a:lnTo>
                      <a:pt x="67" y="364"/>
                    </a:lnTo>
                    <a:lnTo>
                      <a:pt x="67" y="364"/>
                    </a:lnTo>
                    <a:lnTo>
                      <a:pt x="78" y="370"/>
                    </a:lnTo>
                    <a:lnTo>
                      <a:pt x="90" y="371"/>
                    </a:lnTo>
                    <a:lnTo>
                      <a:pt x="90" y="371"/>
                    </a:lnTo>
                    <a:lnTo>
                      <a:pt x="101" y="370"/>
                    </a:lnTo>
                    <a:lnTo>
                      <a:pt x="101" y="370"/>
                    </a:lnTo>
                    <a:lnTo>
                      <a:pt x="125" y="360"/>
                    </a:lnTo>
                    <a:lnTo>
                      <a:pt x="147" y="351"/>
                    </a:lnTo>
                    <a:lnTo>
                      <a:pt x="168" y="342"/>
                    </a:lnTo>
                    <a:lnTo>
                      <a:pt x="185" y="332"/>
                    </a:lnTo>
                    <a:lnTo>
                      <a:pt x="200" y="321"/>
                    </a:lnTo>
                    <a:lnTo>
                      <a:pt x="215" y="312"/>
                    </a:lnTo>
                    <a:lnTo>
                      <a:pt x="226" y="300"/>
                    </a:lnTo>
                    <a:lnTo>
                      <a:pt x="235" y="289"/>
                    </a:lnTo>
                    <a:lnTo>
                      <a:pt x="243" y="278"/>
                    </a:lnTo>
                    <a:lnTo>
                      <a:pt x="250" y="269"/>
                    </a:lnTo>
                    <a:lnTo>
                      <a:pt x="256" y="258"/>
                    </a:lnTo>
                    <a:lnTo>
                      <a:pt x="259" y="246"/>
                    </a:lnTo>
                    <a:lnTo>
                      <a:pt x="265" y="228"/>
                    </a:lnTo>
                    <a:lnTo>
                      <a:pt x="265" y="209"/>
                    </a:lnTo>
                    <a:lnTo>
                      <a:pt x="265" y="209"/>
                    </a:lnTo>
                    <a:lnTo>
                      <a:pt x="263" y="188"/>
                    </a:lnTo>
                    <a:lnTo>
                      <a:pt x="261" y="170"/>
                    </a:lnTo>
                    <a:lnTo>
                      <a:pt x="256" y="153"/>
                    </a:lnTo>
                    <a:lnTo>
                      <a:pt x="250" y="136"/>
                    </a:lnTo>
                    <a:lnTo>
                      <a:pt x="243" y="119"/>
                    </a:lnTo>
                    <a:lnTo>
                      <a:pt x="231" y="105"/>
                    </a:lnTo>
                    <a:lnTo>
                      <a:pt x="220" y="90"/>
                    </a:lnTo>
                    <a:lnTo>
                      <a:pt x="207" y="77"/>
                    </a:lnTo>
                    <a:lnTo>
                      <a:pt x="194" y="63"/>
                    </a:lnTo>
                    <a:lnTo>
                      <a:pt x="177" y="52"/>
                    </a:lnTo>
                    <a:lnTo>
                      <a:pt x="159" y="41"/>
                    </a:lnTo>
                    <a:lnTo>
                      <a:pt x="140" y="32"/>
                    </a:lnTo>
                    <a:lnTo>
                      <a:pt x="119" y="22"/>
                    </a:lnTo>
                    <a:lnTo>
                      <a:pt x="97" y="15"/>
                    </a:lnTo>
                    <a:lnTo>
                      <a:pt x="75" y="7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39" y="0"/>
                    </a:lnTo>
                    <a:lnTo>
                      <a:pt x="30" y="2"/>
                    </a:lnTo>
                    <a:lnTo>
                      <a:pt x="21" y="6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6" y="19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2" y="47"/>
                    </a:lnTo>
                    <a:lnTo>
                      <a:pt x="2" y="47"/>
                    </a:lnTo>
                    <a:lnTo>
                      <a:pt x="6" y="67"/>
                    </a:lnTo>
                    <a:lnTo>
                      <a:pt x="6" y="67"/>
                    </a:lnTo>
                    <a:close/>
                    <a:moveTo>
                      <a:pt x="121" y="274"/>
                    </a:moveTo>
                    <a:lnTo>
                      <a:pt x="121" y="274"/>
                    </a:lnTo>
                    <a:lnTo>
                      <a:pt x="108" y="183"/>
                    </a:lnTo>
                    <a:lnTo>
                      <a:pt x="92" y="97"/>
                    </a:lnTo>
                    <a:lnTo>
                      <a:pt x="92" y="97"/>
                    </a:lnTo>
                    <a:lnTo>
                      <a:pt x="114" y="106"/>
                    </a:lnTo>
                    <a:lnTo>
                      <a:pt x="133" y="118"/>
                    </a:lnTo>
                    <a:lnTo>
                      <a:pt x="147" y="131"/>
                    </a:lnTo>
                    <a:lnTo>
                      <a:pt x="161" y="144"/>
                    </a:lnTo>
                    <a:lnTo>
                      <a:pt x="172" y="159"/>
                    </a:lnTo>
                    <a:lnTo>
                      <a:pt x="179" y="174"/>
                    </a:lnTo>
                    <a:lnTo>
                      <a:pt x="183" y="190"/>
                    </a:lnTo>
                    <a:lnTo>
                      <a:pt x="185" y="209"/>
                    </a:lnTo>
                    <a:lnTo>
                      <a:pt x="185" y="209"/>
                    </a:lnTo>
                    <a:lnTo>
                      <a:pt x="185" y="220"/>
                    </a:lnTo>
                    <a:lnTo>
                      <a:pt x="181" y="230"/>
                    </a:lnTo>
                    <a:lnTo>
                      <a:pt x="174" y="239"/>
                    </a:lnTo>
                    <a:lnTo>
                      <a:pt x="166" y="246"/>
                    </a:lnTo>
                    <a:lnTo>
                      <a:pt x="157" y="256"/>
                    </a:lnTo>
                    <a:lnTo>
                      <a:pt x="146" y="263"/>
                    </a:lnTo>
                    <a:lnTo>
                      <a:pt x="121" y="274"/>
                    </a:lnTo>
                    <a:lnTo>
                      <a:pt x="121" y="2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2" name="Freeform 282"/>
              <p:cNvSpPr>
                <a:spLocks noEditPoints="1"/>
              </p:cNvSpPr>
              <p:nvPr/>
            </p:nvSpPr>
            <p:spPr bwMode="auto">
              <a:xfrm>
                <a:off x="884238" y="6434138"/>
                <a:ext cx="160338" cy="269875"/>
              </a:xfrm>
              <a:custGeom>
                <a:avLst/>
                <a:gdLst>
                  <a:gd name="T0" fmla="*/ 147 w 201"/>
                  <a:gd name="T1" fmla="*/ 4 h 340"/>
                  <a:gd name="T2" fmla="*/ 84 w 201"/>
                  <a:gd name="T3" fmla="*/ 35 h 340"/>
                  <a:gd name="T4" fmla="*/ 59 w 201"/>
                  <a:gd name="T5" fmla="*/ 56 h 340"/>
                  <a:gd name="T6" fmla="*/ 39 w 201"/>
                  <a:gd name="T7" fmla="*/ 78 h 340"/>
                  <a:gd name="T8" fmla="*/ 22 w 201"/>
                  <a:gd name="T9" fmla="*/ 104 h 340"/>
                  <a:gd name="T10" fmla="*/ 11 w 201"/>
                  <a:gd name="T11" fmla="*/ 131 h 340"/>
                  <a:gd name="T12" fmla="*/ 1 w 201"/>
                  <a:gd name="T13" fmla="*/ 160 h 340"/>
                  <a:gd name="T14" fmla="*/ 0 w 201"/>
                  <a:gd name="T15" fmla="*/ 192 h 340"/>
                  <a:gd name="T16" fmla="*/ 0 w 201"/>
                  <a:gd name="T17" fmla="*/ 209 h 340"/>
                  <a:gd name="T18" fmla="*/ 7 w 201"/>
                  <a:gd name="T19" fmla="*/ 243 h 340"/>
                  <a:gd name="T20" fmla="*/ 29 w 201"/>
                  <a:gd name="T21" fmla="*/ 280 h 340"/>
                  <a:gd name="T22" fmla="*/ 71 w 201"/>
                  <a:gd name="T23" fmla="*/ 317 h 340"/>
                  <a:gd name="T24" fmla="*/ 98 w 201"/>
                  <a:gd name="T25" fmla="*/ 334 h 340"/>
                  <a:gd name="T26" fmla="*/ 117 w 201"/>
                  <a:gd name="T27" fmla="*/ 340 h 340"/>
                  <a:gd name="T28" fmla="*/ 126 w 201"/>
                  <a:gd name="T29" fmla="*/ 338 h 340"/>
                  <a:gd name="T30" fmla="*/ 136 w 201"/>
                  <a:gd name="T31" fmla="*/ 334 h 340"/>
                  <a:gd name="T32" fmla="*/ 151 w 201"/>
                  <a:gd name="T33" fmla="*/ 321 h 340"/>
                  <a:gd name="T34" fmla="*/ 156 w 201"/>
                  <a:gd name="T35" fmla="*/ 304 h 340"/>
                  <a:gd name="T36" fmla="*/ 166 w 201"/>
                  <a:gd name="T37" fmla="*/ 233 h 340"/>
                  <a:gd name="T38" fmla="*/ 186 w 201"/>
                  <a:gd name="T39" fmla="*/ 106 h 340"/>
                  <a:gd name="T40" fmla="*/ 199 w 201"/>
                  <a:gd name="T41" fmla="*/ 50 h 340"/>
                  <a:gd name="T42" fmla="*/ 199 w 201"/>
                  <a:gd name="T43" fmla="*/ 28 h 340"/>
                  <a:gd name="T44" fmla="*/ 188 w 201"/>
                  <a:gd name="T45" fmla="*/ 11 h 340"/>
                  <a:gd name="T46" fmla="*/ 179 w 201"/>
                  <a:gd name="T47" fmla="*/ 4 h 340"/>
                  <a:gd name="T48" fmla="*/ 158 w 201"/>
                  <a:gd name="T49" fmla="*/ 0 h 340"/>
                  <a:gd name="T50" fmla="*/ 147 w 201"/>
                  <a:gd name="T51" fmla="*/ 4 h 340"/>
                  <a:gd name="T52" fmla="*/ 87 w 201"/>
                  <a:gd name="T53" fmla="*/ 222 h 340"/>
                  <a:gd name="T54" fmla="*/ 78 w 201"/>
                  <a:gd name="T55" fmla="*/ 196 h 340"/>
                  <a:gd name="T56" fmla="*/ 80 w 201"/>
                  <a:gd name="T57" fmla="*/ 177 h 340"/>
                  <a:gd name="T58" fmla="*/ 91 w 201"/>
                  <a:gd name="T59" fmla="*/ 144 h 340"/>
                  <a:gd name="T60" fmla="*/ 102 w 201"/>
                  <a:gd name="T61" fmla="*/ 129 h 340"/>
                  <a:gd name="T62" fmla="*/ 87 w 201"/>
                  <a:gd name="T63" fmla="*/ 222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1" h="340">
                    <a:moveTo>
                      <a:pt x="147" y="4"/>
                    </a:moveTo>
                    <a:lnTo>
                      <a:pt x="147" y="4"/>
                    </a:lnTo>
                    <a:lnTo>
                      <a:pt x="113" y="19"/>
                    </a:lnTo>
                    <a:lnTo>
                      <a:pt x="84" y="35"/>
                    </a:lnTo>
                    <a:lnTo>
                      <a:pt x="71" y="47"/>
                    </a:lnTo>
                    <a:lnTo>
                      <a:pt x="59" y="56"/>
                    </a:lnTo>
                    <a:lnTo>
                      <a:pt x="48" y="67"/>
                    </a:lnTo>
                    <a:lnTo>
                      <a:pt x="39" y="78"/>
                    </a:lnTo>
                    <a:lnTo>
                      <a:pt x="29" y="91"/>
                    </a:lnTo>
                    <a:lnTo>
                      <a:pt x="22" y="104"/>
                    </a:lnTo>
                    <a:lnTo>
                      <a:pt x="15" y="118"/>
                    </a:lnTo>
                    <a:lnTo>
                      <a:pt x="11" y="131"/>
                    </a:lnTo>
                    <a:lnTo>
                      <a:pt x="5" y="145"/>
                    </a:lnTo>
                    <a:lnTo>
                      <a:pt x="1" y="160"/>
                    </a:lnTo>
                    <a:lnTo>
                      <a:pt x="0" y="177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0" y="209"/>
                    </a:lnTo>
                    <a:lnTo>
                      <a:pt x="1" y="226"/>
                    </a:lnTo>
                    <a:lnTo>
                      <a:pt x="7" y="243"/>
                    </a:lnTo>
                    <a:lnTo>
                      <a:pt x="16" y="261"/>
                    </a:lnTo>
                    <a:lnTo>
                      <a:pt x="29" y="280"/>
                    </a:lnTo>
                    <a:lnTo>
                      <a:pt x="48" y="299"/>
                    </a:lnTo>
                    <a:lnTo>
                      <a:pt x="71" y="317"/>
                    </a:lnTo>
                    <a:lnTo>
                      <a:pt x="98" y="334"/>
                    </a:lnTo>
                    <a:lnTo>
                      <a:pt x="98" y="334"/>
                    </a:lnTo>
                    <a:lnTo>
                      <a:pt x="108" y="338"/>
                    </a:lnTo>
                    <a:lnTo>
                      <a:pt x="117" y="340"/>
                    </a:lnTo>
                    <a:lnTo>
                      <a:pt x="117" y="340"/>
                    </a:lnTo>
                    <a:lnTo>
                      <a:pt x="126" y="338"/>
                    </a:lnTo>
                    <a:lnTo>
                      <a:pt x="136" y="334"/>
                    </a:lnTo>
                    <a:lnTo>
                      <a:pt x="136" y="334"/>
                    </a:lnTo>
                    <a:lnTo>
                      <a:pt x="145" y="328"/>
                    </a:lnTo>
                    <a:lnTo>
                      <a:pt x="151" y="321"/>
                    </a:lnTo>
                    <a:lnTo>
                      <a:pt x="154" y="313"/>
                    </a:lnTo>
                    <a:lnTo>
                      <a:pt x="156" y="304"/>
                    </a:lnTo>
                    <a:lnTo>
                      <a:pt x="156" y="304"/>
                    </a:lnTo>
                    <a:lnTo>
                      <a:pt x="166" y="233"/>
                    </a:lnTo>
                    <a:lnTo>
                      <a:pt x="175" y="168"/>
                    </a:lnTo>
                    <a:lnTo>
                      <a:pt x="186" y="106"/>
                    </a:lnTo>
                    <a:lnTo>
                      <a:pt x="199" y="50"/>
                    </a:lnTo>
                    <a:lnTo>
                      <a:pt x="199" y="50"/>
                    </a:lnTo>
                    <a:lnTo>
                      <a:pt x="201" y="39"/>
                    </a:lnTo>
                    <a:lnTo>
                      <a:pt x="199" y="28"/>
                    </a:lnTo>
                    <a:lnTo>
                      <a:pt x="196" y="19"/>
                    </a:lnTo>
                    <a:lnTo>
                      <a:pt x="188" y="11"/>
                    </a:lnTo>
                    <a:lnTo>
                      <a:pt x="188" y="11"/>
                    </a:lnTo>
                    <a:lnTo>
                      <a:pt x="179" y="4"/>
                    </a:lnTo>
                    <a:lnTo>
                      <a:pt x="168" y="2"/>
                    </a:lnTo>
                    <a:lnTo>
                      <a:pt x="158" y="0"/>
                    </a:lnTo>
                    <a:lnTo>
                      <a:pt x="147" y="4"/>
                    </a:lnTo>
                    <a:lnTo>
                      <a:pt x="147" y="4"/>
                    </a:lnTo>
                    <a:close/>
                    <a:moveTo>
                      <a:pt x="87" y="222"/>
                    </a:moveTo>
                    <a:lnTo>
                      <a:pt x="87" y="222"/>
                    </a:lnTo>
                    <a:lnTo>
                      <a:pt x="80" y="209"/>
                    </a:lnTo>
                    <a:lnTo>
                      <a:pt x="78" y="196"/>
                    </a:lnTo>
                    <a:lnTo>
                      <a:pt x="78" y="196"/>
                    </a:lnTo>
                    <a:lnTo>
                      <a:pt x="80" y="177"/>
                    </a:lnTo>
                    <a:lnTo>
                      <a:pt x="85" y="159"/>
                    </a:lnTo>
                    <a:lnTo>
                      <a:pt x="91" y="144"/>
                    </a:lnTo>
                    <a:lnTo>
                      <a:pt x="102" y="129"/>
                    </a:lnTo>
                    <a:lnTo>
                      <a:pt x="102" y="129"/>
                    </a:lnTo>
                    <a:lnTo>
                      <a:pt x="93" y="175"/>
                    </a:lnTo>
                    <a:lnTo>
                      <a:pt x="87" y="222"/>
                    </a:lnTo>
                    <a:lnTo>
                      <a:pt x="87" y="2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3" name="Freeform 283"/>
              <p:cNvSpPr>
                <a:spLocks/>
              </p:cNvSpPr>
              <p:nvPr/>
            </p:nvSpPr>
            <p:spPr bwMode="auto">
              <a:xfrm>
                <a:off x="862013" y="5865813"/>
                <a:ext cx="95250" cy="152400"/>
              </a:xfrm>
              <a:custGeom>
                <a:avLst/>
                <a:gdLst>
                  <a:gd name="T0" fmla="*/ 52 w 119"/>
                  <a:gd name="T1" fmla="*/ 193 h 193"/>
                  <a:gd name="T2" fmla="*/ 52 w 119"/>
                  <a:gd name="T3" fmla="*/ 193 h 193"/>
                  <a:gd name="T4" fmla="*/ 65 w 119"/>
                  <a:gd name="T5" fmla="*/ 193 h 193"/>
                  <a:gd name="T6" fmla="*/ 76 w 119"/>
                  <a:gd name="T7" fmla="*/ 189 h 193"/>
                  <a:gd name="T8" fmla="*/ 85 w 119"/>
                  <a:gd name="T9" fmla="*/ 185 h 193"/>
                  <a:gd name="T10" fmla="*/ 95 w 119"/>
                  <a:gd name="T11" fmla="*/ 178 h 193"/>
                  <a:gd name="T12" fmla="*/ 102 w 119"/>
                  <a:gd name="T13" fmla="*/ 170 h 193"/>
                  <a:gd name="T14" fmla="*/ 108 w 119"/>
                  <a:gd name="T15" fmla="*/ 161 h 193"/>
                  <a:gd name="T16" fmla="*/ 112 w 119"/>
                  <a:gd name="T17" fmla="*/ 150 h 193"/>
                  <a:gd name="T18" fmla="*/ 115 w 119"/>
                  <a:gd name="T19" fmla="*/ 137 h 193"/>
                  <a:gd name="T20" fmla="*/ 119 w 119"/>
                  <a:gd name="T21" fmla="*/ 64 h 193"/>
                  <a:gd name="T22" fmla="*/ 119 w 119"/>
                  <a:gd name="T23" fmla="*/ 64 h 193"/>
                  <a:gd name="T24" fmla="*/ 119 w 119"/>
                  <a:gd name="T25" fmla="*/ 53 h 193"/>
                  <a:gd name="T26" fmla="*/ 117 w 119"/>
                  <a:gd name="T27" fmla="*/ 40 h 193"/>
                  <a:gd name="T28" fmla="*/ 113 w 119"/>
                  <a:gd name="T29" fmla="*/ 30 h 193"/>
                  <a:gd name="T30" fmla="*/ 106 w 119"/>
                  <a:gd name="T31" fmla="*/ 21 h 193"/>
                  <a:gd name="T32" fmla="*/ 99 w 119"/>
                  <a:gd name="T33" fmla="*/ 13 h 193"/>
                  <a:gd name="T34" fmla="*/ 89 w 119"/>
                  <a:gd name="T35" fmla="*/ 6 h 193"/>
                  <a:gd name="T36" fmla="*/ 78 w 119"/>
                  <a:gd name="T37" fmla="*/ 2 h 193"/>
                  <a:gd name="T38" fmla="*/ 67 w 119"/>
                  <a:gd name="T39" fmla="*/ 0 h 193"/>
                  <a:gd name="T40" fmla="*/ 67 w 119"/>
                  <a:gd name="T41" fmla="*/ 0 h 193"/>
                  <a:gd name="T42" fmla="*/ 56 w 119"/>
                  <a:gd name="T43" fmla="*/ 0 h 193"/>
                  <a:gd name="T44" fmla="*/ 44 w 119"/>
                  <a:gd name="T45" fmla="*/ 2 h 193"/>
                  <a:gd name="T46" fmla="*/ 33 w 119"/>
                  <a:gd name="T47" fmla="*/ 8 h 193"/>
                  <a:gd name="T48" fmla="*/ 24 w 119"/>
                  <a:gd name="T49" fmla="*/ 13 h 193"/>
                  <a:gd name="T50" fmla="*/ 16 w 119"/>
                  <a:gd name="T51" fmla="*/ 23 h 193"/>
                  <a:gd name="T52" fmla="*/ 11 w 119"/>
                  <a:gd name="T53" fmla="*/ 32 h 193"/>
                  <a:gd name="T54" fmla="*/ 7 w 119"/>
                  <a:gd name="T55" fmla="*/ 43 h 193"/>
                  <a:gd name="T56" fmla="*/ 5 w 119"/>
                  <a:gd name="T57" fmla="*/ 54 h 193"/>
                  <a:gd name="T58" fmla="*/ 0 w 119"/>
                  <a:gd name="T59" fmla="*/ 129 h 193"/>
                  <a:gd name="T60" fmla="*/ 0 w 119"/>
                  <a:gd name="T61" fmla="*/ 129 h 193"/>
                  <a:gd name="T62" fmla="*/ 0 w 119"/>
                  <a:gd name="T63" fmla="*/ 140 h 193"/>
                  <a:gd name="T64" fmla="*/ 1 w 119"/>
                  <a:gd name="T65" fmla="*/ 151 h 193"/>
                  <a:gd name="T66" fmla="*/ 7 w 119"/>
                  <a:gd name="T67" fmla="*/ 163 h 193"/>
                  <a:gd name="T68" fmla="*/ 13 w 119"/>
                  <a:gd name="T69" fmla="*/ 172 h 193"/>
                  <a:gd name="T70" fmla="*/ 20 w 119"/>
                  <a:gd name="T71" fmla="*/ 179 h 193"/>
                  <a:gd name="T72" fmla="*/ 29 w 119"/>
                  <a:gd name="T73" fmla="*/ 187 h 193"/>
                  <a:gd name="T74" fmla="*/ 41 w 119"/>
                  <a:gd name="T75" fmla="*/ 191 h 193"/>
                  <a:gd name="T76" fmla="*/ 52 w 119"/>
                  <a:gd name="T77" fmla="*/ 193 h 193"/>
                  <a:gd name="T78" fmla="*/ 52 w 119"/>
                  <a:gd name="T7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9" h="193">
                    <a:moveTo>
                      <a:pt x="52" y="193"/>
                    </a:moveTo>
                    <a:lnTo>
                      <a:pt x="52" y="193"/>
                    </a:lnTo>
                    <a:lnTo>
                      <a:pt x="65" y="193"/>
                    </a:lnTo>
                    <a:lnTo>
                      <a:pt x="76" y="189"/>
                    </a:lnTo>
                    <a:lnTo>
                      <a:pt x="85" y="185"/>
                    </a:lnTo>
                    <a:lnTo>
                      <a:pt x="95" y="178"/>
                    </a:lnTo>
                    <a:lnTo>
                      <a:pt x="102" y="170"/>
                    </a:lnTo>
                    <a:lnTo>
                      <a:pt x="108" y="161"/>
                    </a:lnTo>
                    <a:lnTo>
                      <a:pt x="112" y="150"/>
                    </a:lnTo>
                    <a:lnTo>
                      <a:pt x="115" y="137"/>
                    </a:lnTo>
                    <a:lnTo>
                      <a:pt x="119" y="64"/>
                    </a:lnTo>
                    <a:lnTo>
                      <a:pt x="119" y="64"/>
                    </a:lnTo>
                    <a:lnTo>
                      <a:pt x="119" y="53"/>
                    </a:lnTo>
                    <a:lnTo>
                      <a:pt x="117" y="40"/>
                    </a:lnTo>
                    <a:lnTo>
                      <a:pt x="113" y="30"/>
                    </a:lnTo>
                    <a:lnTo>
                      <a:pt x="106" y="21"/>
                    </a:lnTo>
                    <a:lnTo>
                      <a:pt x="99" y="13"/>
                    </a:lnTo>
                    <a:lnTo>
                      <a:pt x="89" y="6"/>
                    </a:lnTo>
                    <a:lnTo>
                      <a:pt x="78" y="2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56" y="0"/>
                    </a:lnTo>
                    <a:lnTo>
                      <a:pt x="44" y="2"/>
                    </a:lnTo>
                    <a:lnTo>
                      <a:pt x="33" y="8"/>
                    </a:lnTo>
                    <a:lnTo>
                      <a:pt x="24" y="13"/>
                    </a:lnTo>
                    <a:lnTo>
                      <a:pt x="16" y="23"/>
                    </a:lnTo>
                    <a:lnTo>
                      <a:pt x="11" y="32"/>
                    </a:lnTo>
                    <a:lnTo>
                      <a:pt x="7" y="43"/>
                    </a:lnTo>
                    <a:lnTo>
                      <a:pt x="5" y="54"/>
                    </a:lnTo>
                    <a:lnTo>
                      <a:pt x="0" y="129"/>
                    </a:lnTo>
                    <a:lnTo>
                      <a:pt x="0" y="129"/>
                    </a:lnTo>
                    <a:lnTo>
                      <a:pt x="0" y="140"/>
                    </a:lnTo>
                    <a:lnTo>
                      <a:pt x="1" y="151"/>
                    </a:lnTo>
                    <a:lnTo>
                      <a:pt x="7" y="163"/>
                    </a:lnTo>
                    <a:lnTo>
                      <a:pt x="13" y="172"/>
                    </a:lnTo>
                    <a:lnTo>
                      <a:pt x="20" y="179"/>
                    </a:lnTo>
                    <a:lnTo>
                      <a:pt x="29" y="187"/>
                    </a:lnTo>
                    <a:lnTo>
                      <a:pt x="41" y="191"/>
                    </a:lnTo>
                    <a:lnTo>
                      <a:pt x="52" y="193"/>
                    </a:lnTo>
                    <a:lnTo>
                      <a:pt x="52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74" name="Freeform 284"/>
              <p:cNvSpPr>
                <a:spLocks/>
              </p:cNvSpPr>
              <p:nvPr/>
            </p:nvSpPr>
            <p:spPr bwMode="auto">
              <a:xfrm>
                <a:off x="1277938" y="5865813"/>
                <a:ext cx="96838" cy="152400"/>
              </a:xfrm>
              <a:custGeom>
                <a:avLst/>
                <a:gdLst>
                  <a:gd name="T0" fmla="*/ 67 w 121"/>
                  <a:gd name="T1" fmla="*/ 193 h 193"/>
                  <a:gd name="T2" fmla="*/ 67 w 121"/>
                  <a:gd name="T3" fmla="*/ 193 h 193"/>
                  <a:gd name="T4" fmla="*/ 80 w 121"/>
                  <a:gd name="T5" fmla="*/ 191 h 193"/>
                  <a:gd name="T6" fmla="*/ 90 w 121"/>
                  <a:gd name="T7" fmla="*/ 187 h 193"/>
                  <a:gd name="T8" fmla="*/ 99 w 121"/>
                  <a:gd name="T9" fmla="*/ 179 h 193"/>
                  <a:gd name="T10" fmla="*/ 108 w 121"/>
                  <a:gd name="T11" fmla="*/ 172 h 193"/>
                  <a:gd name="T12" fmla="*/ 114 w 121"/>
                  <a:gd name="T13" fmla="*/ 163 h 193"/>
                  <a:gd name="T14" fmla="*/ 117 w 121"/>
                  <a:gd name="T15" fmla="*/ 151 h 193"/>
                  <a:gd name="T16" fmla="*/ 121 w 121"/>
                  <a:gd name="T17" fmla="*/ 140 h 193"/>
                  <a:gd name="T18" fmla="*/ 121 w 121"/>
                  <a:gd name="T19" fmla="*/ 129 h 193"/>
                  <a:gd name="T20" fmla="*/ 116 w 121"/>
                  <a:gd name="T21" fmla="*/ 54 h 193"/>
                  <a:gd name="T22" fmla="*/ 116 w 121"/>
                  <a:gd name="T23" fmla="*/ 54 h 193"/>
                  <a:gd name="T24" fmla="*/ 114 w 121"/>
                  <a:gd name="T25" fmla="*/ 43 h 193"/>
                  <a:gd name="T26" fmla="*/ 108 w 121"/>
                  <a:gd name="T27" fmla="*/ 32 h 193"/>
                  <a:gd name="T28" fmla="*/ 103 w 121"/>
                  <a:gd name="T29" fmla="*/ 23 h 193"/>
                  <a:gd name="T30" fmla="*/ 95 w 121"/>
                  <a:gd name="T31" fmla="*/ 13 h 193"/>
                  <a:gd name="T32" fmla="*/ 86 w 121"/>
                  <a:gd name="T33" fmla="*/ 8 h 193"/>
                  <a:gd name="T34" fmla="*/ 76 w 121"/>
                  <a:gd name="T35" fmla="*/ 2 h 193"/>
                  <a:gd name="T36" fmla="*/ 65 w 121"/>
                  <a:gd name="T37" fmla="*/ 0 h 193"/>
                  <a:gd name="T38" fmla="*/ 52 w 121"/>
                  <a:gd name="T39" fmla="*/ 0 h 193"/>
                  <a:gd name="T40" fmla="*/ 52 w 121"/>
                  <a:gd name="T41" fmla="*/ 0 h 193"/>
                  <a:gd name="T42" fmla="*/ 41 w 121"/>
                  <a:gd name="T43" fmla="*/ 2 h 193"/>
                  <a:gd name="T44" fmla="*/ 30 w 121"/>
                  <a:gd name="T45" fmla="*/ 6 h 193"/>
                  <a:gd name="T46" fmla="*/ 20 w 121"/>
                  <a:gd name="T47" fmla="*/ 13 h 193"/>
                  <a:gd name="T48" fmla="*/ 13 w 121"/>
                  <a:gd name="T49" fmla="*/ 21 h 193"/>
                  <a:gd name="T50" fmla="*/ 7 w 121"/>
                  <a:gd name="T51" fmla="*/ 30 h 193"/>
                  <a:gd name="T52" fmla="*/ 4 w 121"/>
                  <a:gd name="T53" fmla="*/ 40 h 193"/>
                  <a:gd name="T54" fmla="*/ 0 w 121"/>
                  <a:gd name="T55" fmla="*/ 53 h 193"/>
                  <a:gd name="T56" fmla="*/ 0 w 121"/>
                  <a:gd name="T57" fmla="*/ 64 h 193"/>
                  <a:gd name="T58" fmla="*/ 6 w 121"/>
                  <a:gd name="T59" fmla="*/ 137 h 193"/>
                  <a:gd name="T60" fmla="*/ 6 w 121"/>
                  <a:gd name="T61" fmla="*/ 137 h 193"/>
                  <a:gd name="T62" fmla="*/ 7 w 121"/>
                  <a:gd name="T63" fmla="*/ 150 h 193"/>
                  <a:gd name="T64" fmla="*/ 11 w 121"/>
                  <a:gd name="T65" fmla="*/ 161 h 193"/>
                  <a:gd name="T66" fmla="*/ 17 w 121"/>
                  <a:gd name="T67" fmla="*/ 170 h 193"/>
                  <a:gd name="T68" fmla="*/ 26 w 121"/>
                  <a:gd name="T69" fmla="*/ 178 h 193"/>
                  <a:gd name="T70" fmla="*/ 34 w 121"/>
                  <a:gd name="T71" fmla="*/ 185 h 193"/>
                  <a:gd name="T72" fmla="*/ 45 w 121"/>
                  <a:gd name="T73" fmla="*/ 189 h 193"/>
                  <a:gd name="T74" fmla="*/ 56 w 121"/>
                  <a:gd name="T75" fmla="*/ 193 h 193"/>
                  <a:gd name="T76" fmla="*/ 67 w 121"/>
                  <a:gd name="T77" fmla="*/ 193 h 193"/>
                  <a:gd name="T78" fmla="*/ 67 w 121"/>
                  <a:gd name="T7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" h="193">
                    <a:moveTo>
                      <a:pt x="67" y="193"/>
                    </a:moveTo>
                    <a:lnTo>
                      <a:pt x="67" y="193"/>
                    </a:lnTo>
                    <a:lnTo>
                      <a:pt x="80" y="191"/>
                    </a:lnTo>
                    <a:lnTo>
                      <a:pt x="90" y="187"/>
                    </a:lnTo>
                    <a:lnTo>
                      <a:pt x="99" y="179"/>
                    </a:lnTo>
                    <a:lnTo>
                      <a:pt x="108" y="172"/>
                    </a:lnTo>
                    <a:lnTo>
                      <a:pt x="114" y="163"/>
                    </a:lnTo>
                    <a:lnTo>
                      <a:pt x="117" y="151"/>
                    </a:lnTo>
                    <a:lnTo>
                      <a:pt x="121" y="140"/>
                    </a:lnTo>
                    <a:lnTo>
                      <a:pt x="121" y="129"/>
                    </a:lnTo>
                    <a:lnTo>
                      <a:pt x="116" y="54"/>
                    </a:lnTo>
                    <a:lnTo>
                      <a:pt x="116" y="54"/>
                    </a:lnTo>
                    <a:lnTo>
                      <a:pt x="114" y="43"/>
                    </a:lnTo>
                    <a:lnTo>
                      <a:pt x="108" y="32"/>
                    </a:lnTo>
                    <a:lnTo>
                      <a:pt x="103" y="23"/>
                    </a:lnTo>
                    <a:lnTo>
                      <a:pt x="95" y="13"/>
                    </a:lnTo>
                    <a:lnTo>
                      <a:pt x="86" y="8"/>
                    </a:lnTo>
                    <a:lnTo>
                      <a:pt x="76" y="2"/>
                    </a:lnTo>
                    <a:lnTo>
                      <a:pt x="65" y="0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41" y="2"/>
                    </a:lnTo>
                    <a:lnTo>
                      <a:pt x="30" y="6"/>
                    </a:lnTo>
                    <a:lnTo>
                      <a:pt x="20" y="13"/>
                    </a:lnTo>
                    <a:lnTo>
                      <a:pt x="13" y="21"/>
                    </a:lnTo>
                    <a:lnTo>
                      <a:pt x="7" y="30"/>
                    </a:lnTo>
                    <a:lnTo>
                      <a:pt x="4" y="40"/>
                    </a:lnTo>
                    <a:lnTo>
                      <a:pt x="0" y="53"/>
                    </a:lnTo>
                    <a:lnTo>
                      <a:pt x="0" y="64"/>
                    </a:lnTo>
                    <a:lnTo>
                      <a:pt x="6" y="137"/>
                    </a:lnTo>
                    <a:lnTo>
                      <a:pt x="6" y="137"/>
                    </a:lnTo>
                    <a:lnTo>
                      <a:pt x="7" y="150"/>
                    </a:lnTo>
                    <a:lnTo>
                      <a:pt x="11" y="161"/>
                    </a:lnTo>
                    <a:lnTo>
                      <a:pt x="17" y="170"/>
                    </a:lnTo>
                    <a:lnTo>
                      <a:pt x="26" y="178"/>
                    </a:lnTo>
                    <a:lnTo>
                      <a:pt x="34" y="185"/>
                    </a:lnTo>
                    <a:lnTo>
                      <a:pt x="45" y="189"/>
                    </a:lnTo>
                    <a:lnTo>
                      <a:pt x="56" y="193"/>
                    </a:lnTo>
                    <a:lnTo>
                      <a:pt x="67" y="193"/>
                    </a:lnTo>
                    <a:lnTo>
                      <a:pt x="67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</p:grpSp>
        <p:grpSp>
          <p:nvGrpSpPr>
            <p:cNvPr id="62" name="그룹 34"/>
            <p:cNvGrpSpPr/>
            <p:nvPr/>
          </p:nvGrpSpPr>
          <p:grpSpPr>
            <a:xfrm>
              <a:off x="9765163" y="1426969"/>
              <a:ext cx="855320" cy="553748"/>
              <a:chOff x="14482836" y="4593351"/>
              <a:chExt cx="1044575" cy="676276"/>
            </a:xfrm>
          </p:grpSpPr>
          <p:sp>
            <p:nvSpPr>
              <p:cNvPr id="63" name="Freeform 34"/>
              <p:cNvSpPr>
                <a:spLocks/>
              </p:cNvSpPr>
              <p:nvPr/>
            </p:nvSpPr>
            <p:spPr bwMode="auto">
              <a:xfrm>
                <a:off x="14682861" y="4917201"/>
                <a:ext cx="642938" cy="328613"/>
              </a:xfrm>
              <a:custGeom>
                <a:avLst/>
                <a:gdLst>
                  <a:gd name="T0" fmla="*/ 405 w 810"/>
                  <a:gd name="T1" fmla="*/ 180 h 412"/>
                  <a:gd name="T2" fmla="*/ 0 w 810"/>
                  <a:gd name="T3" fmla="*/ 0 h 412"/>
                  <a:gd name="T4" fmla="*/ 0 w 810"/>
                  <a:gd name="T5" fmla="*/ 272 h 412"/>
                  <a:gd name="T6" fmla="*/ 0 w 810"/>
                  <a:gd name="T7" fmla="*/ 272 h 412"/>
                  <a:gd name="T8" fmla="*/ 7 w 810"/>
                  <a:gd name="T9" fmla="*/ 278 h 412"/>
                  <a:gd name="T10" fmla="*/ 29 w 810"/>
                  <a:gd name="T11" fmla="*/ 294 h 412"/>
                  <a:gd name="T12" fmla="*/ 45 w 810"/>
                  <a:gd name="T13" fmla="*/ 304 h 412"/>
                  <a:gd name="T14" fmla="*/ 65 w 810"/>
                  <a:gd name="T15" fmla="*/ 316 h 412"/>
                  <a:gd name="T16" fmla="*/ 87 w 810"/>
                  <a:gd name="T17" fmla="*/ 329 h 412"/>
                  <a:gd name="T18" fmla="*/ 112 w 810"/>
                  <a:gd name="T19" fmla="*/ 343 h 412"/>
                  <a:gd name="T20" fmla="*/ 140 w 810"/>
                  <a:gd name="T21" fmla="*/ 355 h 412"/>
                  <a:gd name="T22" fmla="*/ 171 w 810"/>
                  <a:gd name="T23" fmla="*/ 368 h 412"/>
                  <a:gd name="T24" fmla="*/ 204 w 810"/>
                  <a:gd name="T25" fmla="*/ 380 h 412"/>
                  <a:gd name="T26" fmla="*/ 239 w 810"/>
                  <a:gd name="T27" fmla="*/ 390 h 412"/>
                  <a:gd name="T28" fmla="*/ 278 w 810"/>
                  <a:gd name="T29" fmla="*/ 399 h 412"/>
                  <a:gd name="T30" fmla="*/ 318 w 810"/>
                  <a:gd name="T31" fmla="*/ 406 h 412"/>
                  <a:gd name="T32" fmla="*/ 339 w 810"/>
                  <a:gd name="T33" fmla="*/ 409 h 412"/>
                  <a:gd name="T34" fmla="*/ 361 w 810"/>
                  <a:gd name="T35" fmla="*/ 410 h 412"/>
                  <a:gd name="T36" fmla="*/ 383 w 810"/>
                  <a:gd name="T37" fmla="*/ 411 h 412"/>
                  <a:gd name="T38" fmla="*/ 405 w 810"/>
                  <a:gd name="T39" fmla="*/ 412 h 412"/>
                  <a:gd name="T40" fmla="*/ 405 w 810"/>
                  <a:gd name="T41" fmla="*/ 412 h 412"/>
                  <a:gd name="T42" fmla="*/ 427 w 810"/>
                  <a:gd name="T43" fmla="*/ 411 h 412"/>
                  <a:gd name="T44" fmla="*/ 449 w 810"/>
                  <a:gd name="T45" fmla="*/ 410 h 412"/>
                  <a:gd name="T46" fmla="*/ 471 w 810"/>
                  <a:gd name="T47" fmla="*/ 409 h 412"/>
                  <a:gd name="T48" fmla="*/ 492 w 810"/>
                  <a:gd name="T49" fmla="*/ 406 h 412"/>
                  <a:gd name="T50" fmla="*/ 531 w 810"/>
                  <a:gd name="T51" fmla="*/ 399 h 412"/>
                  <a:gd name="T52" fmla="*/ 570 w 810"/>
                  <a:gd name="T53" fmla="*/ 390 h 412"/>
                  <a:gd name="T54" fmla="*/ 605 w 810"/>
                  <a:gd name="T55" fmla="*/ 380 h 412"/>
                  <a:gd name="T56" fmla="*/ 639 w 810"/>
                  <a:gd name="T57" fmla="*/ 368 h 412"/>
                  <a:gd name="T58" fmla="*/ 670 w 810"/>
                  <a:gd name="T59" fmla="*/ 355 h 412"/>
                  <a:gd name="T60" fmla="*/ 698 w 810"/>
                  <a:gd name="T61" fmla="*/ 343 h 412"/>
                  <a:gd name="T62" fmla="*/ 724 w 810"/>
                  <a:gd name="T63" fmla="*/ 329 h 412"/>
                  <a:gd name="T64" fmla="*/ 746 w 810"/>
                  <a:gd name="T65" fmla="*/ 316 h 412"/>
                  <a:gd name="T66" fmla="*/ 765 w 810"/>
                  <a:gd name="T67" fmla="*/ 304 h 412"/>
                  <a:gd name="T68" fmla="*/ 782 w 810"/>
                  <a:gd name="T69" fmla="*/ 294 h 412"/>
                  <a:gd name="T70" fmla="*/ 804 w 810"/>
                  <a:gd name="T71" fmla="*/ 278 h 412"/>
                  <a:gd name="T72" fmla="*/ 810 w 810"/>
                  <a:gd name="T73" fmla="*/ 272 h 412"/>
                  <a:gd name="T74" fmla="*/ 810 w 810"/>
                  <a:gd name="T75" fmla="*/ 0 h 412"/>
                  <a:gd name="T76" fmla="*/ 405 w 810"/>
                  <a:gd name="T77" fmla="*/ 18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10" h="412">
                    <a:moveTo>
                      <a:pt x="405" y="180"/>
                    </a:moveTo>
                    <a:lnTo>
                      <a:pt x="0" y="0"/>
                    </a:lnTo>
                    <a:lnTo>
                      <a:pt x="0" y="272"/>
                    </a:lnTo>
                    <a:lnTo>
                      <a:pt x="0" y="272"/>
                    </a:lnTo>
                    <a:lnTo>
                      <a:pt x="7" y="278"/>
                    </a:lnTo>
                    <a:lnTo>
                      <a:pt x="29" y="294"/>
                    </a:lnTo>
                    <a:lnTo>
                      <a:pt x="45" y="304"/>
                    </a:lnTo>
                    <a:lnTo>
                      <a:pt x="65" y="316"/>
                    </a:lnTo>
                    <a:lnTo>
                      <a:pt x="87" y="329"/>
                    </a:lnTo>
                    <a:lnTo>
                      <a:pt x="112" y="343"/>
                    </a:lnTo>
                    <a:lnTo>
                      <a:pt x="140" y="355"/>
                    </a:lnTo>
                    <a:lnTo>
                      <a:pt x="171" y="368"/>
                    </a:lnTo>
                    <a:lnTo>
                      <a:pt x="204" y="380"/>
                    </a:lnTo>
                    <a:lnTo>
                      <a:pt x="239" y="390"/>
                    </a:lnTo>
                    <a:lnTo>
                      <a:pt x="278" y="399"/>
                    </a:lnTo>
                    <a:lnTo>
                      <a:pt x="318" y="406"/>
                    </a:lnTo>
                    <a:lnTo>
                      <a:pt x="339" y="409"/>
                    </a:lnTo>
                    <a:lnTo>
                      <a:pt x="361" y="410"/>
                    </a:lnTo>
                    <a:lnTo>
                      <a:pt x="383" y="411"/>
                    </a:lnTo>
                    <a:lnTo>
                      <a:pt x="405" y="412"/>
                    </a:lnTo>
                    <a:lnTo>
                      <a:pt x="405" y="412"/>
                    </a:lnTo>
                    <a:lnTo>
                      <a:pt x="427" y="411"/>
                    </a:lnTo>
                    <a:lnTo>
                      <a:pt x="449" y="410"/>
                    </a:lnTo>
                    <a:lnTo>
                      <a:pt x="471" y="409"/>
                    </a:lnTo>
                    <a:lnTo>
                      <a:pt x="492" y="406"/>
                    </a:lnTo>
                    <a:lnTo>
                      <a:pt x="531" y="399"/>
                    </a:lnTo>
                    <a:lnTo>
                      <a:pt x="570" y="390"/>
                    </a:lnTo>
                    <a:lnTo>
                      <a:pt x="605" y="380"/>
                    </a:lnTo>
                    <a:lnTo>
                      <a:pt x="639" y="368"/>
                    </a:lnTo>
                    <a:lnTo>
                      <a:pt x="670" y="355"/>
                    </a:lnTo>
                    <a:lnTo>
                      <a:pt x="698" y="343"/>
                    </a:lnTo>
                    <a:lnTo>
                      <a:pt x="724" y="329"/>
                    </a:lnTo>
                    <a:lnTo>
                      <a:pt x="746" y="316"/>
                    </a:lnTo>
                    <a:lnTo>
                      <a:pt x="765" y="304"/>
                    </a:lnTo>
                    <a:lnTo>
                      <a:pt x="782" y="294"/>
                    </a:lnTo>
                    <a:lnTo>
                      <a:pt x="804" y="278"/>
                    </a:lnTo>
                    <a:lnTo>
                      <a:pt x="810" y="272"/>
                    </a:lnTo>
                    <a:lnTo>
                      <a:pt x="810" y="0"/>
                    </a:lnTo>
                    <a:lnTo>
                      <a:pt x="405" y="180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4" name="Freeform 35"/>
              <p:cNvSpPr>
                <a:spLocks noEditPoints="1"/>
              </p:cNvSpPr>
              <p:nvPr/>
            </p:nvSpPr>
            <p:spPr bwMode="auto">
              <a:xfrm>
                <a:off x="14657461" y="4893389"/>
                <a:ext cx="693738" cy="376238"/>
              </a:xfrm>
              <a:custGeom>
                <a:avLst/>
                <a:gdLst>
                  <a:gd name="T0" fmla="*/ 438 w 875"/>
                  <a:gd name="T1" fmla="*/ 475 h 475"/>
                  <a:gd name="T2" fmla="*/ 392 w 875"/>
                  <a:gd name="T3" fmla="*/ 473 h 475"/>
                  <a:gd name="T4" fmla="*/ 348 w 875"/>
                  <a:gd name="T5" fmla="*/ 470 h 475"/>
                  <a:gd name="T6" fmla="*/ 267 w 875"/>
                  <a:gd name="T7" fmla="*/ 453 h 475"/>
                  <a:gd name="T8" fmla="*/ 195 w 875"/>
                  <a:gd name="T9" fmla="*/ 430 h 475"/>
                  <a:gd name="T10" fmla="*/ 133 w 875"/>
                  <a:gd name="T11" fmla="*/ 403 h 475"/>
                  <a:gd name="T12" fmla="*/ 84 w 875"/>
                  <a:gd name="T13" fmla="*/ 377 h 475"/>
                  <a:gd name="T14" fmla="*/ 47 w 875"/>
                  <a:gd name="T15" fmla="*/ 354 h 475"/>
                  <a:gd name="T16" fmla="*/ 12 w 875"/>
                  <a:gd name="T17" fmla="*/ 328 h 475"/>
                  <a:gd name="T18" fmla="*/ 7 w 875"/>
                  <a:gd name="T19" fmla="*/ 324 h 475"/>
                  <a:gd name="T20" fmla="*/ 1 w 875"/>
                  <a:gd name="T21" fmla="*/ 311 h 475"/>
                  <a:gd name="T22" fmla="*/ 0 w 875"/>
                  <a:gd name="T23" fmla="*/ 32 h 475"/>
                  <a:gd name="T24" fmla="*/ 1 w 875"/>
                  <a:gd name="T25" fmla="*/ 23 h 475"/>
                  <a:gd name="T26" fmla="*/ 9 w 875"/>
                  <a:gd name="T27" fmla="*/ 10 h 475"/>
                  <a:gd name="T28" fmla="*/ 15 w 875"/>
                  <a:gd name="T29" fmla="*/ 5 h 475"/>
                  <a:gd name="T30" fmla="*/ 29 w 875"/>
                  <a:gd name="T31" fmla="*/ 0 h 475"/>
                  <a:gd name="T32" fmla="*/ 45 w 875"/>
                  <a:gd name="T33" fmla="*/ 3 h 475"/>
                  <a:gd name="T34" fmla="*/ 831 w 875"/>
                  <a:gd name="T35" fmla="*/ 3 h 475"/>
                  <a:gd name="T36" fmla="*/ 839 w 875"/>
                  <a:gd name="T37" fmla="*/ 0 h 475"/>
                  <a:gd name="T38" fmla="*/ 854 w 875"/>
                  <a:gd name="T39" fmla="*/ 1 h 475"/>
                  <a:gd name="T40" fmla="*/ 861 w 875"/>
                  <a:gd name="T41" fmla="*/ 5 h 475"/>
                  <a:gd name="T42" fmla="*/ 871 w 875"/>
                  <a:gd name="T43" fmla="*/ 16 h 475"/>
                  <a:gd name="T44" fmla="*/ 875 w 875"/>
                  <a:gd name="T45" fmla="*/ 32 h 475"/>
                  <a:gd name="T46" fmla="*/ 875 w 875"/>
                  <a:gd name="T47" fmla="*/ 304 h 475"/>
                  <a:gd name="T48" fmla="*/ 872 w 875"/>
                  <a:gd name="T49" fmla="*/ 318 h 475"/>
                  <a:gd name="T50" fmla="*/ 864 w 875"/>
                  <a:gd name="T51" fmla="*/ 328 h 475"/>
                  <a:gd name="T52" fmla="*/ 854 w 875"/>
                  <a:gd name="T53" fmla="*/ 336 h 475"/>
                  <a:gd name="T54" fmla="*/ 812 w 875"/>
                  <a:gd name="T55" fmla="*/ 365 h 475"/>
                  <a:gd name="T56" fmla="*/ 768 w 875"/>
                  <a:gd name="T57" fmla="*/ 391 h 475"/>
                  <a:gd name="T58" fmla="*/ 713 w 875"/>
                  <a:gd name="T59" fmla="*/ 417 h 475"/>
                  <a:gd name="T60" fmla="*/ 645 w 875"/>
                  <a:gd name="T61" fmla="*/ 442 h 475"/>
                  <a:gd name="T62" fmla="*/ 569 w 875"/>
                  <a:gd name="T63" fmla="*/ 463 h 475"/>
                  <a:gd name="T64" fmla="*/ 506 w 875"/>
                  <a:gd name="T65" fmla="*/ 472 h 475"/>
                  <a:gd name="T66" fmla="*/ 461 w 875"/>
                  <a:gd name="T67" fmla="*/ 474 h 475"/>
                  <a:gd name="T68" fmla="*/ 438 w 875"/>
                  <a:gd name="T69" fmla="*/ 475 h 475"/>
                  <a:gd name="T70" fmla="*/ 64 w 875"/>
                  <a:gd name="T71" fmla="*/ 289 h 475"/>
                  <a:gd name="T72" fmla="*/ 111 w 875"/>
                  <a:gd name="T73" fmla="*/ 320 h 475"/>
                  <a:gd name="T74" fmla="*/ 148 w 875"/>
                  <a:gd name="T75" fmla="*/ 341 h 475"/>
                  <a:gd name="T76" fmla="*/ 194 w 875"/>
                  <a:gd name="T77" fmla="*/ 362 h 475"/>
                  <a:gd name="T78" fmla="*/ 246 w 875"/>
                  <a:gd name="T79" fmla="*/ 381 h 475"/>
                  <a:gd name="T80" fmla="*/ 304 w 875"/>
                  <a:gd name="T81" fmla="*/ 398 h 475"/>
                  <a:gd name="T82" fmla="*/ 369 w 875"/>
                  <a:gd name="T83" fmla="*/ 408 h 475"/>
                  <a:gd name="T84" fmla="*/ 438 w 875"/>
                  <a:gd name="T85" fmla="*/ 413 h 475"/>
                  <a:gd name="T86" fmla="*/ 473 w 875"/>
                  <a:gd name="T87" fmla="*/ 412 h 475"/>
                  <a:gd name="T88" fmla="*/ 540 w 875"/>
                  <a:gd name="T89" fmla="*/ 403 h 475"/>
                  <a:gd name="T90" fmla="*/ 603 w 875"/>
                  <a:gd name="T91" fmla="*/ 390 h 475"/>
                  <a:gd name="T92" fmla="*/ 657 w 875"/>
                  <a:gd name="T93" fmla="*/ 371 h 475"/>
                  <a:gd name="T94" fmla="*/ 706 w 875"/>
                  <a:gd name="T95" fmla="*/ 351 h 475"/>
                  <a:gd name="T96" fmla="*/ 746 w 875"/>
                  <a:gd name="T97" fmla="*/ 330 h 475"/>
                  <a:gd name="T98" fmla="*/ 793 w 875"/>
                  <a:gd name="T99" fmla="*/ 303 h 475"/>
                  <a:gd name="T100" fmla="*/ 812 w 875"/>
                  <a:gd name="T101" fmla="*/ 79 h 475"/>
                  <a:gd name="T102" fmla="*/ 451 w 875"/>
                  <a:gd name="T103" fmla="*/ 240 h 475"/>
                  <a:gd name="T104" fmla="*/ 438 w 875"/>
                  <a:gd name="T105" fmla="*/ 244 h 475"/>
                  <a:gd name="T106" fmla="*/ 425 w 875"/>
                  <a:gd name="T107" fmla="*/ 240 h 475"/>
                  <a:gd name="T108" fmla="*/ 64 w 875"/>
                  <a:gd name="T109" fmla="*/ 289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75" h="475">
                    <a:moveTo>
                      <a:pt x="438" y="475"/>
                    </a:moveTo>
                    <a:lnTo>
                      <a:pt x="438" y="475"/>
                    </a:lnTo>
                    <a:lnTo>
                      <a:pt x="415" y="474"/>
                    </a:lnTo>
                    <a:lnTo>
                      <a:pt x="392" y="473"/>
                    </a:lnTo>
                    <a:lnTo>
                      <a:pt x="370" y="472"/>
                    </a:lnTo>
                    <a:lnTo>
                      <a:pt x="348" y="470"/>
                    </a:lnTo>
                    <a:lnTo>
                      <a:pt x="306" y="463"/>
                    </a:lnTo>
                    <a:lnTo>
                      <a:pt x="267" y="453"/>
                    </a:lnTo>
                    <a:lnTo>
                      <a:pt x="230" y="442"/>
                    </a:lnTo>
                    <a:lnTo>
                      <a:pt x="195" y="430"/>
                    </a:lnTo>
                    <a:lnTo>
                      <a:pt x="164" y="417"/>
                    </a:lnTo>
                    <a:lnTo>
                      <a:pt x="133" y="403"/>
                    </a:lnTo>
                    <a:lnTo>
                      <a:pt x="108" y="391"/>
                    </a:lnTo>
                    <a:lnTo>
                      <a:pt x="84" y="377"/>
                    </a:lnTo>
                    <a:lnTo>
                      <a:pt x="64" y="365"/>
                    </a:lnTo>
                    <a:lnTo>
                      <a:pt x="47" y="354"/>
                    </a:lnTo>
                    <a:lnTo>
                      <a:pt x="22" y="336"/>
                    </a:lnTo>
                    <a:lnTo>
                      <a:pt x="12" y="328"/>
                    </a:lnTo>
                    <a:lnTo>
                      <a:pt x="12" y="328"/>
                    </a:lnTo>
                    <a:lnTo>
                      <a:pt x="7" y="324"/>
                    </a:lnTo>
                    <a:lnTo>
                      <a:pt x="4" y="318"/>
                    </a:lnTo>
                    <a:lnTo>
                      <a:pt x="1" y="311"/>
                    </a:lnTo>
                    <a:lnTo>
                      <a:pt x="0" y="304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" y="23"/>
                    </a:lnTo>
                    <a:lnTo>
                      <a:pt x="5" y="16"/>
                    </a:lnTo>
                    <a:lnTo>
                      <a:pt x="9" y="1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22" y="1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5" y="3"/>
                    </a:lnTo>
                    <a:lnTo>
                      <a:pt x="438" y="178"/>
                    </a:lnTo>
                    <a:lnTo>
                      <a:pt x="831" y="3"/>
                    </a:lnTo>
                    <a:lnTo>
                      <a:pt x="831" y="3"/>
                    </a:lnTo>
                    <a:lnTo>
                      <a:pt x="839" y="0"/>
                    </a:lnTo>
                    <a:lnTo>
                      <a:pt x="846" y="0"/>
                    </a:lnTo>
                    <a:lnTo>
                      <a:pt x="854" y="1"/>
                    </a:lnTo>
                    <a:lnTo>
                      <a:pt x="861" y="5"/>
                    </a:lnTo>
                    <a:lnTo>
                      <a:pt x="861" y="5"/>
                    </a:lnTo>
                    <a:lnTo>
                      <a:pt x="867" y="10"/>
                    </a:lnTo>
                    <a:lnTo>
                      <a:pt x="871" y="16"/>
                    </a:lnTo>
                    <a:lnTo>
                      <a:pt x="874" y="23"/>
                    </a:lnTo>
                    <a:lnTo>
                      <a:pt x="875" y="32"/>
                    </a:lnTo>
                    <a:lnTo>
                      <a:pt x="875" y="304"/>
                    </a:lnTo>
                    <a:lnTo>
                      <a:pt x="875" y="304"/>
                    </a:lnTo>
                    <a:lnTo>
                      <a:pt x="875" y="311"/>
                    </a:lnTo>
                    <a:lnTo>
                      <a:pt x="872" y="318"/>
                    </a:lnTo>
                    <a:lnTo>
                      <a:pt x="869" y="324"/>
                    </a:lnTo>
                    <a:lnTo>
                      <a:pt x="864" y="328"/>
                    </a:lnTo>
                    <a:lnTo>
                      <a:pt x="864" y="328"/>
                    </a:lnTo>
                    <a:lnTo>
                      <a:pt x="854" y="336"/>
                    </a:lnTo>
                    <a:lnTo>
                      <a:pt x="830" y="354"/>
                    </a:lnTo>
                    <a:lnTo>
                      <a:pt x="812" y="365"/>
                    </a:lnTo>
                    <a:lnTo>
                      <a:pt x="791" y="377"/>
                    </a:lnTo>
                    <a:lnTo>
                      <a:pt x="768" y="391"/>
                    </a:lnTo>
                    <a:lnTo>
                      <a:pt x="742" y="403"/>
                    </a:lnTo>
                    <a:lnTo>
                      <a:pt x="713" y="417"/>
                    </a:lnTo>
                    <a:lnTo>
                      <a:pt x="680" y="430"/>
                    </a:lnTo>
                    <a:lnTo>
                      <a:pt x="645" y="442"/>
                    </a:lnTo>
                    <a:lnTo>
                      <a:pt x="608" y="453"/>
                    </a:lnTo>
                    <a:lnTo>
                      <a:pt x="569" y="463"/>
                    </a:lnTo>
                    <a:lnTo>
                      <a:pt x="527" y="470"/>
                    </a:lnTo>
                    <a:lnTo>
                      <a:pt x="506" y="472"/>
                    </a:lnTo>
                    <a:lnTo>
                      <a:pt x="483" y="473"/>
                    </a:lnTo>
                    <a:lnTo>
                      <a:pt x="461" y="474"/>
                    </a:lnTo>
                    <a:lnTo>
                      <a:pt x="438" y="475"/>
                    </a:lnTo>
                    <a:lnTo>
                      <a:pt x="438" y="475"/>
                    </a:lnTo>
                    <a:close/>
                    <a:moveTo>
                      <a:pt x="64" y="289"/>
                    </a:moveTo>
                    <a:lnTo>
                      <a:pt x="64" y="289"/>
                    </a:lnTo>
                    <a:lnTo>
                      <a:pt x="84" y="303"/>
                    </a:lnTo>
                    <a:lnTo>
                      <a:pt x="111" y="320"/>
                    </a:lnTo>
                    <a:lnTo>
                      <a:pt x="129" y="330"/>
                    </a:lnTo>
                    <a:lnTo>
                      <a:pt x="148" y="341"/>
                    </a:lnTo>
                    <a:lnTo>
                      <a:pt x="171" y="351"/>
                    </a:lnTo>
                    <a:lnTo>
                      <a:pt x="194" y="362"/>
                    </a:lnTo>
                    <a:lnTo>
                      <a:pt x="219" y="371"/>
                    </a:lnTo>
                    <a:lnTo>
                      <a:pt x="246" y="381"/>
                    </a:lnTo>
                    <a:lnTo>
                      <a:pt x="274" y="390"/>
                    </a:lnTo>
                    <a:lnTo>
                      <a:pt x="304" y="398"/>
                    </a:lnTo>
                    <a:lnTo>
                      <a:pt x="336" y="403"/>
                    </a:lnTo>
                    <a:lnTo>
                      <a:pt x="369" y="408"/>
                    </a:lnTo>
                    <a:lnTo>
                      <a:pt x="402" y="412"/>
                    </a:lnTo>
                    <a:lnTo>
                      <a:pt x="438" y="413"/>
                    </a:lnTo>
                    <a:lnTo>
                      <a:pt x="438" y="413"/>
                    </a:lnTo>
                    <a:lnTo>
                      <a:pt x="473" y="412"/>
                    </a:lnTo>
                    <a:lnTo>
                      <a:pt x="508" y="408"/>
                    </a:lnTo>
                    <a:lnTo>
                      <a:pt x="540" y="403"/>
                    </a:lnTo>
                    <a:lnTo>
                      <a:pt x="572" y="398"/>
                    </a:lnTo>
                    <a:lnTo>
                      <a:pt x="603" y="390"/>
                    </a:lnTo>
                    <a:lnTo>
                      <a:pt x="630" y="381"/>
                    </a:lnTo>
                    <a:lnTo>
                      <a:pt x="657" y="371"/>
                    </a:lnTo>
                    <a:lnTo>
                      <a:pt x="682" y="362"/>
                    </a:lnTo>
                    <a:lnTo>
                      <a:pt x="706" y="351"/>
                    </a:lnTo>
                    <a:lnTo>
                      <a:pt x="728" y="341"/>
                    </a:lnTo>
                    <a:lnTo>
                      <a:pt x="746" y="330"/>
                    </a:lnTo>
                    <a:lnTo>
                      <a:pt x="764" y="320"/>
                    </a:lnTo>
                    <a:lnTo>
                      <a:pt x="793" y="303"/>
                    </a:lnTo>
                    <a:lnTo>
                      <a:pt x="812" y="289"/>
                    </a:lnTo>
                    <a:lnTo>
                      <a:pt x="812" y="79"/>
                    </a:lnTo>
                    <a:lnTo>
                      <a:pt x="451" y="240"/>
                    </a:lnTo>
                    <a:lnTo>
                      <a:pt x="451" y="240"/>
                    </a:lnTo>
                    <a:lnTo>
                      <a:pt x="444" y="242"/>
                    </a:lnTo>
                    <a:lnTo>
                      <a:pt x="438" y="244"/>
                    </a:lnTo>
                    <a:lnTo>
                      <a:pt x="431" y="242"/>
                    </a:lnTo>
                    <a:lnTo>
                      <a:pt x="425" y="240"/>
                    </a:lnTo>
                    <a:lnTo>
                      <a:pt x="64" y="79"/>
                    </a:lnTo>
                    <a:lnTo>
                      <a:pt x="64" y="2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5" name="Freeform 36"/>
              <p:cNvSpPr>
                <a:spLocks/>
              </p:cNvSpPr>
              <p:nvPr/>
            </p:nvSpPr>
            <p:spPr bwMode="auto">
              <a:xfrm>
                <a:off x="14506649" y="4617164"/>
                <a:ext cx="995363" cy="444500"/>
              </a:xfrm>
              <a:custGeom>
                <a:avLst/>
                <a:gdLst>
                  <a:gd name="T0" fmla="*/ 627 w 1254"/>
                  <a:gd name="T1" fmla="*/ 558 h 558"/>
                  <a:gd name="T2" fmla="*/ 0 w 1254"/>
                  <a:gd name="T3" fmla="*/ 279 h 558"/>
                  <a:gd name="T4" fmla="*/ 627 w 1254"/>
                  <a:gd name="T5" fmla="*/ 0 h 558"/>
                  <a:gd name="T6" fmla="*/ 1254 w 1254"/>
                  <a:gd name="T7" fmla="*/ 279 h 558"/>
                  <a:gd name="T8" fmla="*/ 627 w 1254"/>
                  <a:gd name="T9" fmla="*/ 558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4" h="558">
                    <a:moveTo>
                      <a:pt x="627" y="558"/>
                    </a:moveTo>
                    <a:lnTo>
                      <a:pt x="0" y="279"/>
                    </a:lnTo>
                    <a:lnTo>
                      <a:pt x="627" y="0"/>
                    </a:lnTo>
                    <a:lnTo>
                      <a:pt x="1254" y="279"/>
                    </a:lnTo>
                    <a:lnTo>
                      <a:pt x="627" y="558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6" name="Freeform 37"/>
              <p:cNvSpPr>
                <a:spLocks noEditPoints="1"/>
              </p:cNvSpPr>
              <p:nvPr/>
            </p:nvSpPr>
            <p:spPr bwMode="auto">
              <a:xfrm>
                <a:off x="14482836" y="4593351"/>
                <a:ext cx="1044575" cy="492125"/>
              </a:xfrm>
              <a:custGeom>
                <a:avLst/>
                <a:gdLst>
                  <a:gd name="T0" fmla="*/ 658 w 1316"/>
                  <a:gd name="T1" fmla="*/ 621 h 621"/>
                  <a:gd name="T2" fmla="*/ 658 w 1316"/>
                  <a:gd name="T3" fmla="*/ 621 h 621"/>
                  <a:gd name="T4" fmla="*/ 651 w 1316"/>
                  <a:gd name="T5" fmla="*/ 619 h 621"/>
                  <a:gd name="T6" fmla="*/ 645 w 1316"/>
                  <a:gd name="T7" fmla="*/ 617 h 621"/>
                  <a:gd name="T8" fmla="*/ 19 w 1316"/>
                  <a:gd name="T9" fmla="*/ 339 h 621"/>
                  <a:gd name="T10" fmla="*/ 19 w 1316"/>
                  <a:gd name="T11" fmla="*/ 339 h 621"/>
                  <a:gd name="T12" fmla="*/ 11 w 1316"/>
                  <a:gd name="T13" fmla="*/ 333 h 621"/>
                  <a:gd name="T14" fmla="*/ 5 w 1316"/>
                  <a:gd name="T15" fmla="*/ 327 h 621"/>
                  <a:gd name="T16" fmla="*/ 1 w 1316"/>
                  <a:gd name="T17" fmla="*/ 319 h 621"/>
                  <a:gd name="T18" fmla="*/ 0 w 1316"/>
                  <a:gd name="T19" fmla="*/ 310 h 621"/>
                  <a:gd name="T20" fmla="*/ 0 w 1316"/>
                  <a:gd name="T21" fmla="*/ 310 h 621"/>
                  <a:gd name="T22" fmla="*/ 1 w 1316"/>
                  <a:gd name="T23" fmla="*/ 301 h 621"/>
                  <a:gd name="T24" fmla="*/ 5 w 1316"/>
                  <a:gd name="T25" fmla="*/ 293 h 621"/>
                  <a:gd name="T26" fmla="*/ 11 w 1316"/>
                  <a:gd name="T27" fmla="*/ 286 h 621"/>
                  <a:gd name="T28" fmla="*/ 19 w 1316"/>
                  <a:gd name="T29" fmla="*/ 281 h 621"/>
                  <a:gd name="T30" fmla="*/ 645 w 1316"/>
                  <a:gd name="T31" fmla="*/ 2 h 621"/>
                  <a:gd name="T32" fmla="*/ 645 w 1316"/>
                  <a:gd name="T33" fmla="*/ 2 h 621"/>
                  <a:gd name="T34" fmla="*/ 651 w 1316"/>
                  <a:gd name="T35" fmla="*/ 0 h 621"/>
                  <a:gd name="T36" fmla="*/ 658 w 1316"/>
                  <a:gd name="T37" fmla="*/ 0 h 621"/>
                  <a:gd name="T38" fmla="*/ 664 w 1316"/>
                  <a:gd name="T39" fmla="*/ 0 h 621"/>
                  <a:gd name="T40" fmla="*/ 671 w 1316"/>
                  <a:gd name="T41" fmla="*/ 2 h 621"/>
                  <a:gd name="T42" fmla="*/ 1297 w 1316"/>
                  <a:gd name="T43" fmla="*/ 281 h 621"/>
                  <a:gd name="T44" fmla="*/ 1297 w 1316"/>
                  <a:gd name="T45" fmla="*/ 281 h 621"/>
                  <a:gd name="T46" fmla="*/ 1304 w 1316"/>
                  <a:gd name="T47" fmla="*/ 286 h 621"/>
                  <a:gd name="T48" fmla="*/ 1310 w 1316"/>
                  <a:gd name="T49" fmla="*/ 293 h 621"/>
                  <a:gd name="T50" fmla="*/ 1315 w 1316"/>
                  <a:gd name="T51" fmla="*/ 301 h 621"/>
                  <a:gd name="T52" fmla="*/ 1316 w 1316"/>
                  <a:gd name="T53" fmla="*/ 310 h 621"/>
                  <a:gd name="T54" fmla="*/ 1316 w 1316"/>
                  <a:gd name="T55" fmla="*/ 310 h 621"/>
                  <a:gd name="T56" fmla="*/ 1315 w 1316"/>
                  <a:gd name="T57" fmla="*/ 319 h 621"/>
                  <a:gd name="T58" fmla="*/ 1310 w 1316"/>
                  <a:gd name="T59" fmla="*/ 327 h 621"/>
                  <a:gd name="T60" fmla="*/ 1304 w 1316"/>
                  <a:gd name="T61" fmla="*/ 333 h 621"/>
                  <a:gd name="T62" fmla="*/ 1297 w 1316"/>
                  <a:gd name="T63" fmla="*/ 339 h 621"/>
                  <a:gd name="T64" fmla="*/ 671 w 1316"/>
                  <a:gd name="T65" fmla="*/ 617 h 621"/>
                  <a:gd name="T66" fmla="*/ 671 w 1316"/>
                  <a:gd name="T67" fmla="*/ 617 h 621"/>
                  <a:gd name="T68" fmla="*/ 664 w 1316"/>
                  <a:gd name="T69" fmla="*/ 619 h 621"/>
                  <a:gd name="T70" fmla="*/ 658 w 1316"/>
                  <a:gd name="T71" fmla="*/ 621 h 621"/>
                  <a:gd name="T72" fmla="*/ 658 w 1316"/>
                  <a:gd name="T73" fmla="*/ 621 h 621"/>
                  <a:gd name="T74" fmla="*/ 109 w 1316"/>
                  <a:gd name="T75" fmla="*/ 310 h 621"/>
                  <a:gd name="T76" fmla="*/ 658 w 1316"/>
                  <a:gd name="T77" fmla="*/ 555 h 621"/>
                  <a:gd name="T78" fmla="*/ 1207 w 1316"/>
                  <a:gd name="T79" fmla="*/ 310 h 621"/>
                  <a:gd name="T80" fmla="*/ 658 w 1316"/>
                  <a:gd name="T81" fmla="*/ 66 h 621"/>
                  <a:gd name="T82" fmla="*/ 109 w 1316"/>
                  <a:gd name="T83" fmla="*/ 31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16" h="621">
                    <a:moveTo>
                      <a:pt x="658" y="621"/>
                    </a:moveTo>
                    <a:lnTo>
                      <a:pt x="658" y="621"/>
                    </a:lnTo>
                    <a:lnTo>
                      <a:pt x="651" y="619"/>
                    </a:lnTo>
                    <a:lnTo>
                      <a:pt x="645" y="617"/>
                    </a:lnTo>
                    <a:lnTo>
                      <a:pt x="19" y="339"/>
                    </a:lnTo>
                    <a:lnTo>
                      <a:pt x="19" y="339"/>
                    </a:lnTo>
                    <a:lnTo>
                      <a:pt x="11" y="333"/>
                    </a:lnTo>
                    <a:lnTo>
                      <a:pt x="5" y="327"/>
                    </a:lnTo>
                    <a:lnTo>
                      <a:pt x="1" y="319"/>
                    </a:lnTo>
                    <a:lnTo>
                      <a:pt x="0" y="310"/>
                    </a:lnTo>
                    <a:lnTo>
                      <a:pt x="0" y="310"/>
                    </a:lnTo>
                    <a:lnTo>
                      <a:pt x="1" y="301"/>
                    </a:lnTo>
                    <a:lnTo>
                      <a:pt x="5" y="293"/>
                    </a:lnTo>
                    <a:lnTo>
                      <a:pt x="11" y="286"/>
                    </a:lnTo>
                    <a:lnTo>
                      <a:pt x="19" y="281"/>
                    </a:lnTo>
                    <a:lnTo>
                      <a:pt x="645" y="2"/>
                    </a:lnTo>
                    <a:lnTo>
                      <a:pt x="645" y="2"/>
                    </a:lnTo>
                    <a:lnTo>
                      <a:pt x="651" y="0"/>
                    </a:lnTo>
                    <a:lnTo>
                      <a:pt x="658" y="0"/>
                    </a:lnTo>
                    <a:lnTo>
                      <a:pt x="664" y="0"/>
                    </a:lnTo>
                    <a:lnTo>
                      <a:pt x="671" y="2"/>
                    </a:lnTo>
                    <a:lnTo>
                      <a:pt x="1297" y="281"/>
                    </a:lnTo>
                    <a:lnTo>
                      <a:pt x="1297" y="281"/>
                    </a:lnTo>
                    <a:lnTo>
                      <a:pt x="1304" y="286"/>
                    </a:lnTo>
                    <a:lnTo>
                      <a:pt x="1310" y="293"/>
                    </a:lnTo>
                    <a:lnTo>
                      <a:pt x="1315" y="301"/>
                    </a:lnTo>
                    <a:lnTo>
                      <a:pt x="1316" y="310"/>
                    </a:lnTo>
                    <a:lnTo>
                      <a:pt x="1316" y="310"/>
                    </a:lnTo>
                    <a:lnTo>
                      <a:pt x="1315" y="319"/>
                    </a:lnTo>
                    <a:lnTo>
                      <a:pt x="1310" y="327"/>
                    </a:lnTo>
                    <a:lnTo>
                      <a:pt x="1304" y="333"/>
                    </a:lnTo>
                    <a:lnTo>
                      <a:pt x="1297" y="339"/>
                    </a:lnTo>
                    <a:lnTo>
                      <a:pt x="671" y="617"/>
                    </a:lnTo>
                    <a:lnTo>
                      <a:pt x="671" y="617"/>
                    </a:lnTo>
                    <a:lnTo>
                      <a:pt x="664" y="619"/>
                    </a:lnTo>
                    <a:lnTo>
                      <a:pt x="658" y="621"/>
                    </a:lnTo>
                    <a:lnTo>
                      <a:pt x="658" y="621"/>
                    </a:lnTo>
                    <a:close/>
                    <a:moveTo>
                      <a:pt x="109" y="310"/>
                    </a:moveTo>
                    <a:lnTo>
                      <a:pt x="658" y="555"/>
                    </a:lnTo>
                    <a:lnTo>
                      <a:pt x="1207" y="310"/>
                    </a:lnTo>
                    <a:lnTo>
                      <a:pt x="658" y="66"/>
                    </a:lnTo>
                    <a:lnTo>
                      <a:pt x="109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7" name="Freeform 38"/>
              <p:cNvSpPr>
                <a:spLocks/>
              </p:cNvSpPr>
              <p:nvPr/>
            </p:nvSpPr>
            <p:spPr bwMode="auto">
              <a:xfrm>
                <a:off x="14520936" y="4810839"/>
                <a:ext cx="508000" cy="223838"/>
              </a:xfrm>
              <a:custGeom>
                <a:avLst/>
                <a:gdLst>
                  <a:gd name="T0" fmla="*/ 31 w 640"/>
                  <a:gd name="T1" fmla="*/ 283 h 283"/>
                  <a:gd name="T2" fmla="*/ 31 w 640"/>
                  <a:gd name="T3" fmla="*/ 283 h 283"/>
                  <a:gd name="T4" fmla="*/ 25 w 640"/>
                  <a:gd name="T5" fmla="*/ 282 h 283"/>
                  <a:gd name="T6" fmla="*/ 19 w 640"/>
                  <a:gd name="T7" fmla="*/ 281 h 283"/>
                  <a:gd name="T8" fmla="*/ 14 w 640"/>
                  <a:gd name="T9" fmla="*/ 277 h 283"/>
                  <a:gd name="T10" fmla="*/ 9 w 640"/>
                  <a:gd name="T11" fmla="*/ 274 h 283"/>
                  <a:gd name="T12" fmla="*/ 6 w 640"/>
                  <a:gd name="T13" fmla="*/ 269 h 283"/>
                  <a:gd name="T14" fmla="*/ 3 w 640"/>
                  <a:gd name="T15" fmla="*/ 263 h 283"/>
                  <a:gd name="T16" fmla="*/ 1 w 640"/>
                  <a:gd name="T17" fmla="*/ 257 h 283"/>
                  <a:gd name="T18" fmla="*/ 0 w 640"/>
                  <a:gd name="T19" fmla="*/ 252 h 283"/>
                  <a:gd name="T20" fmla="*/ 0 w 640"/>
                  <a:gd name="T21" fmla="*/ 31 h 283"/>
                  <a:gd name="T22" fmla="*/ 0 w 640"/>
                  <a:gd name="T23" fmla="*/ 31 h 283"/>
                  <a:gd name="T24" fmla="*/ 1 w 640"/>
                  <a:gd name="T25" fmla="*/ 26 h 283"/>
                  <a:gd name="T26" fmla="*/ 3 w 640"/>
                  <a:gd name="T27" fmla="*/ 20 h 283"/>
                  <a:gd name="T28" fmla="*/ 6 w 640"/>
                  <a:gd name="T29" fmla="*/ 14 h 283"/>
                  <a:gd name="T30" fmla="*/ 9 w 640"/>
                  <a:gd name="T31" fmla="*/ 9 h 283"/>
                  <a:gd name="T32" fmla="*/ 14 w 640"/>
                  <a:gd name="T33" fmla="*/ 6 h 283"/>
                  <a:gd name="T34" fmla="*/ 19 w 640"/>
                  <a:gd name="T35" fmla="*/ 2 h 283"/>
                  <a:gd name="T36" fmla="*/ 25 w 640"/>
                  <a:gd name="T37" fmla="*/ 1 h 283"/>
                  <a:gd name="T38" fmla="*/ 31 w 640"/>
                  <a:gd name="T39" fmla="*/ 0 h 283"/>
                  <a:gd name="T40" fmla="*/ 609 w 640"/>
                  <a:gd name="T41" fmla="*/ 0 h 283"/>
                  <a:gd name="T42" fmla="*/ 609 w 640"/>
                  <a:gd name="T43" fmla="*/ 0 h 283"/>
                  <a:gd name="T44" fmla="*/ 615 w 640"/>
                  <a:gd name="T45" fmla="*/ 1 h 283"/>
                  <a:gd name="T46" fmla="*/ 621 w 640"/>
                  <a:gd name="T47" fmla="*/ 2 h 283"/>
                  <a:gd name="T48" fmla="*/ 626 w 640"/>
                  <a:gd name="T49" fmla="*/ 6 h 283"/>
                  <a:gd name="T50" fmla="*/ 631 w 640"/>
                  <a:gd name="T51" fmla="*/ 9 h 283"/>
                  <a:gd name="T52" fmla="*/ 635 w 640"/>
                  <a:gd name="T53" fmla="*/ 14 h 283"/>
                  <a:gd name="T54" fmla="*/ 638 w 640"/>
                  <a:gd name="T55" fmla="*/ 20 h 283"/>
                  <a:gd name="T56" fmla="*/ 639 w 640"/>
                  <a:gd name="T57" fmla="*/ 26 h 283"/>
                  <a:gd name="T58" fmla="*/ 640 w 640"/>
                  <a:gd name="T59" fmla="*/ 31 h 283"/>
                  <a:gd name="T60" fmla="*/ 640 w 640"/>
                  <a:gd name="T61" fmla="*/ 31 h 283"/>
                  <a:gd name="T62" fmla="*/ 639 w 640"/>
                  <a:gd name="T63" fmla="*/ 38 h 283"/>
                  <a:gd name="T64" fmla="*/ 638 w 640"/>
                  <a:gd name="T65" fmla="*/ 44 h 283"/>
                  <a:gd name="T66" fmla="*/ 635 w 640"/>
                  <a:gd name="T67" fmla="*/ 49 h 283"/>
                  <a:gd name="T68" fmla="*/ 631 w 640"/>
                  <a:gd name="T69" fmla="*/ 53 h 283"/>
                  <a:gd name="T70" fmla="*/ 626 w 640"/>
                  <a:gd name="T71" fmla="*/ 58 h 283"/>
                  <a:gd name="T72" fmla="*/ 621 w 640"/>
                  <a:gd name="T73" fmla="*/ 60 h 283"/>
                  <a:gd name="T74" fmla="*/ 615 w 640"/>
                  <a:gd name="T75" fmla="*/ 63 h 283"/>
                  <a:gd name="T76" fmla="*/ 609 w 640"/>
                  <a:gd name="T77" fmla="*/ 63 h 283"/>
                  <a:gd name="T78" fmla="*/ 64 w 640"/>
                  <a:gd name="T79" fmla="*/ 63 h 283"/>
                  <a:gd name="T80" fmla="*/ 64 w 640"/>
                  <a:gd name="T81" fmla="*/ 252 h 283"/>
                  <a:gd name="T82" fmla="*/ 64 w 640"/>
                  <a:gd name="T83" fmla="*/ 252 h 283"/>
                  <a:gd name="T84" fmla="*/ 62 w 640"/>
                  <a:gd name="T85" fmla="*/ 257 h 283"/>
                  <a:gd name="T86" fmla="*/ 60 w 640"/>
                  <a:gd name="T87" fmla="*/ 263 h 283"/>
                  <a:gd name="T88" fmla="*/ 58 w 640"/>
                  <a:gd name="T89" fmla="*/ 269 h 283"/>
                  <a:gd name="T90" fmla="*/ 54 w 640"/>
                  <a:gd name="T91" fmla="*/ 274 h 283"/>
                  <a:gd name="T92" fmla="*/ 50 w 640"/>
                  <a:gd name="T93" fmla="*/ 277 h 283"/>
                  <a:gd name="T94" fmla="*/ 44 w 640"/>
                  <a:gd name="T95" fmla="*/ 281 h 283"/>
                  <a:gd name="T96" fmla="*/ 38 w 640"/>
                  <a:gd name="T97" fmla="*/ 282 h 283"/>
                  <a:gd name="T98" fmla="*/ 31 w 640"/>
                  <a:gd name="T99" fmla="*/ 283 h 283"/>
                  <a:gd name="T100" fmla="*/ 31 w 640"/>
                  <a:gd name="T101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40" h="283">
                    <a:moveTo>
                      <a:pt x="31" y="283"/>
                    </a:moveTo>
                    <a:lnTo>
                      <a:pt x="31" y="283"/>
                    </a:lnTo>
                    <a:lnTo>
                      <a:pt x="25" y="282"/>
                    </a:lnTo>
                    <a:lnTo>
                      <a:pt x="19" y="281"/>
                    </a:lnTo>
                    <a:lnTo>
                      <a:pt x="14" y="277"/>
                    </a:lnTo>
                    <a:lnTo>
                      <a:pt x="9" y="274"/>
                    </a:lnTo>
                    <a:lnTo>
                      <a:pt x="6" y="269"/>
                    </a:lnTo>
                    <a:lnTo>
                      <a:pt x="3" y="263"/>
                    </a:lnTo>
                    <a:lnTo>
                      <a:pt x="1" y="257"/>
                    </a:lnTo>
                    <a:lnTo>
                      <a:pt x="0" y="252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1" y="26"/>
                    </a:lnTo>
                    <a:lnTo>
                      <a:pt x="3" y="20"/>
                    </a:lnTo>
                    <a:lnTo>
                      <a:pt x="6" y="14"/>
                    </a:lnTo>
                    <a:lnTo>
                      <a:pt x="9" y="9"/>
                    </a:lnTo>
                    <a:lnTo>
                      <a:pt x="14" y="6"/>
                    </a:lnTo>
                    <a:lnTo>
                      <a:pt x="19" y="2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609" y="0"/>
                    </a:lnTo>
                    <a:lnTo>
                      <a:pt x="609" y="0"/>
                    </a:lnTo>
                    <a:lnTo>
                      <a:pt x="615" y="1"/>
                    </a:lnTo>
                    <a:lnTo>
                      <a:pt x="621" y="2"/>
                    </a:lnTo>
                    <a:lnTo>
                      <a:pt x="626" y="6"/>
                    </a:lnTo>
                    <a:lnTo>
                      <a:pt x="631" y="9"/>
                    </a:lnTo>
                    <a:lnTo>
                      <a:pt x="635" y="14"/>
                    </a:lnTo>
                    <a:lnTo>
                      <a:pt x="638" y="20"/>
                    </a:lnTo>
                    <a:lnTo>
                      <a:pt x="639" y="26"/>
                    </a:lnTo>
                    <a:lnTo>
                      <a:pt x="640" y="31"/>
                    </a:lnTo>
                    <a:lnTo>
                      <a:pt x="640" y="31"/>
                    </a:lnTo>
                    <a:lnTo>
                      <a:pt x="639" y="38"/>
                    </a:lnTo>
                    <a:lnTo>
                      <a:pt x="638" y="44"/>
                    </a:lnTo>
                    <a:lnTo>
                      <a:pt x="635" y="49"/>
                    </a:lnTo>
                    <a:lnTo>
                      <a:pt x="631" y="53"/>
                    </a:lnTo>
                    <a:lnTo>
                      <a:pt x="626" y="58"/>
                    </a:lnTo>
                    <a:lnTo>
                      <a:pt x="621" y="60"/>
                    </a:lnTo>
                    <a:lnTo>
                      <a:pt x="615" y="63"/>
                    </a:lnTo>
                    <a:lnTo>
                      <a:pt x="609" y="63"/>
                    </a:lnTo>
                    <a:lnTo>
                      <a:pt x="64" y="63"/>
                    </a:lnTo>
                    <a:lnTo>
                      <a:pt x="64" y="252"/>
                    </a:lnTo>
                    <a:lnTo>
                      <a:pt x="64" y="252"/>
                    </a:lnTo>
                    <a:lnTo>
                      <a:pt x="62" y="257"/>
                    </a:lnTo>
                    <a:lnTo>
                      <a:pt x="60" y="263"/>
                    </a:lnTo>
                    <a:lnTo>
                      <a:pt x="58" y="269"/>
                    </a:lnTo>
                    <a:lnTo>
                      <a:pt x="54" y="274"/>
                    </a:lnTo>
                    <a:lnTo>
                      <a:pt x="50" y="277"/>
                    </a:lnTo>
                    <a:lnTo>
                      <a:pt x="44" y="281"/>
                    </a:lnTo>
                    <a:lnTo>
                      <a:pt x="38" y="282"/>
                    </a:lnTo>
                    <a:lnTo>
                      <a:pt x="31" y="283"/>
                    </a:lnTo>
                    <a:lnTo>
                      <a:pt x="31" y="2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  <p:sp>
            <p:nvSpPr>
              <p:cNvPr id="68" name="Freeform 39"/>
              <p:cNvSpPr>
                <a:spLocks/>
              </p:cNvSpPr>
              <p:nvPr/>
            </p:nvSpPr>
            <p:spPr bwMode="auto">
              <a:xfrm>
                <a:off x="14520936" y="5058489"/>
                <a:ext cx="50800" cy="79375"/>
              </a:xfrm>
              <a:custGeom>
                <a:avLst/>
                <a:gdLst>
                  <a:gd name="T0" fmla="*/ 64 w 64"/>
                  <a:gd name="T1" fmla="*/ 66 h 98"/>
                  <a:gd name="T2" fmla="*/ 64 w 64"/>
                  <a:gd name="T3" fmla="*/ 66 h 98"/>
                  <a:gd name="T4" fmla="*/ 64 w 64"/>
                  <a:gd name="T5" fmla="*/ 73 h 98"/>
                  <a:gd name="T6" fmla="*/ 61 w 64"/>
                  <a:gd name="T7" fmla="*/ 79 h 98"/>
                  <a:gd name="T8" fmla="*/ 59 w 64"/>
                  <a:gd name="T9" fmla="*/ 85 h 98"/>
                  <a:gd name="T10" fmla="*/ 54 w 64"/>
                  <a:gd name="T11" fmla="*/ 89 h 98"/>
                  <a:gd name="T12" fmla="*/ 50 w 64"/>
                  <a:gd name="T13" fmla="*/ 93 h 98"/>
                  <a:gd name="T14" fmla="*/ 44 w 64"/>
                  <a:gd name="T15" fmla="*/ 96 h 98"/>
                  <a:gd name="T16" fmla="*/ 38 w 64"/>
                  <a:gd name="T17" fmla="*/ 98 h 98"/>
                  <a:gd name="T18" fmla="*/ 31 w 64"/>
                  <a:gd name="T19" fmla="*/ 98 h 98"/>
                  <a:gd name="T20" fmla="*/ 31 w 64"/>
                  <a:gd name="T21" fmla="*/ 98 h 98"/>
                  <a:gd name="T22" fmla="*/ 31 w 64"/>
                  <a:gd name="T23" fmla="*/ 98 h 98"/>
                  <a:gd name="T24" fmla="*/ 25 w 64"/>
                  <a:gd name="T25" fmla="*/ 98 h 98"/>
                  <a:gd name="T26" fmla="*/ 19 w 64"/>
                  <a:gd name="T27" fmla="*/ 96 h 98"/>
                  <a:gd name="T28" fmla="*/ 14 w 64"/>
                  <a:gd name="T29" fmla="*/ 93 h 98"/>
                  <a:gd name="T30" fmla="*/ 9 w 64"/>
                  <a:gd name="T31" fmla="*/ 89 h 98"/>
                  <a:gd name="T32" fmla="*/ 4 w 64"/>
                  <a:gd name="T33" fmla="*/ 85 h 98"/>
                  <a:gd name="T34" fmla="*/ 2 w 64"/>
                  <a:gd name="T35" fmla="*/ 79 h 98"/>
                  <a:gd name="T36" fmla="*/ 0 w 64"/>
                  <a:gd name="T37" fmla="*/ 73 h 98"/>
                  <a:gd name="T38" fmla="*/ 0 w 64"/>
                  <a:gd name="T39" fmla="*/ 66 h 98"/>
                  <a:gd name="T40" fmla="*/ 0 w 64"/>
                  <a:gd name="T41" fmla="*/ 32 h 98"/>
                  <a:gd name="T42" fmla="*/ 0 w 64"/>
                  <a:gd name="T43" fmla="*/ 32 h 98"/>
                  <a:gd name="T44" fmla="*/ 0 w 64"/>
                  <a:gd name="T45" fmla="*/ 25 h 98"/>
                  <a:gd name="T46" fmla="*/ 2 w 64"/>
                  <a:gd name="T47" fmla="*/ 20 h 98"/>
                  <a:gd name="T48" fmla="*/ 4 w 64"/>
                  <a:gd name="T49" fmla="*/ 14 h 98"/>
                  <a:gd name="T50" fmla="*/ 9 w 64"/>
                  <a:gd name="T51" fmla="*/ 9 h 98"/>
                  <a:gd name="T52" fmla="*/ 14 w 64"/>
                  <a:gd name="T53" fmla="*/ 5 h 98"/>
                  <a:gd name="T54" fmla="*/ 19 w 64"/>
                  <a:gd name="T55" fmla="*/ 2 h 98"/>
                  <a:gd name="T56" fmla="*/ 25 w 64"/>
                  <a:gd name="T57" fmla="*/ 0 h 98"/>
                  <a:gd name="T58" fmla="*/ 31 w 64"/>
                  <a:gd name="T59" fmla="*/ 0 h 98"/>
                  <a:gd name="T60" fmla="*/ 31 w 64"/>
                  <a:gd name="T61" fmla="*/ 0 h 98"/>
                  <a:gd name="T62" fmla="*/ 31 w 64"/>
                  <a:gd name="T63" fmla="*/ 0 h 98"/>
                  <a:gd name="T64" fmla="*/ 38 w 64"/>
                  <a:gd name="T65" fmla="*/ 0 h 98"/>
                  <a:gd name="T66" fmla="*/ 44 w 64"/>
                  <a:gd name="T67" fmla="*/ 2 h 98"/>
                  <a:gd name="T68" fmla="*/ 50 w 64"/>
                  <a:gd name="T69" fmla="*/ 5 h 98"/>
                  <a:gd name="T70" fmla="*/ 54 w 64"/>
                  <a:gd name="T71" fmla="*/ 9 h 98"/>
                  <a:gd name="T72" fmla="*/ 59 w 64"/>
                  <a:gd name="T73" fmla="*/ 14 h 98"/>
                  <a:gd name="T74" fmla="*/ 61 w 64"/>
                  <a:gd name="T75" fmla="*/ 20 h 98"/>
                  <a:gd name="T76" fmla="*/ 64 w 64"/>
                  <a:gd name="T77" fmla="*/ 25 h 98"/>
                  <a:gd name="T78" fmla="*/ 64 w 64"/>
                  <a:gd name="T79" fmla="*/ 32 h 98"/>
                  <a:gd name="T80" fmla="*/ 64 w 64"/>
                  <a:gd name="T81" fmla="*/ 6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4" h="98">
                    <a:moveTo>
                      <a:pt x="64" y="66"/>
                    </a:moveTo>
                    <a:lnTo>
                      <a:pt x="64" y="66"/>
                    </a:lnTo>
                    <a:lnTo>
                      <a:pt x="64" y="73"/>
                    </a:lnTo>
                    <a:lnTo>
                      <a:pt x="61" y="79"/>
                    </a:lnTo>
                    <a:lnTo>
                      <a:pt x="59" y="85"/>
                    </a:lnTo>
                    <a:lnTo>
                      <a:pt x="54" y="89"/>
                    </a:lnTo>
                    <a:lnTo>
                      <a:pt x="50" y="93"/>
                    </a:lnTo>
                    <a:lnTo>
                      <a:pt x="44" y="96"/>
                    </a:lnTo>
                    <a:lnTo>
                      <a:pt x="38" y="98"/>
                    </a:lnTo>
                    <a:lnTo>
                      <a:pt x="31" y="98"/>
                    </a:lnTo>
                    <a:lnTo>
                      <a:pt x="31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96"/>
                    </a:lnTo>
                    <a:lnTo>
                      <a:pt x="14" y="93"/>
                    </a:lnTo>
                    <a:lnTo>
                      <a:pt x="9" y="89"/>
                    </a:lnTo>
                    <a:lnTo>
                      <a:pt x="4" y="85"/>
                    </a:lnTo>
                    <a:lnTo>
                      <a:pt x="2" y="79"/>
                    </a:lnTo>
                    <a:lnTo>
                      <a:pt x="0" y="73"/>
                    </a:lnTo>
                    <a:lnTo>
                      <a:pt x="0" y="6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0" y="25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9" y="9"/>
                    </a:lnTo>
                    <a:lnTo>
                      <a:pt x="14" y="5"/>
                    </a:lnTo>
                    <a:lnTo>
                      <a:pt x="19" y="2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0" y="5"/>
                    </a:lnTo>
                    <a:lnTo>
                      <a:pt x="54" y="9"/>
                    </a:lnTo>
                    <a:lnTo>
                      <a:pt x="59" y="14"/>
                    </a:lnTo>
                    <a:lnTo>
                      <a:pt x="61" y="20"/>
                    </a:lnTo>
                    <a:lnTo>
                      <a:pt x="64" y="25"/>
                    </a:lnTo>
                    <a:lnTo>
                      <a:pt x="64" y="32"/>
                    </a:lnTo>
                    <a:lnTo>
                      <a:pt x="64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75" name="타원 74"/>
          <p:cNvSpPr/>
          <p:nvPr/>
        </p:nvSpPr>
        <p:spPr>
          <a:xfrm>
            <a:off x="642910" y="1676142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760334" y="1500174"/>
            <a:ext cx="37785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주요블록  </a:t>
            </a:r>
            <a:r>
              <a:rPr lang="en-US" altLang="ko-KR" dirty="0"/>
              <a:t>:</a:t>
            </a:r>
          </a:p>
          <a:p>
            <a:endParaRPr lang="en-US" altLang="ko-KR" dirty="0"/>
          </a:p>
          <a:p>
            <a:r>
              <a:rPr lang="ko-KR" altLang="en-US" dirty="0"/>
              <a:t>높이제어 구간</a:t>
            </a:r>
            <a:r>
              <a:rPr lang="en-US" altLang="ko-KR" dirty="0"/>
              <a:t>: 50~150cm</a:t>
            </a:r>
          </a:p>
          <a:p>
            <a:endParaRPr lang="en-US" altLang="ko-KR" dirty="0"/>
          </a:p>
          <a:p>
            <a:r>
              <a:rPr lang="ko-KR" altLang="en-US" dirty="0"/>
              <a:t>용 도 </a:t>
            </a:r>
            <a:r>
              <a:rPr lang="en-US" altLang="ko-KR" dirty="0"/>
              <a:t>: </a:t>
            </a:r>
            <a:r>
              <a:rPr lang="ko-KR" altLang="en-US" dirty="0"/>
              <a:t>드론을 원하는 높이로 지정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7" name="타원 76"/>
          <p:cNvSpPr/>
          <p:nvPr/>
        </p:nvSpPr>
        <p:spPr>
          <a:xfrm>
            <a:off x="642910" y="2194481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659990" y="2686907"/>
            <a:ext cx="99151" cy="99151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571612"/>
            <a:ext cx="1285884" cy="30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436956"/>
            <a:ext cx="3071834" cy="375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1" name="그룹 39"/>
          <p:cNvGrpSpPr/>
          <p:nvPr/>
        </p:nvGrpSpPr>
        <p:grpSpPr>
          <a:xfrm>
            <a:off x="1285852" y="3000372"/>
            <a:ext cx="2152962" cy="3547637"/>
            <a:chOff x="1357290" y="3143248"/>
            <a:chExt cx="1647442" cy="2714644"/>
          </a:xfrm>
        </p:grpSpPr>
        <p:sp>
          <p:nvSpPr>
            <p:cNvPr id="82" name="타원 81"/>
            <p:cNvSpPr/>
            <p:nvPr/>
          </p:nvSpPr>
          <p:spPr>
            <a:xfrm>
              <a:off x="1357290" y="3143248"/>
              <a:ext cx="1500198" cy="2714644"/>
            </a:xfrm>
            <a:prstGeom prst="ellipse">
              <a:avLst/>
            </a:prstGeom>
            <a:gradFill flip="none" rotWithShape="1">
              <a:gsLst>
                <a:gs pos="88000">
                  <a:schemeClr val="accent1">
                    <a:tint val="66000"/>
                    <a:satMod val="160000"/>
                    <a:alpha val="46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3" name="그림 82" descr="C:\Users\이미선\Dropbox\창업지원자료\기획\디자인\JDCode\앱디자인\jdcode\PNG파일\왼쪽조종\왼쪽드론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71604" y="5041366"/>
              <a:ext cx="1149104" cy="245022"/>
            </a:xfrm>
            <a:prstGeom prst="rect">
              <a:avLst/>
            </a:prstGeom>
            <a:noFill/>
          </p:spPr>
        </p:pic>
        <p:cxnSp>
          <p:nvCxnSpPr>
            <p:cNvPr id="84" name="직선 화살표 연결선 83"/>
            <p:cNvCxnSpPr/>
            <p:nvPr/>
          </p:nvCxnSpPr>
          <p:spPr>
            <a:xfrm rot="5400000" flipH="1" flipV="1">
              <a:off x="1920535" y="5551660"/>
              <a:ext cx="468000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>
              <a:off x="1442354" y="5786454"/>
              <a:ext cx="15001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그림 85" descr="C:\Users\이미선\Dropbox\창업지원자료\기획\디자인\JDCode\앱디자인\jdcode\PNG파일\왼쪽조종\왼쪽드론.png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3781" y="3500438"/>
              <a:ext cx="1149104" cy="245022"/>
            </a:xfrm>
            <a:prstGeom prst="rect">
              <a:avLst/>
            </a:prstGeom>
            <a:noFill/>
          </p:spPr>
        </p:pic>
        <p:cxnSp>
          <p:nvCxnSpPr>
            <p:cNvPr id="87" name="직선 화살표 연결선 86"/>
            <p:cNvCxnSpPr/>
            <p:nvPr/>
          </p:nvCxnSpPr>
          <p:spPr>
            <a:xfrm rot="5400000" flipH="1" flipV="1">
              <a:off x="1614535" y="4391214"/>
              <a:ext cx="1080000" cy="1588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285984" y="5453406"/>
              <a:ext cx="676110" cy="306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>
                  <a:solidFill>
                    <a:srgbClr val="C00000"/>
                  </a:solidFill>
                </a:rPr>
                <a:t>50Cm</a:t>
              </a:r>
              <a:endParaRPr lang="ko-KR" alt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214546" y="4071942"/>
              <a:ext cx="790186" cy="306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b="1" dirty="0">
                  <a:solidFill>
                    <a:srgbClr val="C00000"/>
                  </a:solidFill>
                </a:rPr>
                <a:t>150Cm</a:t>
              </a:r>
              <a:endParaRPr lang="ko-KR" altLang="en-US" sz="20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23263</TotalTime>
  <Words>40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Office 테마</vt:lpstr>
      <vt:lpstr>1_디자인 사용자 지정</vt:lpstr>
      <vt:lpstr>디자인 사용자 지정</vt:lpstr>
      <vt:lpstr>2_디자인 사용자 지정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3990</cp:revision>
  <cp:lastPrinted>2016-04-11T08:38:53Z</cp:lastPrinted>
  <dcterms:created xsi:type="dcterms:W3CDTF">2016-03-30T04:54:04Z</dcterms:created>
  <dcterms:modified xsi:type="dcterms:W3CDTF">2024-03-29T04:36:42Z</dcterms:modified>
</cp:coreProperties>
</file>