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9"/>
  </p:notesMasterIdLst>
  <p:handoutMasterIdLst>
    <p:handoutMasterId r:id="rId20"/>
  </p:handoutMasterIdLst>
  <p:sldIdLst>
    <p:sldId id="258" r:id="rId5"/>
    <p:sldId id="617" r:id="rId6"/>
    <p:sldId id="612" r:id="rId7"/>
    <p:sldId id="619" r:id="rId8"/>
    <p:sldId id="618" r:id="rId9"/>
    <p:sldId id="621" r:id="rId10"/>
    <p:sldId id="615" r:id="rId11"/>
    <p:sldId id="601" r:id="rId12"/>
    <p:sldId id="606" r:id="rId13"/>
    <p:sldId id="610" r:id="rId14"/>
    <p:sldId id="604" r:id="rId15"/>
    <p:sldId id="608" r:id="rId16"/>
    <p:sldId id="609" r:id="rId17"/>
    <p:sldId id="607" r:id="rId18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8">
          <p15:clr>
            <a:srgbClr val="A4A3A4"/>
          </p15:clr>
        </p15:guide>
        <p15:guide id="2" pos="216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6" autoAdjust="0"/>
    <p:restoredTop sz="95718" autoAdjust="0"/>
  </p:normalViewPr>
  <p:slideViewPr>
    <p:cSldViewPr>
      <p:cViewPr varScale="1">
        <p:scale>
          <a:sx n="101" d="100"/>
          <a:sy n="101" d="100"/>
        </p:scale>
        <p:origin x="1644" y="312"/>
      </p:cViewPr>
      <p:guideLst>
        <p:guide orient="horz" pos="2160"/>
        <p:guide pos="2880"/>
        <p:guide orient="horz" pos="2880"/>
        <p:guide pos="2160"/>
        <p:guide orient="horz" pos="16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인수 김" userId="9c0180a6aa0e181f" providerId="LiveId" clId="{12338451-37F3-4A97-BB11-5B7CC2126E01}"/>
    <pc:docChg chg="undo redo custSel addSld delSld modSld">
      <pc:chgData name="인수 김" userId="9c0180a6aa0e181f" providerId="LiveId" clId="{12338451-37F3-4A97-BB11-5B7CC2126E01}" dt="2025-03-09T03:29:01.937" v="3805" actId="14100"/>
      <pc:docMkLst>
        <pc:docMk/>
      </pc:docMkLst>
      <pc:sldChg chg="del">
        <pc:chgData name="인수 김" userId="9c0180a6aa0e181f" providerId="LiveId" clId="{12338451-37F3-4A97-BB11-5B7CC2126E01}" dt="2025-03-02T04:42:28.206" v="853" actId="47"/>
        <pc:sldMkLst>
          <pc:docMk/>
          <pc:sldMk cId="0" sldId="592"/>
        </pc:sldMkLst>
      </pc:sldChg>
      <pc:sldChg chg="addSp delSp modSp mod">
        <pc:chgData name="인수 김" userId="9c0180a6aa0e181f" providerId="LiveId" clId="{12338451-37F3-4A97-BB11-5B7CC2126E01}" dt="2025-03-02T08:07:08.577" v="2600" actId="1076"/>
        <pc:sldMkLst>
          <pc:docMk/>
          <pc:sldMk cId="0" sldId="601"/>
        </pc:sldMkLst>
        <pc:spChg chg="add mod">
          <ac:chgData name="인수 김" userId="9c0180a6aa0e181f" providerId="LiveId" clId="{12338451-37F3-4A97-BB11-5B7CC2126E01}" dt="2025-03-02T05:50:52.764" v="1202" actId="14100"/>
          <ac:spMkLst>
            <pc:docMk/>
            <pc:sldMk cId="0" sldId="601"/>
            <ac:spMk id="4" creationId="{042FA4A4-58C4-3942-F242-337064FF53A8}"/>
          </ac:spMkLst>
        </pc:spChg>
        <pc:spChg chg="mod">
          <ac:chgData name="인수 김" userId="9c0180a6aa0e181f" providerId="LiveId" clId="{12338451-37F3-4A97-BB11-5B7CC2126E01}" dt="2025-03-02T05:50:29.313" v="1199" actId="1038"/>
          <ac:spMkLst>
            <pc:docMk/>
            <pc:sldMk cId="0" sldId="601"/>
            <ac:spMk id="27" creationId="{00000000-0000-0000-0000-000000000000}"/>
          </ac:spMkLst>
        </pc:spChg>
        <pc:spChg chg="mod">
          <ac:chgData name="인수 김" userId="9c0180a6aa0e181f" providerId="LiveId" clId="{12338451-37F3-4A97-BB11-5B7CC2126E01}" dt="2025-03-02T05:50:29.313" v="1199" actId="1038"/>
          <ac:spMkLst>
            <pc:docMk/>
            <pc:sldMk cId="0" sldId="601"/>
            <ac:spMk id="29" creationId="{00000000-0000-0000-0000-000000000000}"/>
          </ac:spMkLst>
        </pc:spChg>
        <pc:spChg chg="mod">
          <ac:chgData name="인수 김" userId="9c0180a6aa0e181f" providerId="LiveId" clId="{12338451-37F3-4A97-BB11-5B7CC2126E01}" dt="2025-03-02T08:07:08.577" v="2600" actId="1076"/>
          <ac:spMkLst>
            <pc:docMk/>
            <pc:sldMk cId="0" sldId="601"/>
            <ac:spMk id="30" creationId="{00000000-0000-0000-0000-000000000000}"/>
          </ac:spMkLst>
        </pc:spChg>
        <pc:spChg chg="mod">
          <ac:chgData name="인수 김" userId="9c0180a6aa0e181f" providerId="LiveId" clId="{12338451-37F3-4A97-BB11-5B7CC2126E01}" dt="2025-03-02T05:50:29.313" v="1199" actId="1038"/>
          <ac:spMkLst>
            <pc:docMk/>
            <pc:sldMk cId="0" sldId="601"/>
            <ac:spMk id="36" creationId="{00000000-0000-0000-0000-000000000000}"/>
          </ac:spMkLst>
        </pc:spChg>
        <pc:spChg chg="mod">
          <ac:chgData name="인수 김" userId="9c0180a6aa0e181f" providerId="LiveId" clId="{12338451-37F3-4A97-BB11-5B7CC2126E01}" dt="2025-03-02T05:50:29.313" v="1199" actId="1038"/>
          <ac:spMkLst>
            <pc:docMk/>
            <pc:sldMk cId="0" sldId="601"/>
            <ac:spMk id="37" creationId="{00000000-0000-0000-0000-000000000000}"/>
          </ac:spMkLst>
        </pc:spChg>
        <pc:spChg chg="mod">
          <ac:chgData name="인수 김" userId="9c0180a6aa0e181f" providerId="LiveId" clId="{12338451-37F3-4A97-BB11-5B7CC2126E01}" dt="2025-03-02T05:50:29.313" v="1199" actId="1038"/>
          <ac:spMkLst>
            <pc:docMk/>
            <pc:sldMk cId="0" sldId="601"/>
            <ac:spMk id="42" creationId="{00000000-0000-0000-0000-000000000000}"/>
          </ac:spMkLst>
        </pc:spChg>
        <pc:spChg chg="mod">
          <ac:chgData name="인수 김" userId="9c0180a6aa0e181f" providerId="LiveId" clId="{12338451-37F3-4A97-BB11-5B7CC2126E01}" dt="2025-03-02T05:51:29.548" v="1206" actId="1076"/>
          <ac:spMkLst>
            <pc:docMk/>
            <pc:sldMk cId="0" sldId="601"/>
            <ac:spMk id="43" creationId="{00000000-0000-0000-0000-000000000000}"/>
          </ac:spMkLst>
        </pc:spChg>
        <pc:picChg chg="add mod ord">
          <ac:chgData name="인수 김" userId="9c0180a6aa0e181f" providerId="LiveId" clId="{12338451-37F3-4A97-BB11-5B7CC2126E01}" dt="2025-03-02T05:47:43.701" v="1176" actId="167"/>
          <ac:picMkLst>
            <pc:docMk/>
            <pc:sldMk cId="0" sldId="601"/>
            <ac:picMk id="3" creationId="{1876160A-87E4-68EB-EB7B-85EB029DDB87}"/>
          </ac:picMkLst>
        </pc:picChg>
        <pc:cxnChg chg="mod">
          <ac:chgData name="인수 김" userId="9c0180a6aa0e181f" providerId="LiveId" clId="{12338451-37F3-4A97-BB11-5B7CC2126E01}" dt="2025-03-02T05:51:23.395" v="1205" actId="1076"/>
          <ac:cxnSpMkLst>
            <pc:docMk/>
            <pc:sldMk cId="0" sldId="601"/>
            <ac:cxnSpMk id="28" creationId="{00000000-0000-0000-0000-000000000000}"/>
          </ac:cxnSpMkLst>
        </pc:cxnChg>
        <pc:cxnChg chg="mod">
          <ac:chgData name="인수 김" userId="9c0180a6aa0e181f" providerId="LiveId" clId="{12338451-37F3-4A97-BB11-5B7CC2126E01}" dt="2025-03-02T05:49:31.331" v="1194" actId="1076"/>
          <ac:cxnSpMkLst>
            <pc:docMk/>
            <pc:sldMk cId="0" sldId="601"/>
            <ac:cxnSpMk id="38" creationId="{00000000-0000-0000-0000-000000000000}"/>
          </ac:cxnSpMkLst>
        </pc:cxnChg>
        <pc:cxnChg chg="mod">
          <ac:chgData name="인수 김" userId="9c0180a6aa0e181f" providerId="LiveId" clId="{12338451-37F3-4A97-BB11-5B7CC2126E01}" dt="2025-03-02T05:50:29.313" v="1199" actId="1038"/>
          <ac:cxnSpMkLst>
            <pc:docMk/>
            <pc:sldMk cId="0" sldId="601"/>
            <ac:cxnSpMk id="49" creationId="{00000000-0000-0000-0000-000000000000}"/>
          </ac:cxnSpMkLst>
        </pc:cxnChg>
        <pc:cxnChg chg="mod">
          <ac:chgData name="인수 김" userId="9c0180a6aa0e181f" providerId="LiveId" clId="{12338451-37F3-4A97-BB11-5B7CC2126E01}" dt="2025-03-02T05:50:29.313" v="1199" actId="1038"/>
          <ac:cxnSpMkLst>
            <pc:docMk/>
            <pc:sldMk cId="0" sldId="601"/>
            <ac:cxnSpMk id="51" creationId="{00000000-0000-0000-0000-000000000000}"/>
          </ac:cxnSpMkLst>
        </pc:cxnChg>
        <pc:cxnChg chg="mod">
          <ac:chgData name="인수 김" userId="9c0180a6aa0e181f" providerId="LiveId" clId="{12338451-37F3-4A97-BB11-5B7CC2126E01}" dt="2025-03-02T05:50:29.313" v="1199" actId="1038"/>
          <ac:cxnSpMkLst>
            <pc:docMk/>
            <pc:sldMk cId="0" sldId="601"/>
            <ac:cxnSpMk id="53" creationId="{00000000-0000-0000-0000-000000000000}"/>
          </ac:cxnSpMkLst>
        </pc:cxnChg>
        <pc:cxnChg chg="mod">
          <ac:chgData name="인수 김" userId="9c0180a6aa0e181f" providerId="LiveId" clId="{12338451-37F3-4A97-BB11-5B7CC2126E01}" dt="2025-03-02T05:49:48.443" v="1195" actId="1076"/>
          <ac:cxnSpMkLst>
            <pc:docMk/>
            <pc:sldMk cId="0" sldId="601"/>
            <ac:cxnSpMk id="54" creationId="{00000000-0000-0000-0000-000000000000}"/>
          </ac:cxnSpMkLst>
        </pc:cxnChg>
        <pc:cxnChg chg="mod">
          <ac:chgData name="인수 김" userId="9c0180a6aa0e181f" providerId="LiveId" clId="{12338451-37F3-4A97-BB11-5B7CC2126E01}" dt="2025-03-02T05:51:18.819" v="1204" actId="1076"/>
          <ac:cxnSpMkLst>
            <pc:docMk/>
            <pc:sldMk cId="0" sldId="601"/>
            <ac:cxnSpMk id="55" creationId="{00000000-0000-0000-0000-000000000000}"/>
          </ac:cxnSpMkLst>
        </pc:cxnChg>
      </pc:sldChg>
      <pc:sldChg chg="del">
        <pc:chgData name="인수 김" userId="9c0180a6aa0e181f" providerId="LiveId" clId="{12338451-37F3-4A97-BB11-5B7CC2126E01}" dt="2025-03-02T07:12:15.307" v="1402" actId="47"/>
        <pc:sldMkLst>
          <pc:docMk/>
          <pc:sldMk cId="0" sldId="602"/>
        </pc:sldMkLst>
      </pc:sldChg>
      <pc:sldChg chg="del">
        <pc:chgData name="인수 김" userId="9c0180a6aa0e181f" providerId="LiveId" clId="{12338451-37F3-4A97-BB11-5B7CC2126E01}" dt="2025-03-02T07:12:18.886" v="1403" actId="47"/>
        <pc:sldMkLst>
          <pc:docMk/>
          <pc:sldMk cId="0" sldId="603"/>
        </pc:sldMkLst>
      </pc:sldChg>
      <pc:sldChg chg="addSp delSp modSp mod">
        <pc:chgData name="인수 김" userId="9c0180a6aa0e181f" providerId="LiveId" clId="{12338451-37F3-4A97-BB11-5B7CC2126E01}" dt="2025-03-02T08:02:39.994" v="2556" actId="14100"/>
        <pc:sldMkLst>
          <pc:docMk/>
          <pc:sldMk cId="0" sldId="604"/>
        </pc:sldMkLst>
        <pc:spChg chg="add mod">
          <ac:chgData name="인수 김" userId="9c0180a6aa0e181f" providerId="LiveId" clId="{12338451-37F3-4A97-BB11-5B7CC2126E01}" dt="2025-03-02T07:50:31.572" v="1930" actId="1076"/>
          <ac:spMkLst>
            <pc:docMk/>
            <pc:sldMk cId="0" sldId="604"/>
            <ac:spMk id="8" creationId="{12BAD7E4-620D-7CA3-0C22-51D8703385F9}"/>
          </ac:spMkLst>
        </pc:spChg>
        <pc:spChg chg="add mod">
          <ac:chgData name="인수 김" userId="9c0180a6aa0e181f" providerId="LiveId" clId="{12338451-37F3-4A97-BB11-5B7CC2126E01}" dt="2025-03-02T08:00:28.371" v="2536" actId="1076"/>
          <ac:spMkLst>
            <pc:docMk/>
            <pc:sldMk cId="0" sldId="604"/>
            <ac:spMk id="12" creationId="{9D815142-383D-197D-1437-67275FD33B21}"/>
          </ac:spMkLst>
        </pc:spChg>
        <pc:spChg chg="add mod">
          <ac:chgData name="인수 김" userId="9c0180a6aa0e181f" providerId="LiveId" clId="{12338451-37F3-4A97-BB11-5B7CC2126E01}" dt="2025-03-02T07:54:58.463" v="2131" actId="255"/>
          <ac:spMkLst>
            <pc:docMk/>
            <pc:sldMk cId="0" sldId="604"/>
            <ac:spMk id="21" creationId="{DFAC8465-4283-FC3E-425A-8BD6F3C186C7}"/>
          </ac:spMkLst>
        </pc:spChg>
        <pc:spChg chg="add mod">
          <ac:chgData name="인수 김" userId="9c0180a6aa0e181f" providerId="LiveId" clId="{12338451-37F3-4A97-BB11-5B7CC2126E01}" dt="2025-03-02T07:56:51.987" v="2302" actId="20577"/>
          <ac:spMkLst>
            <pc:docMk/>
            <pc:sldMk cId="0" sldId="604"/>
            <ac:spMk id="23" creationId="{E446D74F-0E5A-5FBF-D4D7-06FE0C718713}"/>
          </ac:spMkLst>
        </pc:spChg>
        <pc:spChg chg="add mod">
          <ac:chgData name="인수 김" userId="9c0180a6aa0e181f" providerId="LiveId" clId="{12338451-37F3-4A97-BB11-5B7CC2126E01}" dt="2025-03-02T08:02:22.026" v="2553" actId="20577"/>
          <ac:spMkLst>
            <pc:docMk/>
            <pc:sldMk cId="0" sldId="604"/>
            <ac:spMk id="25" creationId="{FD3C7151-27E2-F0E0-8039-047F11A20A9A}"/>
          </ac:spMkLst>
        </pc:spChg>
        <pc:spChg chg="add mod">
          <ac:chgData name="인수 김" userId="9c0180a6aa0e181f" providerId="LiveId" clId="{12338451-37F3-4A97-BB11-5B7CC2126E01}" dt="2025-03-02T07:59:49.418" v="2532" actId="1076"/>
          <ac:spMkLst>
            <pc:docMk/>
            <pc:sldMk cId="0" sldId="604"/>
            <ac:spMk id="26" creationId="{F49082E4-2C63-A3B3-0156-A9C03EC67B2B}"/>
          </ac:spMkLst>
        </pc:spChg>
        <pc:spChg chg="add mod">
          <ac:chgData name="인수 김" userId="9c0180a6aa0e181f" providerId="LiveId" clId="{12338451-37F3-4A97-BB11-5B7CC2126E01}" dt="2025-03-02T08:02:27.898" v="2554" actId="1076"/>
          <ac:spMkLst>
            <pc:docMk/>
            <pc:sldMk cId="0" sldId="604"/>
            <ac:spMk id="29" creationId="{588EC4A0-7528-A40E-89D8-AB6E27F43C46}"/>
          </ac:spMkLst>
        </pc:spChg>
        <pc:spChg chg="add mod">
          <ac:chgData name="인수 김" userId="9c0180a6aa0e181f" providerId="LiveId" clId="{12338451-37F3-4A97-BB11-5B7CC2126E01}" dt="2025-03-02T08:02:32.402" v="2555" actId="1076"/>
          <ac:spMkLst>
            <pc:docMk/>
            <pc:sldMk cId="0" sldId="604"/>
            <ac:spMk id="30" creationId="{34A73A1A-2DB6-6999-1626-8D5DBA164132}"/>
          </ac:spMkLst>
        </pc:spChg>
        <pc:spChg chg="mod">
          <ac:chgData name="인수 김" userId="9c0180a6aa0e181f" providerId="LiveId" clId="{12338451-37F3-4A97-BB11-5B7CC2126E01}" dt="2025-03-02T08:02:39.994" v="2556" actId="14100"/>
          <ac:spMkLst>
            <pc:docMk/>
            <pc:sldMk cId="0" sldId="604"/>
            <ac:spMk id="37" creationId="{00000000-0000-0000-0000-000000000000}"/>
          </ac:spMkLst>
        </pc:spChg>
        <pc:spChg chg="mod">
          <ac:chgData name="인수 김" userId="9c0180a6aa0e181f" providerId="LiveId" clId="{12338451-37F3-4A97-BB11-5B7CC2126E01}" dt="2025-03-02T07:44:51.671" v="1710"/>
          <ac:spMkLst>
            <pc:docMk/>
            <pc:sldMk cId="0" sldId="604"/>
            <ac:spMk id="45" creationId="{00000000-0000-0000-0000-000000000000}"/>
          </ac:spMkLst>
        </pc:spChg>
        <pc:picChg chg="add mod">
          <ac:chgData name="인수 김" userId="9c0180a6aa0e181f" providerId="LiveId" clId="{12338451-37F3-4A97-BB11-5B7CC2126E01}" dt="2025-03-02T07:47:04.635" v="1724" actId="1076"/>
          <ac:picMkLst>
            <pc:docMk/>
            <pc:sldMk cId="0" sldId="604"/>
            <ac:picMk id="5" creationId="{918D380D-5294-A8E2-A3D4-67FEBC9D6A64}"/>
          </ac:picMkLst>
        </pc:picChg>
        <pc:picChg chg="add mod">
          <ac:chgData name="인수 김" userId="9c0180a6aa0e181f" providerId="LiveId" clId="{12338451-37F3-4A97-BB11-5B7CC2126E01}" dt="2025-03-02T07:58:32.307" v="2518" actId="1076"/>
          <ac:picMkLst>
            <pc:docMk/>
            <pc:sldMk cId="0" sldId="604"/>
            <ac:picMk id="7" creationId="{FBFC7534-8583-0F22-3069-A2007A9AA6DD}"/>
          </ac:picMkLst>
        </pc:picChg>
        <pc:cxnChg chg="add mod">
          <ac:chgData name="인수 김" userId="9c0180a6aa0e181f" providerId="LiveId" clId="{12338451-37F3-4A97-BB11-5B7CC2126E01}" dt="2025-03-02T07:55:16.195" v="2134" actId="1076"/>
          <ac:cxnSpMkLst>
            <pc:docMk/>
            <pc:sldMk cId="0" sldId="604"/>
            <ac:cxnSpMk id="9" creationId="{8EDD0F6E-DA21-C10A-26FC-C24B30CE85FA}"/>
          </ac:cxnSpMkLst>
        </pc:cxnChg>
        <pc:cxnChg chg="add mod">
          <ac:chgData name="인수 김" userId="9c0180a6aa0e181f" providerId="LiveId" clId="{12338451-37F3-4A97-BB11-5B7CC2126E01}" dt="2025-03-02T07:53:56.324" v="2104" actId="14100"/>
          <ac:cxnSpMkLst>
            <pc:docMk/>
            <pc:sldMk cId="0" sldId="604"/>
            <ac:cxnSpMk id="14" creationId="{74560412-EA22-0DC6-0ACD-DBCD602B02B2}"/>
          </ac:cxnSpMkLst>
        </pc:cxnChg>
        <pc:cxnChg chg="add mod">
          <ac:chgData name="인수 김" userId="9c0180a6aa0e181f" providerId="LiveId" clId="{12338451-37F3-4A97-BB11-5B7CC2126E01}" dt="2025-03-02T07:55:20.612" v="2135" actId="1076"/>
          <ac:cxnSpMkLst>
            <pc:docMk/>
            <pc:sldMk cId="0" sldId="604"/>
            <ac:cxnSpMk id="19" creationId="{1028E8E6-0449-8154-26AE-83693C4D1D97}"/>
          </ac:cxnSpMkLst>
        </pc:cxnChg>
        <pc:cxnChg chg="add mod">
          <ac:chgData name="인수 김" userId="9c0180a6aa0e181f" providerId="LiveId" clId="{12338451-37F3-4A97-BB11-5B7CC2126E01}" dt="2025-03-02T07:55:23.243" v="2136" actId="1076"/>
          <ac:cxnSpMkLst>
            <pc:docMk/>
            <pc:sldMk cId="0" sldId="604"/>
            <ac:cxnSpMk id="22" creationId="{54263618-D956-63FC-A032-FACCD5D7888D}"/>
          </ac:cxnSpMkLst>
        </pc:cxnChg>
        <pc:cxnChg chg="add mod">
          <ac:chgData name="인수 김" userId="9c0180a6aa0e181f" providerId="LiveId" clId="{12338451-37F3-4A97-BB11-5B7CC2126E01}" dt="2025-03-02T07:57:02.116" v="2304" actId="1076"/>
          <ac:cxnSpMkLst>
            <pc:docMk/>
            <pc:sldMk cId="0" sldId="604"/>
            <ac:cxnSpMk id="24" creationId="{AD2BE733-16D4-B435-EC9E-CB715AA6F7E2}"/>
          </ac:cxnSpMkLst>
        </pc:cxnChg>
        <pc:cxnChg chg="add mod">
          <ac:chgData name="인수 김" userId="9c0180a6aa0e181f" providerId="LiveId" clId="{12338451-37F3-4A97-BB11-5B7CC2126E01}" dt="2025-03-02T08:01:46.906" v="2540" actId="1076"/>
          <ac:cxnSpMkLst>
            <pc:docMk/>
            <pc:sldMk cId="0" sldId="604"/>
            <ac:cxnSpMk id="27" creationId="{4953E6C2-B772-9005-81F7-9F054D7C1FA7}"/>
          </ac:cxnSpMkLst>
        </pc:cxnChg>
        <pc:cxnChg chg="add mod">
          <ac:chgData name="인수 김" userId="9c0180a6aa0e181f" providerId="LiveId" clId="{12338451-37F3-4A97-BB11-5B7CC2126E01}" dt="2025-03-02T08:01:50.931" v="2542" actId="1076"/>
          <ac:cxnSpMkLst>
            <pc:docMk/>
            <pc:sldMk cId="0" sldId="604"/>
            <ac:cxnSpMk id="28" creationId="{B70AEEB1-49FA-119D-9795-E20894834EC9}"/>
          </ac:cxnSpMkLst>
        </pc:cxnChg>
      </pc:sldChg>
      <pc:sldChg chg="del">
        <pc:chgData name="인수 김" userId="9c0180a6aa0e181f" providerId="LiveId" clId="{12338451-37F3-4A97-BB11-5B7CC2126E01}" dt="2025-03-02T07:12:20.972" v="1404" actId="47"/>
        <pc:sldMkLst>
          <pc:docMk/>
          <pc:sldMk cId="0" sldId="605"/>
        </pc:sldMkLst>
      </pc:sldChg>
      <pc:sldChg chg="addSp delSp modSp mod">
        <pc:chgData name="인수 김" userId="9c0180a6aa0e181f" providerId="LiveId" clId="{12338451-37F3-4A97-BB11-5B7CC2126E01}" dt="2025-03-09T02:50:54.586" v="2650" actId="20577"/>
        <pc:sldMkLst>
          <pc:docMk/>
          <pc:sldMk cId="0" sldId="606"/>
        </pc:sldMkLst>
        <pc:spChg chg="mod">
          <ac:chgData name="인수 김" userId="9c0180a6aa0e181f" providerId="LiveId" clId="{12338451-37F3-4A97-BB11-5B7CC2126E01}" dt="2025-03-02T05:57:11.896" v="1209" actId="1036"/>
          <ac:spMkLst>
            <pc:docMk/>
            <pc:sldMk cId="0" sldId="606"/>
            <ac:spMk id="23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19.907" v="1389" actId="1036"/>
          <ac:spMkLst>
            <pc:docMk/>
            <pc:sldMk cId="0" sldId="606"/>
            <ac:spMk id="53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23.349" v="1390" actId="1076"/>
          <ac:spMkLst>
            <pc:docMk/>
            <pc:sldMk cId="0" sldId="606"/>
            <ac:spMk id="58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23.349" v="1390" actId="1076"/>
          <ac:spMkLst>
            <pc:docMk/>
            <pc:sldMk cId="0" sldId="606"/>
            <ac:spMk id="59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23.349" v="1390" actId="1076"/>
          <ac:spMkLst>
            <pc:docMk/>
            <pc:sldMk cId="0" sldId="606"/>
            <ac:spMk id="60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23.349" v="1390" actId="1076"/>
          <ac:spMkLst>
            <pc:docMk/>
            <pc:sldMk cId="0" sldId="606"/>
            <ac:spMk id="62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23.349" v="1390" actId="1076"/>
          <ac:spMkLst>
            <pc:docMk/>
            <pc:sldMk cId="0" sldId="606"/>
            <ac:spMk id="63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23.349" v="1390" actId="1076"/>
          <ac:spMkLst>
            <pc:docMk/>
            <pc:sldMk cId="0" sldId="606"/>
            <ac:spMk id="65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23.349" v="1390" actId="1076"/>
          <ac:spMkLst>
            <pc:docMk/>
            <pc:sldMk cId="0" sldId="606"/>
            <ac:spMk id="66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23.349" v="1390" actId="1076"/>
          <ac:spMkLst>
            <pc:docMk/>
            <pc:sldMk cId="0" sldId="606"/>
            <ac:spMk id="67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23.349" v="1390" actId="1076"/>
          <ac:spMkLst>
            <pc:docMk/>
            <pc:sldMk cId="0" sldId="606"/>
            <ac:spMk id="68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19.907" v="1389" actId="1036"/>
          <ac:spMkLst>
            <pc:docMk/>
            <pc:sldMk cId="0" sldId="606"/>
            <ac:spMk id="69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0:23.349" v="1390" actId="1076"/>
          <ac:spMkLst>
            <pc:docMk/>
            <pc:sldMk cId="0" sldId="606"/>
            <ac:spMk id="71" creationId="{00000000-0000-0000-0000-000000000000}"/>
          </ac:spMkLst>
        </pc:spChg>
        <pc:spChg chg="mod">
          <ac:chgData name="인수 김" userId="9c0180a6aa0e181f" providerId="LiveId" clId="{12338451-37F3-4A97-BB11-5B7CC2126E01}" dt="2025-03-09T02:50:54.586" v="2650" actId="20577"/>
          <ac:spMkLst>
            <pc:docMk/>
            <pc:sldMk cId="0" sldId="606"/>
            <ac:spMk id="79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1:30.280" v="1400" actId="20577"/>
          <ac:spMkLst>
            <pc:docMk/>
            <pc:sldMk cId="0" sldId="606"/>
            <ac:spMk id="80" creationId="{00000000-0000-0000-0000-000000000000}"/>
          </ac:spMkLst>
        </pc:spChg>
        <pc:spChg chg="mod">
          <ac:chgData name="인수 김" userId="9c0180a6aa0e181f" providerId="LiveId" clId="{12338451-37F3-4A97-BB11-5B7CC2126E01}" dt="2025-03-09T02:50:33.072" v="2643" actId="114"/>
          <ac:spMkLst>
            <pc:docMk/>
            <pc:sldMk cId="0" sldId="606"/>
            <ac:spMk id="81" creationId="{00000000-0000-0000-0000-000000000000}"/>
          </ac:spMkLst>
        </pc:spChg>
        <pc:spChg chg="mod">
          <ac:chgData name="인수 김" userId="9c0180a6aa0e181f" providerId="LiveId" clId="{12338451-37F3-4A97-BB11-5B7CC2126E01}" dt="2025-03-02T07:11:34.450" v="1401" actId="20577"/>
          <ac:spMkLst>
            <pc:docMk/>
            <pc:sldMk cId="0" sldId="606"/>
            <ac:spMk id="84" creationId="{00000000-0000-0000-0000-000000000000}"/>
          </ac:spMkLst>
        </pc:spChg>
        <pc:grpChg chg="mod">
          <ac:chgData name="인수 김" userId="9c0180a6aa0e181f" providerId="LiveId" clId="{12338451-37F3-4A97-BB11-5B7CC2126E01}" dt="2025-03-02T07:10:19.907" v="1389" actId="1036"/>
          <ac:grpSpMkLst>
            <pc:docMk/>
            <pc:sldMk cId="0" sldId="606"/>
            <ac:grpSpMk id="54" creationId="{00000000-0000-0000-0000-000000000000}"/>
          </ac:grpSpMkLst>
        </pc:grpChg>
        <pc:picChg chg="add del mod">
          <ac:chgData name="인수 김" userId="9c0180a6aa0e181f" providerId="LiveId" clId="{12338451-37F3-4A97-BB11-5B7CC2126E01}" dt="2025-03-02T05:59:21.330" v="1225" actId="14100"/>
          <ac:picMkLst>
            <pc:docMk/>
            <pc:sldMk cId="0" sldId="606"/>
            <ac:picMk id="5" creationId="{C1B66B5A-4B3D-21B9-8E74-69ECCAE3EF75}"/>
          </ac:picMkLst>
        </pc:picChg>
        <pc:picChg chg="add mod">
          <ac:chgData name="인수 김" userId="9c0180a6aa0e181f" providerId="LiveId" clId="{12338451-37F3-4A97-BB11-5B7CC2126E01}" dt="2025-03-02T05:59:41.722" v="1229" actId="1076"/>
          <ac:picMkLst>
            <pc:docMk/>
            <pc:sldMk cId="0" sldId="606"/>
            <ac:picMk id="7" creationId="{331D1EB8-5EA0-1E16-20A1-C59C2DFF4D47}"/>
          </ac:picMkLst>
        </pc:picChg>
        <pc:picChg chg="add mod">
          <ac:chgData name="인수 김" userId="9c0180a6aa0e181f" providerId="LiveId" clId="{12338451-37F3-4A97-BB11-5B7CC2126E01}" dt="2025-03-02T07:10:49.894" v="1394" actId="1076"/>
          <ac:picMkLst>
            <pc:docMk/>
            <pc:sldMk cId="0" sldId="606"/>
            <ac:picMk id="9" creationId="{F4B67DDC-6292-D159-BFD7-89FEA1C8BA45}"/>
          </ac:picMkLst>
        </pc:picChg>
        <pc:picChg chg="add mod">
          <ac:chgData name="인수 김" userId="9c0180a6aa0e181f" providerId="LiveId" clId="{12338451-37F3-4A97-BB11-5B7CC2126E01}" dt="2025-03-02T07:10:19.907" v="1389" actId="1036"/>
          <ac:picMkLst>
            <pc:docMk/>
            <pc:sldMk cId="0" sldId="606"/>
            <ac:picMk id="12" creationId="{3F95B3C9-9927-7874-043E-4474BA0C0482}"/>
          </ac:picMkLst>
        </pc:picChg>
        <pc:picChg chg="add mod">
          <ac:chgData name="인수 김" userId="9c0180a6aa0e181f" providerId="LiveId" clId="{12338451-37F3-4A97-BB11-5B7CC2126E01}" dt="2025-03-02T07:10:37.550" v="1392" actId="14100"/>
          <ac:picMkLst>
            <pc:docMk/>
            <pc:sldMk cId="0" sldId="606"/>
            <ac:picMk id="14" creationId="{B998B32A-8B56-BF83-58CF-84F90AE98107}"/>
          </ac:picMkLst>
        </pc:picChg>
      </pc:sldChg>
      <pc:sldChg chg="addSp delSp modSp mod">
        <pc:chgData name="인수 김" userId="9c0180a6aa0e181f" providerId="LiveId" clId="{12338451-37F3-4A97-BB11-5B7CC2126E01}" dt="2025-03-09T03:01:44.592" v="2919" actId="1076"/>
        <pc:sldMkLst>
          <pc:docMk/>
          <pc:sldMk cId="0" sldId="608"/>
        </pc:sldMkLst>
        <pc:spChg chg="add mod">
          <ac:chgData name="인수 김" userId="9c0180a6aa0e181f" providerId="LiveId" clId="{12338451-37F3-4A97-BB11-5B7CC2126E01}" dt="2025-03-09T02:58:27.303" v="2889" actId="20577"/>
          <ac:spMkLst>
            <pc:docMk/>
            <pc:sldMk cId="0" sldId="608"/>
            <ac:spMk id="5" creationId="{BD8514C1-0DC9-2524-F8B4-DB5E6D36F802}"/>
          </ac:spMkLst>
        </pc:spChg>
        <pc:spChg chg="add mod">
          <ac:chgData name="인수 김" userId="9c0180a6aa0e181f" providerId="LiveId" clId="{12338451-37F3-4A97-BB11-5B7CC2126E01}" dt="2025-03-09T02:59:17.984" v="2897" actId="1076"/>
          <ac:spMkLst>
            <pc:docMk/>
            <pc:sldMk cId="0" sldId="608"/>
            <ac:spMk id="7" creationId="{B7B3AC45-334D-B06B-D99D-718D50EBD4E0}"/>
          </ac:spMkLst>
        </pc:spChg>
        <pc:spChg chg="add mod">
          <ac:chgData name="인수 김" userId="9c0180a6aa0e181f" providerId="LiveId" clId="{12338451-37F3-4A97-BB11-5B7CC2126E01}" dt="2025-03-09T02:59:17.984" v="2897" actId="1076"/>
          <ac:spMkLst>
            <pc:docMk/>
            <pc:sldMk cId="0" sldId="608"/>
            <ac:spMk id="8" creationId="{4F6BA3DD-0697-D259-DF54-F442ADBACC8F}"/>
          </ac:spMkLst>
        </pc:spChg>
        <pc:spChg chg="add mod">
          <ac:chgData name="인수 김" userId="9c0180a6aa0e181f" providerId="LiveId" clId="{12338451-37F3-4A97-BB11-5B7CC2126E01}" dt="2025-03-09T03:01:42.128" v="2918" actId="14100"/>
          <ac:spMkLst>
            <pc:docMk/>
            <pc:sldMk cId="0" sldId="608"/>
            <ac:spMk id="9" creationId="{23005F8C-4EB8-EE26-6CE7-10033CB13982}"/>
          </ac:spMkLst>
        </pc:spChg>
        <pc:spChg chg="add mod">
          <ac:chgData name="인수 김" userId="9c0180a6aa0e181f" providerId="LiveId" clId="{12338451-37F3-4A97-BB11-5B7CC2126E01}" dt="2025-03-09T03:01:44.592" v="2919" actId="1076"/>
          <ac:spMkLst>
            <pc:docMk/>
            <pc:sldMk cId="0" sldId="608"/>
            <ac:spMk id="10" creationId="{61E261FE-04F1-6434-7EC3-AB09CC081770}"/>
          </ac:spMkLst>
        </pc:spChg>
        <pc:spChg chg="mod">
          <ac:chgData name="인수 김" userId="9c0180a6aa0e181f" providerId="LiveId" clId="{12338451-37F3-4A97-BB11-5B7CC2126E01}" dt="2025-03-02T08:02:58.734" v="2558" actId="20577"/>
          <ac:spMkLst>
            <pc:docMk/>
            <pc:sldMk cId="0" sldId="608"/>
            <ac:spMk id="11" creationId="{00000000-0000-0000-0000-000000000000}"/>
          </ac:spMkLst>
        </pc:spChg>
        <pc:spChg chg="add mod">
          <ac:chgData name="인수 김" userId="9c0180a6aa0e181f" providerId="LiveId" clId="{12338451-37F3-4A97-BB11-5B7CC2126E01}" dt="2025-03-09T03:01:34.080" v="2916" actId="1076"/>
          <ac:spMkLst>
            <pc:docMk/>
            <pc:sldMk cId="0" sldId="608"/>
            <ac:spMk id="14" creationId="{66986963-1DD5-8ED3-AF8B-6D8722050AD3}"/>
          </ac:spMkLst>
        </pc:spChg>
        <pc:picChg chg="add mod">
          <ac:chgData name="인수 김" userId="9c0180a6aa0e181f" providerId="LiveId" clId="{12338451-37F3-4A97-BB11-5B7CC2126E01}" dt="2025-03-09T02:59:04.600" v="2894" actId="14100"/>
          <ac:picMkLst>
            <pc:docMk/>
            <pc:sldMk cId="0" sldId="608"/>
            <ac:picMk id="6" creationId="{F820992D-7B50-653C-AD1A-24E030006EF1}"/>
          </ac:picMkLst>
        </pc:picChg>
        <pc:picChg chg="mod">
          <ac:chgData name="인수 김" userId="9c0180a6aa0e181f" providerId="LiveId" clId="{12338451-37F3-4A97-BB11-5B7CC2126E01}" dt="2025-03-09T03:01:30.439" v="2915" actId="14100"/>
          <ac:picMkLst>
            <pc:docMk/>
            <pc:sldMk cId="0" sldId="608"/>
            <ac:picMk id="1026" creationId="{00000000-0000-0000-0000-000000000000}"/>
          </ac:picMkLst>
        </pc:picChg>
      </pc:sldChg>
      <pc:sldChg chg="addSp delSp modSp mod">
        <pc:chgData name="인수 김" userId="9c0180a6aa0e181f" providerId="LiveId" clId="{12338451-37F3-4A97-BB11-5B7CC2126E01}" dt="2025-03-09T03:29:01.937" v="3805" actId="14100"/>
        <pc:sldMkLst>
          <pc:docMk/>
          <pc:sldMk cId="0" sldId="609"/>
        </pc:sldMkLst>
        <pc:spChg chg="add mod">
          <ac:chgData name="인수 김" userId="9c0180a6aa0e181f" providerId="LiveId" clId="{12338451-37F3-4A97-BB11-5B7CC2126E01}" dt="2025-03-09T03:29:01.937" v="3805" actId="14100"/>
          <ac:spMkLst>
            <pc:docMk/>
            <pc:sldMk cId="0" sldId="609"/>
            <ac:spMk id="5" creationId="{EDB94ACA-85C2-7A61-C687-9B3EC8D3A07B}"/>
          </ac:spMkLst>
        </pc:spChg>
        <pc:spChg chg="add mod">
          <ac:chgData name="인수 김" userId="9c0180a6aa0e181f" providerId="LiveId" clId="{12338451-37F3-4A97-BB11-5B7CC2126E01}" dt="2025-03-09T03:20:13.361" v="3341" actId="14100"/>
          <ac:spMkLst>
            <pc:docMk/>
            <pc:sldMk cId="0" sldId="609"/>
            <ac:spMk id="6" creationId="{84BD1D39-9676-2783-7A56-E445226B159A}"/>
          </ac:spMkLst>
        </pc:spChg>
        <pc:spChg chg="mod">
          <ac:chgData name="인수 김" userId="9c0180a6aa0e181f" providerId="LiveId" clId="{12338451-37F3-4A97-BB11-5B7CC2126E01}" dt="2025-03-09T03:02:33.199" v="2926" actId="14100"/>
          <ac:spMkLst>
            <pc:docMk/>
            <pc:sldMk cId="0" sldId="609"/>
            <ac:spMk id="7" creationId="{00000000-0000-0000-0000-000000000000}"/>
          </ac:spMkLst>
        </pc:spChg>
        <pc:spChg chg="add mod">
          <ac:chgData name="인수 김" userId="9c0180a6aa0e181f" providerId="LiveId" clId="{12338451-37F3-4A97-BB11-5B7CC2126E01}" dt="2025-03-09T03:19:57.968" v="3339" actId="14100"/>
          <ac:spMkLst>
            <pc:docMk/>
            <pc:sldMk cId="0" sldId="609"/>
            <ac:spMk id="13" creationId="{10DE520D-EE5D-A229-A044-8113E35C793A}"/>
          </ac:spMkLst>
        </pc:spChg>
        <pc:spChg chg="add mod">
          <ac:chgData name="인수 김" userId="9c0180a6aa0e181f" providerId="LiveId" clId="{12338451-37F3-4A97-BB11-5B7CC2126E01}" dt="2025-03-09T03:21:06.560" v="3405" actId="14100"/>
          <ac:spMkLst>
            <pc:docMk/>
            <pc:sldMk cId="0" sldId="609"/>
            <ac:spMk id="15" creationId="{B0BD58CB-FA71-222A-EE9B-3AF00F6D717F}"/>
          </ac:spMkLst>
        </pc:spChg>
        <pc:spChg chg="add mod">
          <ac:chgData name="인수 김" userId="9c0180a6aa0e181f" providerId="LiveId" clId="{12338451-37F3-4A97-BB11-5B7CC2126E01}" dt="2025-03-09T03:22:26.578" v="3507" actId="114"/>
          <ac:spMkLst>
            <pc:docMk/>
            <pc:sldMk cId="0" sldId="609"/>
            <ac:spMk id="16" creationId="{D08C474D-FA15-8658-7960-04A2EF9008B4}"/>
          </ac:spMkLst>
        </pc:spChg>
        <pc:spChg chg="add mod">
          <ac:chgData name="인수 김" userId="9c0180a6aa0e181f" providerId="LiveId" clId="{12338451-37F3-4A97-BB11-5B7CC2126E01}" dt="2025-03-09T03:26:35.997" v="3712" actId="6549"/>
          <ac:spMkLst>
            <pc:docMk/>
            <pc:sldMk cId="0" sldId="609"/>
            <ac:spMk id="22" creationId="{A3421862-EAC5-44BB-C15D-5278A44F54BC}"/>
          </ac:spMkLst>
        </pc:spChg>
        <pc:spChg chg="add mod">
          <ac:chgData name="인수 김" userId="9c0180a6aa0e181f" providerId="LiveId" clId="{12338451-37F3-4A97-BB11-5B7CC2126E01}" dt="2025-03-09T03:27:54.072" v="3800" actId="14100"/>
          <ac:spMkLst>
            <pc:docMk/>
            <pc:sldMk cId="0" sldId="609"/>
            <ac:spMk id="25" creationId="{6D95F396-0559-D342-0DCB-D2FD9F65F133}"/>
          </ac:spMkLst>
        </pc:spChg>
        <pc:spChg chg="mod">
          <ac:chgData name="인수 김" userId="9c0180a6aa0e181f" providerId="LiveId" clId="{12338451-37F3-4A97-BB11-5B7CC2126E01}" dt="2025-03-09T03:22:32.583" v="3509" actId="1076"/>
          <ac:spMkLst>
            <pc:docMk/>
            <pc:sldMk cId="0" sldId="609"/>
            <ac:spMk id="27" creationId="{00000000-0000-0000-0000-000000000000}"/>
          </ac:spMkLst>
        </pc:spChg>
        <pc:spChg chg="mod">
          <ac:chgData name="인수 김" userId="9c0180a6aa0e181f" providerId="LiveId" clId="{12338451-37F3-4A97-BB11-5B7CC2126E01}" dt="2025-03-09T03:22:32.583" v="3509" actId="1076"/>
          <ac:spMkLst>
            <pc:docMk/>
            <pc:sldMk cId="0" sldId="609"/>
            <ac:spMk id="28" creationId="{00000000-0000-0000-0000-000000000000}"/>
          </ac:spMkLst>
        </pc:spChg>
        <pc:spChg chg="mod">
          <ac:chgData name="인수 김" userId="9c0180a6aa0e181f" providerId="LiveId" clId="{12338451-37F3-4A97-BB11-5B7CC2126E01}" dt="2025-03-09T03:22:32.583" v="3509" actId="1076"/>
          <ac:spMkLst>
            <pc:docMk/>
            <pc:sldMk cId="0" sldId="609"/>
            <ac:spMk id="29" creationId="{00000000-0000-0000-0000-000000000000}"/>
          </ac:spMkLst>
        </pc:spChg>
        <pc:spChg chg="mod">
          <ac:chgData name="인수 김" userId="9c0180a6aa0e181f" providerId="LiveId" clId="{12338451-37F3-4A97-BB11-5B7CC2126E01}" dt="2025-03-09T03:22:32.583" v="3509" actId="1076"/>
          <ac:spMkLst>
            <pc:docMk/>
            <pc:sldMk cId="0" sldId="609"/>
            <ac:spMk id="30" creationId="{00000000-0000-0000-0000-000000000000}"/>
          </ac:spMkLst>
        </pc:spChg>
        <pc:spChg chg="mod">
          <ac:chgData name="인수 김" userId="9c0180a6aa0e181f" providerId="LiveId" clId="{12338451-37F3-4A97-BB11-5B7CC2126E01}" dt="2025-03-09T03:22:32.583" v="3509" actId="1076"/>
          <ac:spMkLst>
            <pc:docMk/>
            <pc:sldMk cId="0" sldId="609"/>
            <ac:spMk id="31" creationId="{00000000-0000-0000-0000-000000000000}"/>
          </ac:spMkLst>
        </pc:spChg>
        <pc:spChg chg="mod">
          <ac:chgData name="인수 김" userId="9c0180a6aa0e181f" providerId="LiveId" clId="{12338451-37F3-4A97-BB11-5B7CC2126E01}" dt="2025-03-09T03:22:32.583" v="3509" actId="1076"/>
          <ac:spMkLst>
            <pc:docMk/>
            <pc:sldMk cId="0" sldId="609"/>
            <ac:spMk id="32" creationId="{00000000-0000-0000-0000-000000000000}"/>
          </ac:spMkLst>
        </pc:spChg>
        <pc:spChg chg="mod">
          <ac:chgData name="인수 김" userId="9c0180a6aa0e181f" providerId="LiveId" clId="{12338451-37F3-4A97-BB11-5B7CC2126E01}" dt="2025-03-09T03:22:32.583" v="3509" actId="1076"/>
          <ac:spMkLst>
            <pc:docMk/>
            <pc:sldMk cId="0" sldId="609"/>
            <ac:spMk id="34" creationId="{00000000-0000-0000-0000-000000000000}"/>
          </ac:spMkLst>
        </pc:spChg>
        <pc:spChg chg="mod">
          <ac:chgData name="인수 김" userId="9c0180a6aa0e181f" providerId="LiveId" clId="{12338451-37F3-4A97-BB11-5B7CC2126E01}" dt="2025-03-09T03:22:32.583" v="3509" actId="1076"/>
          <ac:spMkLst>
            <pc:docMk/>
            <pc:sldMk cId="0" sldId="609"/>
            <ac:spMk id="35" creationId="{00000000-0000-0000-0000-000000000000}"/>
          </ac:spMkLst>
        </pc:spChg>
        <pc:spChg chg="mod">
          <ac:chgData name="인수 김" userId="9c0180a6aa0e181f" providerId="LiveId" clId="{12338451-37F3-4A97-BB11-5B7CC2126E01}" dt="2025-03-09T03:22:32.583" v="3509" actId="1076"/>
          <ac:spMkLst>
            <pc:docMk/>
            <pc:sldMk cId="0" sldId="609"/>
            <ac:spMk id="36" creationId="{00000000-0000-0000-0000-000000000000}"/>
          </ac:spMkLst>
        </pc:spChg>
        <pc:spChg chg="mod">
          <ac:chgData name="인수 김" userId="9c0180a6aa0e181f" providerId="LiveId" clId="{12338451-37F3-4A97-BB11-5B7CC2126E01}" dt="2025-03-09T03:22:32.583" v="3509" actId="1076"/>
          <ac:spMkLst>
            <pc:docMk/>
            <pc:sldMk cId="0" sldId="609"/>
            <ac:spMk id="38" creationId="{00000000-0000-0000-0000-000000000000}"/>
          </ac:spMkLst>
        </pc:spChg>
        <pc:spChg chg="mod">
          <ac:chgData name="인수 김" userId="9c0180a6aa0e181f" providerId="LiveId" clId="{12338451-37F3-4A97-BB11-5B7CC2126E01}" dt="2025-03-09T03:22:29.784" v="3508" actId="14100"/>
          <ac:spMkLst>
            <pc:docMk/>
            <pc:sldMk cId="0" sldId="609"/>
            <ac:spMk id="51" creationId="{00000000-0000-0000-0000-000000000000}"/>
          </ac:spMkLst>
        </pc:spChg>
        <pc:picChg chg="mod">
          <ac:chgData name="인수 김" userId="9c0180a6aa0e181f" providerId="LiveId" clId="{12338451-37F3-4A97-BB11-5B7CC2126E01}" dt="2025-03-09T03:02:30.943" v="2925" actId="1076"/>
          <ac:picMkLst>
            <pc:docMk/>
            <pc:sldMk cId="0" sldId="609"/>
            <ac:picMk id="2050" creationId="{00000000-0000-0000-0000-000000000000}"/>
          </ac:picMkLst>
        </pc:picChg>
        <pc:cxnChg chg="add mod">
          <ac:chgData name="인수 김" userId="9c0180a6aa0e181f" providerId="LiveId" clId="{12338451-37F3-4A97-BB11-5B7CC2126E01}" dt="2025-03-09T03:13:27.920" v="3271" actId="14100"/>
          <ac:cxnSpMkLst>
            <pc:docMk/>
            <pc:sldMk cId="0" sldId="609"/>
            <ac:cxnSpMk id="8" creationId="{6A560E05-16E4-1A8D-CA30-E38AA8FE4814}"/>
          </ac:cxnSpMkLst>
        </pc:cxnChg>
        <pc:cxnChg chg="add mod">
          <ac:chgData name="인수 김" userId="9c0180a6aa0e181f" providerId="LiveId" clId="{12338451-37F3-4A97-BB11-5B7CC2126E01}" dt="2025-03-09T03:20:02.160" v="3340" actId="14100"/>
          <ac:cxnSpMkLst>
            <pc:docMk/>
            <pc:sldMk cId="0" sldId="609"/>
            <ac:cxnSpMk id="11" creationId="{96BECD11-E55A-9A7F-B871-27265265F87C}"/>
          </ac:cxnSpMkLst>
        </pc:cxnChg>
        <pc:cxnChg chg="add mod">
          <ac:chgData name="인수 김" userId="9c0180a6aa0e181f" providerId="LiveId" clId="{12338451-37F3-4A97-BB11-5B7CC2126E01}" dt="2025-03-09T03:21:34.504" v="3411" actId="14100"/>
          <ac:cxnSpMkLst>
            <pc:docMk/>
            <pc:sldMk cId="0" sldId="609"/>
            <ac:cxnSpMk id="18" creationId="{FADE8572-A692-0165-AABD-10965EA40849}"/>
          </ac:cxnSpMkLst>
        </pc:cxnChg>
        <pc:cxnChg chg="add mod">
          <ac:chgData name="인수 김" userId="9c0180a6aa0e181f" providerId="LiveId" clId="{12338451-37F3-4A97-BB11-5B7CC2126E01}" dt="2025-03-09T03:22:49.048" v="3512" actId="14100"/>
          <ac:cxnSpMkLst>
            <pc:docMk/>
            <pc:sldMk cId="0" sldId="609"/>
            <ac:cxnSpMk id="20" creationId="{F01BC270-3971-D0DA-D82C-D460D2ED3959}"/>
          </ac:cxnSpMkLst>
        </pc:cxnChg>
        <pc:cxnChg chg="add mod">
          <ac:chgData name="인수 김" userId="9c0180a6aa0e181f" providerId="LiveId" clId="{12338451-37F3-4A97-BB11-5B7CC2126E01}" dt="2025-03-09T03:25:52.568" v="3652" actId="1076"/>
          <ac:cxnSpMkLst>
            <pc:docMk/>
            <pc:sldMk cId="0" sldId="609"/>
            <ac:cxnSpMk id="24" creationId="{7C1F59B4-0E70-2EA4-2999-61FE3EE71305}"/>
          </ac:cxnSpMkLst>
        </pc:cxnChg>
      </pc:sldChg>
      <pc:sldChg chg="addSp delSp modSp mod">
        <pc:chgData name="인수 김" userId="9c0180a6aa0e181f" providerId="LiveId" clId="{12338451-37F3-4A97-BB11-5B7CC2126E01}" dt="2025-03-09T02:52:11.851" v="2651" actId="20577"/>
        <pc:sldMkLst>
          <pc:docMk/>
          <pc:sldMk cId="0" sldId="610"/>
        </pc:sldMkLst>
        <pc:spChg chg="add mod">
          <ac:chgData name="인수 김" userId="9c0180a6aa0e181f" providerId="LiveId" clId="{12338451-37F3-4A97-BB11-5B7CC2126E01}" dt="2025-03-02T07:19:27.942" v="1417" actId="1076"/>
          <ac:spMkLst>
            <pc:docMk/>
            <pc:sldMk cId="0" sldId="610"/>
            <ac:spMk id="4" creationId="{5603B94E-9AF0-35CC-EB8C-A10E1A036510}"/>
          </ac:spMkLst>
        </pc:spChg>
        <pc:spChg chg="add mod">
          <ac:chgData name="인수 김" userId="9c0180a6aa0e181f" providerId="LiveId" clId="{12338451-37F3-4A97-BB11-5B7CC2126E01}" dt="2025-03-02T07:19:59.999" v="1426" actId="14100"/>
          <ac:spMkLst>
            <pc:docMk/>
            <pc:sldMk cId="0" sldId="610"/>
            <ac:spMk id="5" creationId="{7B14E609-93EA-1C75-5B40-834FACC884B9}"/>
          </ac:spMkLst>
        </pc:spChg>
        <pc:spChg chg="mod">
          <ac:chgData name="인수 김" userId="9c0180a6aa0e181f" providerId="LiveId" clId="{12338451-37F3-4A97-BB11-5B7CC2126E01}" dt="2025-03-02T07:12:27.614" v="1406" actId="20577"/>
          <ac:spMkLst>
            <pc:docMk/>
            <pc:sldMk cId="0" sldId="610"/>
            <ac:spMk id="11" creationId="{00000000-0000-0000-0000-000000000000}"/>
          </ac:spMkLst>
        </pc:spChg>
        <pc:spChg chg="mod">
          <ac:chgData name="인수 김" userId="9c0180a6aa0e181f" providerId="LiveId" clId="{12338451-37F3-4A97-BB11-5B7CC2126E01}" dt="2025-03-09T02:52:11.851" v="2651" actId="20577"/>
          <ac:spMkLst>
            <pc:docMk/>
            <pc:sldMk cId="0" sldId="610"/>
            <ac:spMk id="36" creationId="{00000000-0000-0000-0000-000000000000}"/>
          </ac:spMkLst>
        </pc:spChg>
        <pc:spChg chg="mod">
          <ac:chgData name="인수 김" userId="9c0180a6aa0e181f" providerId="LiveId" clId="{12338451-37F3-4A97-BB11-5B7CC2126E01}" dt="2025-03-02T07:20:29.899" v="1455"/>
          <ac:spMkLst>
            <pc:docMk/>
            <pc:sldMk cId="0" sldId="610"/>
            <ac:spMk id="37" creationId="{00000000-0000-0000-0000-000000000000}"/>
          </ac:spMkLst>
        </pc:spChg>
        <pc:picChg chg="add mod">
          <ac:chgData name="인수 김" userId="9c0180a6aa0e181f" providerId="LiveId" clId="{12338451-37F3-4A97-BB11-5B7CC2126E01}" dt="2025-03-02T07:19:11.749" v="1415" actId="1076"/>
          <ac:picMkLst>
            <pc:docMk/>
            <pc:sldMk cId="0" sldId="610"/>
            <ac:picMk id="3" creationId="{364E7D1C-DE42-C9BA-2C00-0B514A6365AA}"/>
          </ac:picMkLst>
        </pc:picChg>
      </pc:sldChg>
      <pc:sldChg chg="addSp delSp modSp mod">
        <pc:chgData name="인수 김" userId="9c0180a6aa0e181f" providerId="LiveId" clId="{12338451-37F3-4A97-BB11-5B7CC2126E01}" dt="2025-03-02T08:03:44.019" v="2572"/>
        <pc:sldMkLst>
          <pc:docMk/>
          <pc:sldMk cId="0" sldId="612"/>
        </pc:sldMkLst>
        <pc:spChg chg="mod">
          <ac:chgData name="인수 김" userId="9c0180a6aa0e181f" providerId="LiveId" clId="{12338451-37F3-4A97-BB11-5B7CC2126E01}" dt="2025-03-02T04:14:30.939" v="655" actId="1076"/>
          <ac:spMkLst>
            <pc:docMk/>
            <pc:sldMk cId="0" sldId="612"/>
            <ac:spMk id="5" creationId="{00000000-0000-0000-0000-000000000000}"/>
          </ac:spMkLst>
        </pc:spChg>
        <pc:spChg chg="add mod">
          <ac:chgData name="인수 김" userId="9c0180a6aa0e181f" providerId="LiveId" clId="{12338451-37F3-4A97-BB11-5B7CC2126E01}" dt="2025-03-02T03:57:58.843" v="36" actId="1076"/>
          <ac:spMkLst>
            <pc:docMk/>
            <pc:sldMk cId="0" sldId="612"/>
            <ac:spMk id="7" creationId="{B8CEF028-CF2B-258B-9588-B27D1712E663}"/>
          </ac:spMkLst>
        </pc:spChg>
        <pc:spChg chg="mod">
          <ac:chgData name="인수 김" userId="9c0180a6aa0e181f" providerId="LiveId" clId="{12338451-37F3-4A97-BB11-5B7CC2126E01}" dt="2025-03-02T03:58:10.228" v="41" actId="1076"/>
          <ac:spMkLst>
            <pc:docMk/>
            <pc:sldMk cId="0" sldId="612"/>
            <ac:spMk id="14" creationId="{00000000-0000-0000-0000-000000000000}"/>
          </ac:spMkLst>
        </pc:spChg>
        <pc:spChg chg="add mod">
          <ac:chgData name="인수 김" userId="9c0180a6aa0e181f" providerId="LiveId" clId="{12338451-37F3-4A97-BB11-5B7CC2126E01}" dt="2025-03-02T08:03:44.019" v="2572"/>
          <ac:spMkLst>
            <pc:docMk/>
            <pc:sldMk cId="0" sldId="612"/>
            <ac:spMk id="16" creationId="{0445DC40-7110-E32E-2045-B026BE5C4165}"/>
          </ac:spMkLst>
        </pc:spChg>
        <pc:spChg chg="add mod">
          <ac:chgData name="인수 김" userId="9c0180a6aa0e181f" providerId="LiveId" clId="{12338451-37F3-4A97-BB11-5B7CC2126E01}" dt="2025-03-02T04:06:20.770" v="348" actId="14100"/>
          <ac:spMkLst>
            <pc:docMk/>
            <pc:sldMk cId="0" sldId="612"/>
            <ac:spMk id="17" creationId="{C0AEE749-C5B1-801C-2333-2EB9159A9414}"/>
          </ac:spMkLst>
        </pc:spChg>
        <pc:spChg chg="mod">
          <ac:chgData name="인수 김" userId="9c0180a6aa0e181f" providerId="LiveId" clId="{12338451-37F3-4A97-BB11-5B7CC2126E01}" dt="2025-03-02T03:58:43.110" v="60" actId="20577"/>
          <ac:spMkLst>
            <pc:docMk/>
            <pc:sldMk cId="0" sldId="612"/>
            <ac:spMk id="20" creationId="{00000000-0000-0000-0000-000000000000}"/>
          </ac:spMkLst>
        </pc:spChg>
        <pc:spChg chg="add mod">
          <ac:chgData name="인수 김" userId="9c0180a6aa0e181f" providerId="LiveId" clId="{12338451-37F3-4A97-BB11-5B7CC2126E01}" dt="2025-03-02T04:08:11.747" v="402" actId="20577"/>
          <ac:spMkLst>
            <pc:docMk/>
            <pc:sldMk cId="0" sldId="612"/>
            <ac:spMk id="23" creationId="{6C4CB31D-9FE0-E586-3D74-8844FA2D8AC9}"/>
          </ac:spMkLst>
        </pc:spChg>
        <pc:spChg chg="add mod">
          <ac:chgData name="인수 김" userId="9c0180a6aa0e181f" providerId="LiveId" clId="{12338451-37F3-4A97-BB11-5B7CC2126E01}" dt="2025-03-02T04:08:36.138" v="405" actId="1076"/>
          <ac:spMkLst>
            <pc:docMk/>
            <pc:sldMk cId="0" sldId="612"/>
            <ac:spMk id="25" creationId="{8DAFBBBF-705E-99D1-249C-0C826E6D1910}"/>
          </ac:spMkLst>
        </pc:spChg>
        <pc:spChg chg="add mod">
          <ac:chgData name="인수 김" userId="9c0180a6aa0e181f" providerId="LiveId" clId="{12338451-37F3-4A97-BB11-5B7CC2126E01}" dt="2025-03-02T04:10:08.610" v="462" actId="20577"/>
          <ac:spMkLst>
            <pc:docMk/>
            <pc:sldMk cId="0" sldId="612"/>
            <ac:spMk id="34" creationId="{0BABC0C0-DA4C-4688-62B4-24456AD93F8C}"/>
          </ac:spMkLst>
        </pc:spChg>
        <pc:spChg chg="add mod">
          <ac:chgData name="인수 김" userId="9c0180a6aa0e181f" providerId="LiveId" clId="{12338451-37F3-4A97-BB11-5B7CC2126E01}" dt="2025-03-02T04:11:06.498" v="470" actId="14100"/>
          <ac:spMkLst>
            <pc:docMk/>
            <pc:sldMk cId="0" sldId="612"/>
            <ac:spMk id="36" creationId="{9A8A8512-FD4B-44BF-EAB5-1B95684A9E7F}"/>
          </ac:spMkLst>
        </pc:spChg>
        <pc:spChg chg="add mod">
          <ac:chgData name="인수 김" userId="9c0180a6aa0e181f" providerId="LiveId" clId="{12338451-37F3-4A97-BB11-5B7CC2126E01}" dt="2025-03-02T04:13:05.850" v="555" actId="1076"/>
          <ac:spMkLst>
            <pc:docMk/>
            <pc:sldMk cId="0" sldId="612"/>
            <ac:spMk id="39" creationId="{4F87C9D8-81A4-75A1-4A26-237A7AE2056F}"/>
          </ac:spMkLst>
        </pc:spChg>
        <pc:picChg chg="add mod">
          <ac:chgData name="인수 김" userId="9c0180a6aa0e181f" providerId="LiveId" clId="{12338451-37F3-4A97-BB11-5B7CC2126E01}" dt="2025-03-02T04:03:04.979" v="240" actId="1076"/>
          <ac:picMkLst>
            <pc:docMk/>
            <pc:sldMk cId="0" sldId="612"/>
            <ac:picMk id="6" creationId="{803DC677-97C7-FEA4-F12F-F70C15B3410C}"/>
          </ac:picMkLst>
        </pc:picChg>
        <pc:picChg chg="add mod">
          <ac:chgData name="인수 김" userId="9c0180a6aa0e181f" providerId="LiveId" clId="{12338451-37F3-4A97-BB11-5B7CC2126E01}" dt="2025-03-02T03:58:08.682" v="40" actId="1076"/>
          <ac:picMkLst>
            <pc:docMk/>
            <pc:sldMk cId="0" sldId="612"/>
            <ac:picMk id="9" creationId="{DF2478F6-820C-E516-A345-3D7C2E58DB64}"/>
          </ac:picMkLst>
        </pc:picChg>
        <pc:picChg chg="add mod">
          <ac:chgData name="인수 김" userId="9c0180a6aa0e181f" providerId="LiveId" clId="{12338451-37F3-4A97-BB11-5B7CC2126E01}" dt="2025-03-02T03:57:58.843" v="36" actId="1076"/>
          <ac:picMkLst>
            <pc:docMk/>
            <pc:sldMk cId="0" sldId="612"/>
            <ac:picMk id="13" creationId="{FAAD59D3-CD4F-A09D-913B-3B2B41FC80C9}"/>
          </ac:picMkLst>
        </pc:picChg>
        <pc:cxnChg chg="add mod">
          <ac:chgData name="인수 김" userId="9c0180a6aa0e181f" providerId="LiveId" clId="{12338451-37F3-4A97-BB11-5B7CC2126E01}" dt="2025-03-02T04:07:47.490" v="384" actId="14100"/>
          <ac:cxnSpMkLst>
            <pc:docMk/>
            <pc:sldMk cId="0" sldId="612"/>
            <ac:cxnSpMk id="19" creationId="{63DE9CB3-8277-941E-C484-5D247F4F1459}"/>
          </ac:cxnSpMkLst>
        </pc:cxnChg>
        <pc:cxnChg chg="add mod">
          <ac:chgData name="인수 김" userId="9c0180a6aa0e181f" providerId="LiveId" clId="{12338451-37F3-4A97-BB11-5B7CC2126E01}" dt="2025-03-02T04:08:38.627" v="406" actId="14100"/>
          <ac:cxnSpMkLst>
            <pc:docMk/>
            <pc:sldMk cId="0" sldId="612"/>
            <ac:cxnSpMk id="26" creationId="{50C49EF0-A557-B8CD-8E12-4BE653128DF7}"/>
          </ac:cxnSpMkLst>
        </pc:cxnChg>
        <pc:cxnChg chg="add mod">
          <ac:chgData name="인수 김" userId="9c0180a6aa0e181f" providerId="LiveId" clId="{12338451-37F3-4A97-BB11-5B7CC2126E01}" dt="2025-03-02T04:10:18.579" v="463" actId="14100"/>
          <ac:cxnSpMkLst>
            <pc:docMk/>
            <pc:sldMk cId="0" sldId="612"/>
            <ac:cxnSpMk id="31" creationId="{AC8B6973-B8CE-9C22-B15A-F1CEB980C619}"/>
          </ac:cxnSpMkLst>
        </pc:cxnChg>
        <pc:cxnChg chg="add mod">
          <ac:chgData name="인수 김" userId="9c0180a6aa0e181f" providerId="LiveId" clId="{12338451-37F3-4A97-BB11-5B7CC2126E01}" dt="2025-03-02T04:12:30.937" v="535" actId="14100"/>
          <ac:cxnSpMkLst>
            <pc:docMk/>
            <pc:sldMk cId="0" sldId="612"/>
            <ac:cxnSpMk id="37" creationId="{A818B5AD-6B2E-77F2-B565-CE33941E4C50}"/>
          </ac:cxnSpMkLst>
        </pc:cxnChg>
      </pc:sldChg>
      <pc:sldChg chg="modSp del mod">
        <pc:chgData name="인수 김" userId="9c0180a6aa0e181f" providerId="LiveId" clId="{12338451-37F3-4A97-BB11-5B7CC2126E01}" dt="2025-03-02T04:58:19.524" v="1020" actId="47"/>
        <pc:sldMkLst>
          <pc:docMk/>
          <pc:sldMk cId="0" sldId="613"/>
        </pc:sldMkLst>
      </pc:sldChg>
      <pc:sldChg chg="addSp delSp modSp mod">
        <pc:chgData name="인수 김" userId="9c0180a6aa0e181f" providerId="LiveId" clId="{12338451-37F3-4A97-BB11-5B7CC2126E01}" dt="2025-03-02T08:06:20.474" v="2599"/>
        <pc:sldMkLst>
          <pc:docMk/>
          <pc:sldMk cId="0" sldId="615"/>
        </pc:sldMkLst>
        <pc:spChg chg="add mod">
          <ac:chgData name="인수 김" userId="9c0180a6aa0e181f" providerId="LiveId" clId="{12338451-37F3-4A97-BB11-5B7CC2126E01}" dt="2025-03-02T05:36:10.406" v="1045" actId="14100"/>
          <ac:spMkLst>
            <pc:docMk/>
            <pc:sldMk cId="0" sldId="615"/>
            <ac:spMk id="9" creationId="{965551F7-05AD-3F5D-3B27-C152E6443F99}"/>
          </ac:spMkLst>
        </pc:spChg>
        <pc:spChg chg="add mod">
          <ac:chgData name="인수 김" userId="9c0180a6aa0e181f" providerId="LiveId" clId="{12338451-37F3-4A97-BB11-5B7CC2126E01}" dt="2025-03-02T05:42:36.261" v="1169" actId="1076"/>
          <ac:spMkLst>
            <pc:docMk/>
            <pc:sldMk cId="0" sldId="615"/>
            <ac:spMk id="13" creationId="{17FB418F-AE1B-C51F-6D7D-34B3E192295B}"/>
          </ac:spMkLst>
        </pc:spChg>
        <pc:spChg chg="add mod">
          <ac:chgData name="인수 김" userId="9c0180a6aa0e181f" providerId="LiveId" clId="{12338451-37F3-4A97-BB11-5B7CC2126E01}" dt="2025-03-02T05:42:38.420" v="1170" actId="1076"/>
          <ac:spMkLst>
            <pc:docMk/>
            <pc:sldMk cId="0" sldId="615"/>
            <ac:spMk id="14" creationId="{F916D35F-9108-52F9-4D44-A334705A2E77}"/>
          </ac:spMkLst>
        </pc:spChg>
        <pc:spChg chg="mod">
          <ac:chgData name="인수 김" userId="9c0180a6aa0e181f" providerId="LiveId" clId="{12338451-37F3-4A97-BB11-5B7CC2126E01}" dt="2025-03-02T05:42:13.309" v="1168" actId="20577"/>
          <ac:spMkLst>
            <pc:docMk/>
            <pc:sldMk cId="0" sldId="615"/>
            <ac:spMk id="37" creationId="{00000000-0000-0000-0000-000000000000}"/>
          </ac:spMkLst>
        </pc:spChg>
        <pc:spChg chg="mod">
          <ac:chgData name="인수 김" userId="9c0180a6aa0e181f" providerId="LiveId" clId="{12338451-37F3-4A97-BB11-5B7CC2126E01}" dt="2025-03-02T08:06:20.474" v="2599"/>
          <ac:spMkLst>
            <pc:docMk/>
            <pc:sldMk cId="0" sldId="615"/>
            <ac:spMk id="91" creationId="{00000000-0000-0000-0000-000000000000}"/>
          </ac:spMkLst>
        </pc:spChg>
        <pc:spChg chg="mod">
          <ac:chgData name="인수 김" userId="9c0180a6aa0e181f" providerId="LiveId" clId="{12338451-37F3-4A97-BB11-5B7CC2126E01}" dt="2025-03-02T08:05:54.158" v="2575" actId="114"/>
          <ac:spMkLst>
            <pc:docMk/>
            <pc:sldMk cId="0" sldId="615"/>
            <ac:spMk id="92" creationId="{00000000-0000-0000-0000-000000000000}"/>
          </ac:spMkLst>
        </pc:spChg>
        <pc:spChg chg="mod">
          <ac:chgData name="인수 김" userId="9c0180a6aa0e181f" providerId="LiveId" clId="{12338451-37F3-4A97-BB11-5B7CC2126E01}" dt="2025-03-02T05:40:33.348" v="1086"/>
          <ac:spMkLst>
            <pc:docMk/>
            <pc:sldMk cId="0" sldId="615"/>
            <ac:spMk id="113" creationId="{00000000-0000-0000-0000-000000000000}"/>
          </ac:spMkLst>
        </pc:spChg>
        <pc:spChg chg="mod">
          <ac:chgData name="인수 김" userId="9c0180a6aa0e181f" providerId="LiveId" clId="{12338451-37F3-4A97-BB11-5B7CC2126E01}" dt="2025-03-02T05:40:39.585" v="1099"/>
          <ac:spMkLst>
            <pc:docMk/>
            <pc:sldMk cId="0" sldId="615"/>
            <ac:spMk id="114" creationId="{00000000-0000-0000-0000-000000000000}"/>
          </ac:spMkLst>
        </pc:spChg>
        <pc:picChg chg="add mod">
          <ac:chgData name="인수 김" userId="9c0180a6aa0e181f" providerId="LiveId" clId="{12338451-37F3-4A97-BB11-5B7CC2126E01}" dt="2025-03-02T05:35:49.997" v="1042" actId="1076"/>
          <ac:picMkLst>
            <pc:docMk/>
            <pc:sldMk cId="0" sldId="615"/>
            <ac:picMk id="8" creationId="{73337235-645D-F633-59CE-17EE63EB2E30}"/>
          </ac:picMkLst>
        </pc:picChg>
        <pc:picChg chg="add mod">
          <ac:chgData name="인수 김" userId="9c0180a6aa0e181f" providerId="LiveId" clId="{12338451-37F3-4A97-BB11-5B7CC2126E01}" dt="2025-03-02T05:40:07.651" v="1071" actId="14100"/>
          <ac:picMkLst>
            <pc:docMk/>
            <pc:sldMk cId="0" sldId="615"/>
            <ac:picMk id="11" creationId="{D08B0C72-6720-FF35-ABA3-F2CD181F4FB5}"/>
          </ac:picMkLst>
        </pc:picChg>
      </pc:sldChg>
      <pc:sldChg chg="modSp mod">
        <pc:chgData name="인수 김" userId="9c0180a6aa0e181f" providerId="LiveId" clId="{12338451-37F3-4A97-BB11-5B7CC2126E01}" dt="2025-03-09T02:48:40.872" v="2642"/>
        <pc:sldMkLst>
          <pc:docMk/>
          <pc:sldMk cId="0" sldId="617"/>
        </pc:sldMkLst>
        <pc:spChg chg="mod">
          <ac:chgData name="인수 김" userId="9c0180a6aa0e181f" providerId="LiveId" clId="{12338451-37F3-4A97-BB11-5B7CC2126E01}" dt="2025-03-09T02:48:40.872" v="2642"/>
          <ac:spMkLst>
            <pc:docMk/>
            <pc:sldMk cId="0" sldId="617"/>
            <ac:spMk id="16" creationId="{00000000-0000-0000-0000-000000000000}"/>
          </ac:spMkLst>
        </pc:spChg>
      </pc:sldChg>
      <pc:sldChg chg="addSp delSp modSp new mod">
        <pc:chgData name="인수 김" userId="9c0180a6aa0e181f" providerId="LiveId" clId="{12338451-37F3-4A97-BB11-5B7CC2126E01}" dt="2025-03-02T04:42:20.048" v="852" actId="1076"/>
        <pc:sldMkLst>
          <pc:docMk/>
          <pc:sldMk cId="2947987361" sldId="619"/>
        </pc:sldMkLst>
        <pc:spChg chg="add mod">
          <ac:chgData name="인수 김" userId="9c0180a6aa0e181f" providerId="LiveId" clId="{12338451-37F3-4A97-BB11-5B7CC2126E01}" dt="2025-03-02T04:15:27.910" v="668" actId="20577"/>
          <ac:spMkLst>
            <pc:docMk/>
            <pc:sldMk cId="2947987361" sldId="619"/>
            <ac:spMk id="2" creationId="{9EC92986-2BD2-556D-3EC2-60B74DACEADA}"/>
          </ac:spMkLst>
        </pc:spChg>
        <pc:spChg chg="add mod">
          <ac:chgData name="인수 김" userId="9c0180a6aa0e181f" providerId="LiveId" clId="{12338451-37F3-4A97-BB11-5B7CC2126E01}" dt="2025-03-02T04:32:36.081" v="705" actId="1076"/>
          <ac:spMkLst>
            <pc:docMk/>
            <pc:sldMk cId="2947987361" sldId="619"/>
            <ac:spMk id="13" creationId="{EF844614-73F8-FC44-D878-A577FCEC969A}"/>
          </ac:spMkLst>
        </pc:spChg>
        <pc:spChg chg="add mod">
          <ac:chgData name="인수 김" userId="9c0180a6aa0e181f" providerId="LiveId" clId="{12338451-37F3-4A97-BB11-5B7CC2126E01}" dt="2025-03-02T04:33:01.849" v="713" actId="1076"/>
          <ac:spMkLst>
            <pc:docMk/>
            <pc:sldMk cId="2947987361" sldId="619"/>
            <ac:spMk id="14" creationId="{8454EBFE-36E1-C4E3-2FF8-2240CEFD806F}"/>
          </ac:spMkLst>
        </pc:spChg>
        <pc:spChg chg="add mod">
          <ac:chgData name="인수 김" userId="9c0180a6aa0e181f" providerId="LiveId" clId="{12338451-37F3-4A97-BB11-5B7CC2126E01}" dt="2025-03-02T04:33:13.450" v="717" actId="1076"/>
          <ac:spMkLst>
            <pc:docMk/>
            <pc:sldMk cId="2947987361" sldId="619"/>
            <ac:spMk id="15" creationId="{35EB223B-081B-DBE2-2385-4F0319CC784A}"/>
          </ac:spMkLst>
        </pc:spChg>
        <pc:spChg chg="add mod">
          <ac:chgData name="인수 김" userId="9c0180a6aa0e181f" providerId="LiveId" clId="{12338451-37F3-4A97-BB11-5B7CC2126E01}" dt="2025-03-02T04:33:35.273" v="720" actId="1076"/>
          <ac:spMkLst>
            <pc:docMk/>
            <pc:sldMk cId="2947987361" sldId="619"/>
            <ac:spMk id="16" creationId="{0FC69C4E-3D75-6BD5-7164-81C9AA4373E5}"/>
          </ac:spMkLst>
        </pc:spChg>
        <pc:spChg chg="add mod">
          <ac:chgData name="인수 김" userId="9c0180a6aa0e181f" providerId="LiveId" clId="{12338451-37F3-4A97-BB11-5B7CC2126E01}" dt="2025-03-02T04:39:36.186" v="840" actId="692"/>
          <ac:spMkLst>
            <pc:docMk/>
            <pc:sldMk cId="2947987361" sldId="619"/>
            <ac:spMk id="17" creationId="{532AE60F-D384-00A9-9067-5613496B820A}"/>
          </ac:spMkLst>
        </pc:spChg>
        <pc:spChg chg="add mod">
          <ac:chgData name="인수 김" userId="9c0180a6aa0e181f" providerId="LiveId" clId="{12338451-37F3-4A97-BB11-5B7CC2126E01}" dt="2025-03-02T04:36:54.337" v="790" actId="14100"/>
          <ac:spMkLst>
            <pc:docMk/>
            <pc:sldMk cId="2947987361" sldId="619"/>
            <ac:spMk id="19" creationId="{1DB1770E-3214-65E6-95B8-39C7FE10B50F}"/>
          </ac:spMkLst>
        </pc:spChg>
        <pc:spChg chg="add mod">
          <ac:chgData name="인수 김" userId="9c0180a6aa0e181f" providerId="LiveId" clId="{12338451-37F3-4A97-BB11-5B7CC2126E01}" dt="2025-03-02T04:39:41.307" v="841" actId="692"/>
          <ac:spMkLst>
            <pc:docMk/>
            <pc:sldMk cId="2947987361" sldId="619"/>
            <ac:spMk id="20" creationId="{63D3CBD2-B91D-FE61-2ABB-474F8BC02FF5}"/>
          </ac:spMkLst>
        </pc:spChg>
        <pc:spChg chg="add mod">
          <ac:chgData name="인수 김" userId="9c0180a6aa0e181f" providerId="LiveId" clId="{12338451-37F3-4A97-BB11-5B7CC2126E01}" dt="2025-03-02T04:37:23.969" v="797" actId="1076"/>
          <ac:spMkLst>
            <pc:docMk/>
            <pc:sldMk cId="2947987361" sldId="619"/>
            <ac:spMk id="21" creationId="{30BC441E-BFFF-AC75-3271-D6A860760937}"/>
          </ac:spMkLst>
        </pc:spChg>
        <pc:spChg chg="add mod">
          <ac:chgData name="인수 김" userId="9c0180a6aa0e181f" providerId="LiveId" clId="{12338451-37F3-4A97-BB11-5B7CC2126E01}" dt="2025-03-02T04:39:47.299" v="842" actId="692"/>
          <ac:spMkLst>
            <pc:docMk/>
            <pc:sldMk cId="2947987361" sldId="619"/>
            <ac:spMk id="22" creationId="{B65B84ED-E0FC-3469-D51C-16C572E09155}"/>
          </ac:spMkLst>
        </pc:spChg>
        <pc:spChg chg="add mod">
          <ac:chgData name="인수 김" userId="9c0180a6aa0e181f" providerId="LiveId" clId="{12338451-37F3-4A97-BB11-5B7CC2126E01}" dt="2025-03-02T04:38:12.273" v="802" actId="1076"/>
          <ac:spMkLst>
            <pc:docMk/>
            <pc:sldMk cId="2947987361" sldId="619"/>
            <ac:spMk id="23" creationId="{1D610F8B-216E-4983-3239-3D9F0AE5456B}"/>
          </ac:spMkLst>
        </pc:spChg>
        <pc:spChg chg="add mod">
          <ac:chgData name="인수 김" userId="9c0180a6aa0e181f" providerId="LiveId" clId="{12338451-37F3-4A97-BB11-5B7CC2126E01}" dt="2025-03-02T04:39:51.709" v="843" actId="692"/>
          <ac:spMkLst>
            <pc:docMk/>
            <pc:sldMk cId="2947987361" sldId="619"/>
            <ac:spMk id="24" creationId="{2453C345-5066-43A9-14CB-A7A60760B954}"/>
          </ac:spMkLst>
        </pc:spChg>
        <pc:spChg chg="add mod">
          <ac:chgData name="인수 김" userId="9c0180a6aa0e181f" providerId="LiveId" clId="{12338451-37F3-4A97-BB11-5B7CC2126E01}" dt="2025-03-02T04:42:20.048" v="852" actId="1076"/>
          <ac:spMkLst>
            <pc:docMk/>
            <pc:sldMk cId="2947987361" sldId="619"/>
            <ac:spMk id="25" creationId="{178F963B-3966-5578-236E-2EA0A26C173A}"/>
          </ac:spMkLst>
        </pc:spChg>
        <pc:picChg chg="add mod">
          <ac:chgData name="인수 김" userId="9c0180a6aa0e181f" providerId="LiveId" clId="{12338451-37F3-4A97-BB11-5B7CC2126E01}" dt="2025-03-02T04:33:30.440" v="718" actId="1076"/>
          <ac:picMkLst>
            <pc:docMk/>
            <pc:sldMk cId="2947987361" sldId="619"/>
            <ac:picMk id="4" creationId="{AC343066-C83F-8A97-488C-698823231A4A}"/>
          </ac:picMkLst>
        </pc:picChg>
        <pc:picChg chg="add mod">
          <ac:chgData name="인수 김" userId="9c0180a6aa0e181f" providerId="LiveId" clId="{12338451-37F3-4A97-BB11-5B7CC2126E01}" dt="2025-03-02T04:28:41.377" v="689" actId="14100"/>
          <ac:picMkLst>
            <pc:docMk/>
            <pc:sldMk cId="2947987361" sldId="619"/>
            <ac:picMk id="6" creationId="{FC5ECCC5-6768-450F-1627-CAF343FCB95B}"/>
          </ac:picMkLst>
        </pc:picChg>
        <pc:picChg chg="add mod">
          <ac:chgData name="인수 김" userId="9c0180a6aa0e181f" providerId="LiveId" clId="{12338451-37F3-4A97-BB11-5B7CC2126E01}" dt="2025-03-02T04:29:03.080" v="696" actId="1076"/>
          <ac:picMkLst>
            <pc:docMk/>
            <pc:sldMk cId="2947987361" sldId="619"/>
            <ac:picMk id="8" creationId="{160E251D-7EA0-B65F-C77D-31FECFA1EF8F}"/>
          </ac:picMkLst>
        </pc:picChg>
        <pc:picChg chg="add mod">
          <ac:chgData name="인수 김" userId="9c0180a6aa0e181f" providerId="LiveId" clId="{12338451-37F3-4A97-BB11-5B7CC2126E01}" dt="2025-03-02T04:28:58.473" v="695" actId="1076"/>
          <ac:picMkLst>
            <pc:docMk/>
            <pc:sldMk cId="2947987361" sldId="619"/>
            <ac:picMk id="10" creationId="{F85D6B31-9E20-E190-C6D6-D09037DADE55}"/>
          </ac:picMkLst>
        </pc:picChg>
        <pc:picChg chg="add mod">
          <ac:chgData name="인수 김" userId="9c0180a6aa0e181f" providerId="LiveId" clId="{12338451-37F3-4A97-BB11-5B7CC2126E01}" dt="2025-03-02T04:30:34.633" v="703" actId="14100"/>
          <ac:picMkLst>
            <pc:docMk/>
            <pc:sldMk cId="2947987361" sldId="619"/>
            <ac:picMk id="12" creationId="{641464CB-3ED4-CCA8-524A-84BAE5756C07}"/>
          </ac:picMkLst>
        </pc:picChg>
      </pc:sldChg>
      <pc:sldChg chg="addSp new del mod">
        <pc:chgData name="인수 김" userId="9c0180a6aa0e181f" providerId="LiveId" clId="{12338451-37F3-4A97-BB11-5B7CC2126E01}" dt="2025-03-02T04:59:37.253" v="1033" actId="47"/>
        <pc:sldMkLst>
          <pc:docMk/>
          <pc:sldMk cId="1943135497" sldId="620"/>
        </pc:sldMkLst>
      </pc:sldChg>
      <pc:sldChg chg="addSp delSp modSp add mod">
        <pc:chgData name="인수 김" userId="9c0180a6aa0e181f" providerId="LiveId" clId="{12338451-37F3-4A97-BB11-5B7CC2126E01}" dt="2025-03-02T04:59:10.873" v="1032" actId="1076"/>
        <pc:sldMkLst>
          <pc:docMk/>
          <pc:sldMk cId="2196074700" sldId="621"/>
        </pc:sldMkLst>
        <pc:spChg chg="add mod">
          <ac:chgData name="인수 김" userId="9c0180a6aa0e181f" providerId="LiveId" clId="{12338451-37F3-4A97-BB11-5B7CC2126E01}" dt="2025-03-02T04:58:34.959" v="1023" actId="14100"/>
          <ac:spMkLst>
            <pc:docMk/>
            <pc:sldMk cId="2196074700" sldId="621"/>
            <ac:spMk id="44" creationId="{A70708C4-61C7-E219-C687-3FE77A51A120}"/>
          </ac:spMkLst>
        </pc:spChg>
        <pc:spChg chg="add mod">
          <ac:chgData name="인수 김" userId="9c0180a6aa0e181f" providerId="LiveId" clId="{12338451-37F3-4A97-BB11-5B7CC2126E01}" dt="2025-03-02T04:58:46.800" v="1026" actId="14100"/>
          <ac:spMkLst>
            <pc:docMk/>
            <pc:sldMk cId="2196074700" sldId="621"/>
            <ac:spMk id="47" creationId="{766E1F16-9CDB-B820-4F55-8E2E99113C85}"/>
          </ac:spMkLst>
        </pc:spChg>
        <pc:spChg chg="add mod">
          <ac:chgData name="인수 김" userId="9c0180a6aa0e181f" providerId="LiveId" clId="{12338451-37F3-4A97-BB11-5B7CC2126E01}" dt="2025-03-02T04:58:59.500" v="1030" actId="1035"/>
          <ac:spMkLst>
            <pc:docMk/>
            <pc:sldMk cId="2196074700" sldId="621"/>
            <ac:spMk id="48" creationId="{06F6A7B3-C17B-E68E-999F-6C40E92B7BCD}"/>
          </ac:spMkLst>
        </pc:spChg>
        <pc:spChg chg="add mod">
          <ac:chgData name="인수 김" userId="9c0180a6aa0e181f" providerId="LiveId" clId="{12338451-37F3-4A97-BB11-5B7CC2126E01}" dt="2025-03-02T04:59:10.873" v="1032" actId="1076"/>
          <ac:spMkLst>
            <pc:docMk/>
            <pc:sldMk cId="2196074700" sldId="621"/>
            <ac:spMk id="49" creationId="{6FC81CF7-B54F-4419-E5EA-0909FBD02F78}"/>
          </ac:spMkLst>
        </pc:spChg>
        <pc:graphicFrameChg chg="mod modGraphic">
          <ac:chgData name="인수 김" userId="9c0180a6aa0e181f" providerId="LiveId" clId="{12338451-37F3-4A97-BB11-5B7CC2126E01}" dt="2025-03-02T04:56:19.195" v="1003"/>
          <ac:graphicFrameMkLst>
            <pc:docMk/>
            <pc:sldMk cId="2196074700" sldId="621"/>
            <ac:graphicFrameMk id="28" creationId="{F72C5796-66C5-FEC4-681C-E5C54D2025C5}"/>
          </ac:graphicFrameMkLst>
        </pc:graphicFrameChg>
        <pc:picChg chg="add mod">
          <ac:chgData name="인수 김" userId="9c0180a6aa0e181f" providerId="LiveId" clId="{12338451-37F3-4A97-BB11-5B7CC2126E01}" dt="2025-03-02T04:47:14.767" v="882" actId="14100"/>
          <ac:picMkLst>
            <pc:docMk/>
            <pc:sldMk cId="2196074700" sldId="621"/>
            <ac:picMk id="4" creationId="{E4CE8D9D-9D21-AE45-5CCF-EECC875B5D8C}"/>
          </ac:picMkLst>
        </pc:picChg>
        <pc:picChg chg="add mod">
          <ac:chgData name="인수 김" userId="9c0180a6aa0e181f" providerId="LiveId" clId="{12338451-37F3-4A97-BB11-5B7CC2126E01}" dt="2025-03-02T04:55:46.327" v="966" actId="1076"/>
          <ac:picMkLst>
            <pc:docMk/>
            <pc:sldMk cId="2196074700" sldId="621"/>
            <ac:picMk id="20" creationId="{AB725FAC-6305-924B-EFCE-056C6A097B00}"/>
          </ac:picMkLst>
        </pc:picChg>
        <pc:picChg chg="add mod">
          <ac:chgData name="인수 김" userId="9c0180a6aa0e181f" providerId="LiveId" clId="{12338451-37F3-4A97-BB11-5B7CC2126E01}" dt="2025-03-02T04:55:27.607" v="965" actId="1076"/>
          <ac:picMkLst>
            <pc:docMk/>
            <pc:sldMk cId="2196074700" sldId="621"/>
            <ac:picMk id="23" creationId="{A9833C04-A206-2E66-AC33-7A12CC2DE6D7}"/>
          </ac:picMkLst>
        </pc:picChg>
        <pc:picChg chg="add mod">
          <ac:chgData name="인수 김" userId="9c0180a6aa0e181f" providerId="LiveId" clId="{12338451-37F3-4A97-BB11-5B7CC2126E01}" dt="2025-03-02T04:56:37.832" v="1006" actId="1076"/>
          <ac:picMkLst>
            <pc:docMk/>
            <pc:sldMk cId="2196074700" sldId="621"/>
            <ac:picMk id="25" creationId="{5633520A-5620-D06E-2D6E-9A6840E76B3D}"/>
          </ac:picMkLst>
        </pc:picChg>
        <pc:picChg chg="add mod">
          <ac:chgData name="인수 김" userId="9c0180a6aa0e181f" providerId="LiveId" clId="{12338451-37F3-4A97-BB11-5B7CC2126E01}" dt="2025-03-02T04:57:36.487" v="1015" actId="14100"/>
          <ac:picMkLst>
            <pc:docMk/>
            <pc:sldMk cId="2196074700" sldId="621"/>
            <ac:picMk id="40" creationId="{7CC55E7D-6A59-0364-9B18-DF79552A17A4}"/>
          </ac:picMkLst>
        </pc:picChg>
        <pc:picChg chg="add mod">
          <ac:chgData name="인수 김" userId="9c0180a6aa0e181f" providerId="LiveId" clId="{12338451-37F3-4A97-BB11-5B7CC2126E01}" dt="2025-03-02T04:58:01.215" v="1019" actId="14100"/>
          <ac:picMkLst>
            <pc:docMk/>
            <pc:sldMk cId="2196074700" sldId="621"/>
            <ac:picMk id="42" creationId="{B39A3312-ED6D-1F0A-FC50-532D7C0BA7B9}"/>
          </ac:picMkLst>
        </pc:picChg>
      </pc:sldChg>
      <pc:sldChg chg="addSp modSp new del mod">
        <pc:chgData name="인수 김" userId="9c0180a6aa0e181f" providerId="LiveId" clId="{12338451-37F3-4A97-BB11-5B7CC2126E01}" dt="2025-03-02T04:59:39.680" v="1034" actId="47"/>
        <pc:sldMkLst>
          <pc:docMk/>
          <pc:sldMk cId="734871364" sldId="622"/>
        </pc:sldMkLst>
      </pc:sldChg>
    </pc:docChg>
  </pc:docChgLst>
  <pc:docChgLst>
    <pc:chgData name="인수 김" userId="9c0180a6aa0e181f" providerId="LiveId" clId="{CCCA947C-7501-4F10-AAF7-26913A8CB893}"/>
    <pc:docChg chg="modSld">
      <pc:chgData name="인수 김" userId="9c0180a6aa0e181f" providerId="LiveId" clId="{CCCA947C-7501-4F10-AAF7-26913A8CB893}" dt="2025-03-14T00:56:42.360" v="17" actId="2"/>
      <pc:docMkLst>
        <pc:docMk/>
      </pc:docMkLst>
      <pc:sldChg chg="modSp mod">
        <pc:chgData name="인수 김" userId="9c0180a6aa0e181f" providerId="LiveId" clId="{CCCA947C-7501-4F10-AAF7-26913A8CB893}" dt="2025-03-14T00:56:17.762" v="0" actId="2"/>
        <pc:sldMkLst>
          <pc:docMk/>
          <pc:sldMk cId="3616806418" sldId="258"/>
        </pc:sldMkLst>
        <pc:spChg chg="mod">
          <ac:chgData name="인수 김" userId="9c0180a6aa0e181f" providerId="LiveId" clId="{CCCA947C-7501-4F10-AAF7-26913A8CB893}" dt="2025-03-14T00:56:17.762" v="0" actId="2"/>
          <ac:spMkLst>
            <pc:docMk/>
            <pc:sldMk cId="3616806418" sldId="258"/>
            <ac:spMk id="48" creationId="{00000000-0000-0000-0000-000000000000}"/>
          </ac:spMkLst>
        </pc:spChg>
      </pc:sldChg>
      <pc:sldChg chg="modSp mod">
        <pc:chgData name="인수 김" userId="9c0180a6aa0e181f" providerId="LiveId" clId="{CCCA947C-7501-4F10-AAF7-26913A8CB893}" dt="2025-03-14T00:56:42.360" v="17" actId="2"/>
        <pc:sldMkLst>
          <pc:docMk/>
          <pc:sldMk cId="0" sldId="604"/>
        </pc:sldMkLst>
        <pc:spChg chg="mod">
          <ac:chgData name="인수 김" userId="9c0180a6aa0e181f" providerId="LiveId" clId="{CCCA947C-7501-4F10-AAF7-26913A8CB893}" dt="2025-03-14T00:56:40.561" v="14" actId="2"/>
          <ac:spMkLst>
            <pc:docMk/>
            <pc:sldMk cId="0" sldId="604"/>
            <ac:spMk id="12" creationId="{9D815142-383D-197D-1437-67275FD33B21}"/>
          </ac:spMkLst>
        </pc:spChg>
        <pc:spChg chg="mod">
          <ac:chgData name="인수 김" userId="9c0180a6aa0e181f" providerId="LiveId" clId="{CCCA947C-7501-4F10-AAF7-26913A8CB893}" dt="2025-03-14T00:56:41.479" v="15" actId="2"/>
          <ac:spMkLst>
            <pc:docMk/>
            <pc:sldMk cId="0" sldId="604"/>
            <ac:spMk id="23" creationId="{E446D74F-0E5A-5FBF-D4D7-06FE0C718713}"/>
          </ac:spMkLst>
        </pc:spChg>
        <pc:spChg chg="mod">
          <ac:chgData name="인수 김" userId="9c0180a6aa0e181f" providerId="LiveId" clId="{CCCA947C-7501-4F10-AAF7-26913A8CB893}" dt="2025-03-14T00:56:41.904" v="16" actId="2"/>
          <ac:spMkLst>
            <pc:docMk/>
            <pc:sldMk cId="0" sldId="604"/>
            <ac:spMk id="29" creationId="{588EC4A0-7528-A40E-89D8-AB6E27F43C46}"/>
          </ac:spMkLst>
        </pc:spChg>
        <pc:spChg chg="mod">
          <ac:chgData name="인수 김" userId="9c0180a6aa0e181f" providerId="LiveId" clId="{CCCA947C-7501-4F10-AAF7-26913A8CB893}" dt="2025-03-14T00:56:42.360" v="17" actId="2"/>
          <ac:spMkLst>
            <pc:docMk/>
            <pc:sldMk cId="0" sldId="604"/>
            <ac:spMk id="30" creationId="{34A73A1A-2DB6-6999-1626-8D5DBA164132}"/>
          </ac:spMkLst>
        </pc:spChg>
        <pc:spChg chg="mod">
          <ac:chgData name="인수 김" userId="9c0180a6aa0e181f" providerId="LiveId" clId="{CCCA947C-7501-4F10-AAF7-26913A8CB893}" dt="2025-03-14T00:56:40.064" v="13" actId="2"/>
          <ac:spMkLst>
            <pc:docMk/>
            <pc:sldMk cId="0" sldId="604"/>
            <ac:spMk id="45" creationId="{00000000-0000-0000-0000-000000000000}"/>
          </ac:spMkLst>
        </pc:spChg>
      </pc:sldChg>
      <pc:sldChg chg="modSp mod">
        <pc:chgData name="인수 김" userId="9c0180a6aa0e181f" providerId="LiveId" clId="{CCCA947C-7501-4F10-AAF7-26913A8CB893}" dt="2025-03-14T00:56:35.777" v="11" actId="2"/>
        <pc:sldMkLst>
          <pc:docMk/>
          <pc:sldMk cId="0" sldId="606"/>
        </pc:sldMkLst>
        <pc:spChg chg="mod">
          <ac:chgData name="인수 김" userId="9c0180a6aa0e181f" providerId="LiveId" clId="{CCCA947C-7501-4F10-AAF7-26913A8CB893}" dt="2025-03-14T00:56:32.945" v="9" actId="2"/>
          <ac:spMkLst>
            <pc:docMk/>
            <pc:sldMk cId="0" sldId="606"/>
            <ac:spMk id="80" creationId="{00000000-0000-0000-0000-000000000000}"/>
          </ac:spMkLst>
        </pc:spChg>
        <pc:spChg chg="mod">
          <ac:chgData name="인수 김" userId="9c0180a6aa0e181f" providerId="LiveId" clId="{CCCA947C-7501-4F10-AAF7-26913A8CB893}" dt="2025-03-14T00:56:35.777" v="11" actId="2"/>
          <ac:spMkLst>
            <pc:docMk/>
            <pc:sldMk cId="0" sldId="606"/>
            <ac:spMk id="84" creationId="{00000000-0000-0000-0000-000000000000}"/>
          </ac:spMkLst>
        </pc:spChg>
      </pc:sldChg>
      <pc:sldChg chg="modSp mod">
        <pc:chgData name="인수 김" userId="9c0180a6aa0e181f" providerId="LiveId" clId="{CCCA947C-7501-4F10-AAF7-26913A8CB893}" dt="2025-03-14T00:56:37.463" v="12" actId="2"/>
        <pc:sldMkLst>
          <pc:docMk/>
          <pc:sldMk cId="0" sldId="610"/>
        </pc:sldMkLst>
        <pc:spChg chg="mod">
          <ac:chgData name="인수 김" userId="9c0180a6aa0e181f" providerId="LiveId" clId="{CCCA947C-7501-4F10-AAF7-26913A8CB893}" dt="2025-03-14T00:56:37.463" v="12" actId="2"/>
          <ac:spMkLst>
            <pc:docMk/>
            <pc:sldMk cId="0" sldId="610"/>
            <ac:spMk id="36" creationId="{00000000-0000-0000-0000-000000000000}"/>
          </ac:spMkLst>
        </pc:spChg>
      </pc:sldChg>
      <pc:sldChg chg="modSp mod">
        <pc:chgData name="인수 김" userId="9c0180a6aa0e181f" providerId="LiveId" clId="{CCCA947C-7501-4F10-AAF7-26913A8CB893}" dt="2025-03-14T00:56:23.367" v="6" actId="2"/>
        <pc:sldMkLst>
          <pc:docMk/>
          <pc:sldMk cId="0" sldId="612"/>
        </pc:sldMkLst>
        <pc:spChg chg="mod">
          <ac:chgData name="인수 김" userId="9c0180a6aa0e181f" providerId="LiveId" clId="{CCCA947C-7501-4F10-AAF7-26913A8CB893}" dt="2025-03-14T00:56:19.311" v="1" actId="2"/>
          <ac:spMkLst>
            <pc:docMk/>
            <pc:sldMk cId="0" sldId="612"/>
            <ac:spMk id="5" creationId="{00000000-0000-0000-0000-000000000000}"/>
          </ac:spMkLst>
        </pc:spChg>
        <pc:spChg chg="mod">
          <ac:chgData name="인수 김" userId="9c0180a6aa0e181f" providerId="LiveId" clId="{CCCA947C-7501-4F10-AAF7-26913A8CB893}" dt="2025-03-14T00:56:21.920" v="4" actId="2"/>
          <ac:spMkLst>
            <pc:docMk/>
            <pc:sldMk cId="0" sldId="612"/>
            <ac:spMk id="16" creationId="{0445DC40-7110-E32E-2045-B026BE5C4165}"/>
          </ac:spMkLst>
        </pc:spChg>
        <pc:spChg chg="mod">
          <ac:chgData name="인수 김" userId="9c0180a6aa0e181f" providerId="LiveId" clId="{CCCA947C-7501-4F10-AAF7-26913A8CB893}" dt="2025-03-14T00:56:22.592" v="5" actId="2"/>
          <ac:spMkLst>
            <pc:docMk/>
            <pc:sldMk cId="0" sldId="612"/>
            <ac:spMk id="23" creationId="{6C4CB31D-9FE0-E586-3D74-8844FA2D8AC9}"/>
          </ac:spMkLst>
        </pc:spChg>
        <pc:spChg chg="mod">
          <ac:chgData name="인수 김" userId="9c0180a6aa0e181f" providerId="LiveId" clId="{CCCA947C-7501-4F10-AAF7-26913A8CB893}" dt="2025-03-14T00:56:23.367" v="6" actId="2"/>
          <ac:spMkLst>
            <pc:docMk/>
            <pc:sldMk cId="0" sldId="612"/>
            <ac:spMk id="39" creationId="{4F87C9D8-81A4-75A1-4A26-237A7AE2056F}"/>
          </ac:spMkLst>
        </pc:spChg>
      </pc:sldChg>
      <pc:sldChg chg="modSp mod">
        <pc:chgData name="인수 김" userId="9c0180a6aa0e181f" providerId="LiveId" clId="{CCCA947C-7501-4F10-AAF7-26913A8CB893}" dt="2025-03-14T00:56:30.593" v="8" actId="2"/>
        <pc:sldMkLst>
          <pc:docMk/>
          <pc:sldMk cId="0" sldId="615"/>
        </pc:sldMkLst>
        <pc:spChg chg="mod">
          <ac:chgData name="인수 김" userId="9c0180a6aa0e181f" providerId="LiveId" clId="{CCCA947C-7501-4F10-AAF7-26913A8CB893}" dt="2025-03-14T00:56:30.593" v="8" actId="2"/>
          <ac:spMkLst>
            <pc:docMk/>
            <pc:sldMk cId="0" sldId="615"/>
            <ac:spMk id="91" creationId="{00000000-0000-0000-0000-000000000000}"/>
          </ac:spMkLst>
        </pc:spChg>
      </pc:sldChg>
      <pc:sldChg chg="modSp mod">
        <pc:chgData name="인수 김" userId="9c0180a6aa0e181f" providerId="LiveId" clId="{CCCA947C-7501-4F10-AAF7-26913A8CB893}" dt="2025-03-14T00:56:25.008" v="7" actId="2"/>
        <pc:sldMkLst>
          <pc:docMk/>
          <pc:sldMk cId="2947987361" sldId="619"/>
        </pc:sldMkLst>
        <pc:spChg chg="mod">
          <ac:chgData name="인수 김" userId="9c0180a6aa0e181f" providerId="LiveId" clId="{CCCA947C-7501-4F10-AAF7-26913A8CB893}" dt="2025-03-14T00:56:25.008" v="7" actId="2"/>
          <ac:spMkLst>
            <pc:docMk/>
            <pc:sldMk cId="2947987361" sldId="619"/>
            <ac:spMk id="25" creationId="{178F963B-3966-5578-236E-2EA0A26C173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7903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4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5" name="그룹 4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7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1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2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3" name="직사각형 42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44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/>
              <a:t>Contents</a:t>
            </a:r>
            <a:r>
              <a:rPr lang="ko-KR" altLang="en-US" dirty="0"/>
              <a:t> </a:t>
            </a:r>
            <a:r>
              <a:rPr lang="en-US" altLang="ko-KR" dirty="0"/>
              <a:t>Subtitle</a:t>
            </a:r>
            <a:endParaRPr lang="ko-KR" altLang="en-US" dirty="0"/>
          </a:p>
        </p:txBody>
      </p:sp>
      <p:sp>
        <p:nvSpPr>
          <p:cNvPr id="45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Contents Title</a:t>
            </a:r>
            <a:endParaRPr lang="ko-KR" altLang="en-US" dirty="0"/>
          </a:p>
        </p:txBody>
      </p:sp>
      <p:sp>
        <p:nvSpPr>
          <p:cNvPr id="46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01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419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dirty="0"/>
              <a:t>설명설명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973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983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52837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5201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31034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25335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0836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012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그룹 14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16" name="타원 15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17" name="그룹 17"/>
            <p:cNvGrpSpPr/>
            <p:nvPr userDrawn="1"/>
          </p:nvGrpSpPr>
          <p:grpSpPr>
            <a:xfrm rot="5400000" flipV="1">
              <a:off x="9088452" y="542639"/>
              <a:ext cx="1054514" cy="558689"/>
              <a:chOff x="1038349" y="4530080"/>
              <a:chExt cx="1411288" cy="747713"/>
            </a:xfrm>
          </p:grpSpPr>
          <p:sp>
            <p:nvSpPr>
              <p:cNvPr id="18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9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0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22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</p:grpSp>
      </p:grpSp>
      <p:cxnSp>
        <p:nvCxnSpPr>
          <p:cNvPr id="23" name="직선 연결선 22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628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0813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80558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9754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6324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38132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70753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9493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8338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12472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51944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42585534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0227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691807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699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341254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39143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968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18539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164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3100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84525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706522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637595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762020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841112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Thank</a:t>
            </a:r>
            <a:r>
              <a:rPr lang="ko-KR" altLang="en-US" dirty="0"/>
              <a:t> </a:t>
            </a:r>
            <a:r>
              <a:rPr lang="en-US" altLang="ko-KR" dirty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074199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2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/>
              <a:t>Contents</a:t>
            </a:r>
            <a:r>
              <a:rPr lang="ko-KR" altLang="en-US" dirty="0"/>
              <a:t> </a:t>
            </a:r>
            <a:r>
              <a:rPr lang="en-US" altLang="ko-KR" dirty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7" r:id="rId8"/>
    <p:sldLayoutId id="2147483719" r:id="rId9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2025-03-14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직사각형 4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8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>
                <a:latin typeface="Segoe UI Black" pitchFamily="34" charset="0"/>
                <a:ea typeface="Segoe UI Black" pitchFamily="34" charset="0"/>
              </a:rPr>
              <a:t>RoboDog</a:t>
            </a:r>
          </a:p>
        </p:txBody>
      </p:sp>
      <p:grpSp>
        <p:nvGrpSpPr>
          <p:cNvPr id="49" name="그룹 48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1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3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5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7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8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6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0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71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5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6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7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8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09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0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1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2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3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4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5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6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7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8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9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0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1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2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3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4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5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6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7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8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29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0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1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2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3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4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5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6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7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8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39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0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1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2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3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4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5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6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7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8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49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0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1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2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3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4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5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6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7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8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59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0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1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2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3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4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5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6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7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8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0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1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2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3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4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5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6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7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8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9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0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1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2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3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4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5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6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7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8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89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90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grpSp>
          <p:nvGrpSpPr>
            <p:cNvPr id="191" name="그룹 190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3" name="모서리가 둥근 직사각형 19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  <p:pic>
          <p:nvPicPr>
            <p:cNvPr id="192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3" name="모서리가 둥근 직사각형 202"/>
          <p:cNvSpPr/>
          <p:nvPr/>
        </p:nvSpPr>
        <p:spPr>
          <a:xfrm>
            <a:off x="3143240" y="5286388"/>
            <a:ext cx="5072098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블록코딩</a:t>
            </a:r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-</a:t>
            </a:r>
            <a:r>
              <a:rPr lang="ko-KR" altLang="en-US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기초</a:t>
            </a:r>
            <a:r>
              <a:rPr lang="en-US" altLang="ko-KR" sz="5000" b="1" dirty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4" name="그룹 203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5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6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7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8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09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0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1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2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3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4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5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6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7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8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19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0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1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2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3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4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5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6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7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8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29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0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  <p:sp>
          <p:nvSpPr>
            <p:cNvPr id="231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latin typeface="Calibri" pitchFamily="34" charset="0"/>
              </a:endParaRPr>
            </a:p>
          </p:txBody>
        </p:sp>
      </p:grpSp>
      <p:sp>
        <p:nvSpPr>
          <p:cNvPr id="232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/>
          </a:p>
        </p:txBody>
      </p:sp>
      <p:sp>
        <p:nvSpPr>
          <p:cNvPr id="233" name="직각 삼각형 232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026" name="Picture 2" descr="D:\backup\191111_창업지원자료\기획\디자인\JCBlock\icon\주니랩아이콘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285728"/>
            <a:ext cx="917865" cy="857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6806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3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.(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디지털 신호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메시지 출력</a:t>
            </a:r>
          </a:p>
        </p:txBody>
      </p:sp>
      <p:sp>
        <p:nvSpPr>
          <p:cNvPr id="36" name="모서리가 둥근 직사각형 35"/>
          <p:cNvSpPr/>
          <p:nvPr/>
        </p:nvSpPr>
        <p:spPr>
          <a:xfrm>
            <a:off x="3428992" y="2143116"/>
            <a:ext cx="5214974" cy="4000528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ko-KR" altLang="en-US" sz="1600" kern="100" dirty="0">
                <a:solidFill>
                  <a:schemeClr val="tx1"/>
                </a:solidFill>
                <a:cs typeface="Times New Roman"/>
              </a:rPr>
              <a:t>     </a:t>
            </a:r>
            <a:endParaRPr lang="en-US" altLang="ko-KR" sz="1600" kern="100" dirty="0">
              <a:solidFill>
                <a:schemeClr val="tx1"/>
              </a:solidFill>
              <a:cs typeface="Times New Roman"/>
            </a:endParaRPr>
          </a:p>
          <a:p>
            <a:r>
              <a:rPr lang="ko-KR" altLang="en-US" sz="1600" kern="100" dirty="0">
                <a:solidFill>
                  <a:schemeClr val="tx1"/>
                </a:solidFill>
                <a:cs typeface="Times New Roman"/>
              </a:rPr>
              <a:t>       </a:t>
            </a:r>
            <a:r>
              <a:rPr lang="ko-KR" altLang="en-US" sz="2000" b="1" u="sng" kern="100" dirty="0">
                <a:solidFill>
                  <a:srgbClr val="1555A6"/>
                </a:solidFill>
                <a:cs typeface="Times New Roman"/>
              </a:rPr>
              <a:t>메시지 출력은 이럴 때 유용합니다</a:t>
            </a:r>
            <a:r>
              <a:rPr lang="en-US" altLang="ko-KR" sz="2000" b="1" u="sng" kern="100" dirty="0">
                <a:solidFill>
                  <a:srgbClr val="1555A6"/>
                </a:solidFill>
                <a:cs typeface="Times New Roman"/>
              </a:rPr>
              <a:t>.</a:t>
            </a:r>
            <a:endParaRPr lang="en-US" altLang="ko-KR" sz="2000" b="1" kern="100" dirty="0">
              <a:solidFill>
                <a:srgbClr val="1555A6"/>
              </a:solidFill>
              <a:cs typeface="Times New Roman"/>
            </a:endParaRPr>
          </a:p>
          <a:p>
            <a:pPr marL="342900" indent="-342900"/>
            <a:endParaRPr lang="en-US" altLang="ko-KR" sz="1600" kern="100" dirty="0">
              <a:solidFill>
                <a:schemeClr val="tx1"/>
              </a:solidFill>
              <a:cs typeface="Times New Roman"/>
            </a:endParaRPr>
          </a:p>
          <a:p>
            <a:pPr marL="342900" indent="-342900"/>
            <a:r>
              <a:rPr lang="en-US" altLang="ko-KR" sz="1600" b="1" kern="100" dirty="0">
                <a:solidFill>
                  <a:schemeClr val="tx1"/>
                </a:solidFill>
                <a:cs typeface="Times New Roman"/>
              </a:rPr>
              <a:t>1. [RoboDog]</a:t>
            </a:r>
            <a:r>
              <a:rPr lang="ko-KR" altLang="en-US" sz="1600" b="1" kern="100" dirty="0">
                <a:solidFill>
                  <a:schemeClr val="tx1"/>
                </a:solidFill>
                <a:cs typeface="Times New Roman"/>
              </a:rPr>
              <a:t>블록에서 센서 값을 확인 할 때</a:t>
            </a:r>
            <a:endParaRPr lang="en-US" altLang="ko-KR" sz="1600" b="1" kern="100" dirty="0">
              <a:solidFill>
                <a:schemeClr val="tx1"/>
              </a:solidFill>
              <a:cs typeface="Times New Roman"/>
            </a:endParaRPr>
          </a:p>
          <a:p>
            <a:pPr marL="342900" indent="-342900"/>
            <a:endParaRPr lang="en-US" altLang="ko-KR" sz="1600" b="1" kern="100" dirty="0">
              <a:solidFill>
                <a:schemeClr val="tx1"/>
              </a:solidFill>
              <a:cs typeface="Times New Roman"/>
            </a:endParaRPr>
          </a:p>
          <a:p>
            <a:pPr marL="342900" indent="-342900"/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   </a:t>
            </a:r>
            <a:r>
              <a:rPr lang="ko-KR" altLang="en-US" sz="1600" kern="100" dirty="0">
                <a:solidFill>
                  <a:schemeClr val="tx1"/>
                </a:solidFill>
                <a:cs typeface="Times New Roman"/>
              </a:rPr>
              <a:t>예</a:t>
            </a:r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) </a:t>
            </a:r>
            <a:r>
              <a:rPr lang="ko-KR" altLang="en-US" sz="1600" kern="100" dirty="0">
                <a:solidFill>
                  <a:schemeClr val="tx1"/>
                </a:solidFill>
                <a:cs typeface="Times New Roman"/>
              </a:rPr>
              <a:t>회전 값</a:t>
            </a:r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, </a:t>
            </a:r>
          </a:p>
          <a:p>
            <a:pPr marL="342900" indent="-342900"/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        </a:t>
            </a:r>
            <a:r>
              <a:rPr lang="ko-KR" altLang="en-US" sz="1600" kern="100" dirty="0">
                <a:solidFill>
                  <a:schemeClr val="tx1"/>
                </a:solidFill>
                <a:cs typeface="Times New Roman"/>
              </a:rPr>
              <a:t>기울기 값</a:t>
            </a:r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, </a:t>
            </a:r>
          </a:p>
          <a:p>
            <a:pPr marL="342900" indent="-342900"/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        </a:t>
            </a:r>
            <a:r>
              <a:rPr lang="ko-KR" altLang="en-US" sz="1600" kern="100" dirty="0">
                <a:solidFill>
                  <a:schemeClr val="tx1"/>
                </a:solidFill>
                <a:cs typeface="Times New Roman"/>
              </a:rPr>
              <a:t>버튼 값</a:t>
            </a:r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, </a:t>
            </a:r>
          </a:p>
          <a:p>
            <a:pPr marL="342900" indent="-342900"/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        </a:t>
            </a:r>
            <a:r>
              <a:rPr lang="ko-KR" altLang="en-US" sz="1600" kern="100" dirty="0">
                <a:solidFill>
                  <a:schemeClr val="tx1"/>
                </a:solidFill>
                <a:cs typeface="Times New Roman"/>
              </a:rPr>
              <a:t>거리센서값</a:t>
            </a:r>
            <a:endParaRPr lang="en-US" altLang="ko-KR" sz="1600" kern="100" dirty="0">
              <a:solidFill>
                <a:schemeClr val="tx1"/>
              </a:solidFill>
              <a:cs typeface="Times New Roman"/>
            </a:endParaRPr>
          </a:p>
          <a:p>
            <a:pPr marL="342900" indent="-342900"/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       </a:t>
            </a:r>
          </a:p>
          <a:p>
            <a:pPr marL="342900" indent="-342900"/>
            <a:r>
              <a:rPr lang="en-US" altLang="ko-KR" sz="1600" b="1" kern="100" dirty="0">
                <a:solidFill>
                  <a:schemeClr val="tx1"/>
                </a:solidFill>
                <a:cs typeface="Times New Roman"/>
              </a:rPr>
              <a:t>2. [</a:t>
            </a:r>
            <a:r>
              <a:rPr lang="ko-KR" altLang="en-US" sz="1600" b="1" kern="100" dirty="0">
                <a:solidFill>
                  <a:schemeClr val="tx1"/>
                </a:solidFill>
                <a:cs typeface="Times New Roman"/>
              </a:rPr>
              <a:t>감지</a:t>
            </a:r>
            <a:r>
              <a:rPr lang="en-US" altLang="ko-KR" sz="1600" b="1" kern="100" dirty="0">
                <a:solidFill>
                  <a:schemeClr val="tx1"/>
                </a:solidFill>
                <a:cs typeface="Times New Roman"/>
              </a:rPr>
              <a:t>],[</a:t>
            </a:r>
            <a:r>
              <a:rPr lang="ko-KR" altLang="en-US" sz="1600" b="1" kern="100" dirty="0">
                <a:solidFill>
                  <a:schemeClr val="tx1"/>
                </a:solidFill>
                <a:cs typeface="Times New Roman"/>
              </a:rPr>
              <a:t>변수</a:t>
            </a:r>
            <a:r>
              <a:rPr lang="en-US" altLang="ko-KR" sz="1600" b="1" kern="100" dirty="0">
                <a:solidFill>
                  <a:schemeClr val="tx1"/>
                </a:solidFill>
                <a:cs typeface="Times New Roman"/>
              </a:rPr>
              <a:t>]</a:t>
            </a:r>
            <a:r>
              <a:rPr lang="ko-KR" altLang="en-US" sz="1600" b="1" kern="100" dirty="0">
                <a:solidFill>
                  <a:schemeClr val="tx1"/>
                </a:solidFill>
                <a:cs typeface="Times New Roman"/>
              </a:rPr>
              <a:t> 값을 확인 할 때</a:t>
            </a:r>
            <a:endParaRPr lang="en-US" altLang="ko-KR" sz="1600" b="1" kern="100" dirty="0">
              <a:solidFill>
                <a:schemeClr val="tx1"/>
              </a:solidFill>
              <a:cs typeface="Times New Roman"/>
            </a:endParaRPr>
          </a:p>
          <a:p>
            <a:pPr marL="342900" indent="-342900"/>
            <a:endParaRPr lang="en-US" altLang="ko-KR" sz="1600" b="1" kern="100" dirty="0">
              <a:solidFill>
                <a:schemeClr val="tx1"/>
              </a:solidFill>
              <a:cs typeface="Times New Roman"/>
            </a:endParaRPr>
          </a:p>
          <a:p>
            <a:pPr marL="342900" indent="-342900"/>
            <a:r>
              <a:rPr lang="en-US" altLang="ko-KR" sz="1600" b="1" kern="100" dirty="0">
                <a:solidFill>
                  <a:schemeClr val="tx1"/>
                </a:solidFill>
                <a:cs typeface="Times New Roman"/>
              </a:rPr>
              <a:t>   </a:t>
            </a:r>
            <a:r>
              <a:rPr lang="ko-KR" altLang="en-US" sz="1600" kern="100" dirty="0">
                <a:solidFill>
                  <a:schemeClr val="tx1"/>
                </a:solidFill>
                <a:cs typeface="Times New Roman"/>
              </a:rPr>
              <a:t>예</a:t>
            </a:r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) </a:t>
            </a:r>
            <a:r>
              <a:rPr lang="ko-KR" altLang="en-US" sz="1600" kern="100" dirty="0">
                <a:solidFill>
                  <a:schemeClr val="tx1"/>
                </a:solidFill>
                <a:cs typeface="Times New Roman"/>
              </a:rPr>
              <a:t>마우스 위치 값</a:t>
            </a:r>
            <a:endParaRPr lang="en-US" altLang="ko-KR" sz="1600" kern="100" dirty="0">
              <a:solidFill>
                <a:schemeClr val="tx1"/>
              </a:solidFill>
              <a:cs typeface="Times New Roman"/>
            </a:endParaRPr>
          </a:p>
          <a:p>
            <a:pPr marL="342900" indent="-342900"/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        </a:t>
            </a:r>
            <a:r>
              <a:rPr lang="ko-KR" altLang="en-US" sz="1600" kern="100" dirty="0">
                <a:solidFill>
                  <a:schemeClr val="tx1"/>
                </a:solidFill>
                <a:cs typeface="Times New Roman"/>
              </a:rPr>
              <a:t>타이머 값</a:t>
            </a:r>
            <a:endParaRPr lang="en-US" altLang="ko-KR" sz="1600" kern="100" dirty="0">
              <a:solidFill>
                <a:schemeClr val="tx1"/>
              </a:solidFill>
              <a:cs typeface="Times New Roman"/>
            </a:endParaRPr>
          </a:p>
          <a:p>
            <a:pPr marL="342900" indent="-342900"/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        </a:t>
            </a:r>
            <a:r>
              <a:rPr lang="ko-KR" altLang="en-US" sz="1600" kern="100" dirty="0">
                <a:solidFill>
                  <a:schemeClr val="tx1"/>
                </a:solidFill>
                <a:cs typeface="Times New Roman"/>
              </a:rPr>
              <a:t>변수 값</a:t>
            </a:r>
            <a:r>
              <a:rPr lang="en-US" altLang="ko-KR" sz="1600" kern="100" dirty="0">
                <a:solidFill>
                  <a:schemeClr val="tx1"/>
                </a:solidFill>
                <a:cs typeface="Times New Roman"/>
              </a:rPr>
              <a:t>        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3428992" y="1571612"/>
            <a:ext cx="4071966" cy="417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「형태」 선택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&lt;“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안녕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!” 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말하기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&gt; 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선택</a:t>
            </a:r>
            <a:endParaRPr lang="en-US" altLang="ko-KR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64E7D1C-DE42-C9BA-2C00-0B514A6365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700" y="1571612"/>
            <a:ext cx="2424683" cy="4536504"/>
          </a:xfrm>
          <a:prstGeom prst="rect">
            <a:avLst/>
          </a:prstGeom>
        </p:spPr>
      </p:pic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5603B94E-9AF0-35CC-EB8C-A10E1A036510}"/>
              </a:ext>
            </a:extLst>
          </p:cNvPr>
          <p:cNvSpPr/>
          <p:nvPr/>
        </p:nvSpPr>
        <p:spPr>
          <a:xfrm>
            <a:off x="394771" y="2235462"/>
            <a:ext cx="568832" cy="48341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7B14E609-93EA-1C75-5B40-834FACC884B9}"/>
              </a:ext>
            </a:extLst>
          </p:cNvPr>
          <p:cNvSpPr/>
          <p:nvPr/>
        </p:nvSpPr>
        <p:spPr>
          <a:xfrm>
            <a:off x="963603" y="2519533"/>
            <a:ext cx="996765" cy="37497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모서리가 둥근 직사각형 36"/>
          <p:cNvSpPr/>
          <p:nvPr/>
        </p:nvSpPr>
        <p:spPr>
          <a:xfrm>
            <a:off x="4301216" y="2808130"/>
            <a:ext cx="4663271" cy="2853118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Freeform 329"/>
          <p:cNvSpPr>
            <a:spLocks/>
          </p:cNvSpPr>
          <p:nvPr/>
        </p:nvSpPr>
        <p:spPr bwMode="auto">
          <a:xfrm>
            <a:off x="3974085" y="571480"/>
            <a:ext cx="240725" cy="6286520"/>
          </a:xfrm>
          <a:custGeom>
            <a:avLst/>
            <a:gdLst>
              <a:gd name="T0" fmla="*/ 351 w 351"/>
              <a:gd name="T1" fmla="*/ 6436 h 6436"/>
              <a:gd name="T2" fmla="*/ 267 w 351"/>
              <a:gd name="T3" fmla="*/ 6436 h 6436"/>
              <a:gd name="T4" fmla="*/ 267 w 351"/>
              <a:gd name="T5" fmla="*/ 175 h 6436"/>
              <a:gd name="T6" fmla="*/ 267 w 351"/>
              <a:gd name="T7" fmla="*/ 175 h 6436"/>
              <a:gd name="T8" fmla="*/ 265 w 351"/>
              <a:gd name="T9" fmla="*/ 157 h 6436"/>
              <a:gd name="T10" fmla="*/ 259 w 351"/>
              <a:gd name="T11" fmla="*/ 140 h 6436"/>
              <a:gd name="T12" fmla="*/ 252 w 351"/>
              <a:gd name="T13" fmla="*/ 123 h 6436"/>
              <a:gd name="T14" fmla="*/ 241 w 351"/>
              <a:gd name="T15" fmla="*/ 110 h 6436"/>
              <a:gd name="T16" fmla="*/ 226 w 351"/>
              <a:gd name="T17" fmla="*/ 99 h 6436"/>
              <a:gd name="T18" fmla="*/ 211 w 351"/>
              <a:gd name="T19" fmla="*/ 90 h 6436"/>
              <a:gd name="T20" fmla="*/ 194 w 351"/>
              <a:gd name="T21" fmla="*/ 86 h 6436"/>
              <a:gd name="T22" fmla="*/ 175 w 351"/>
              <a:gd name="T23" fmla="*/ 84 h 6436"/>
              <a:gd name="T24" fmla="*/ 175 w 351"/>
              <a:gd name="T25" fmla="*/ 84 h 6436"/>
              <a:gd name="T26" fmla="*/ 157 w 351"/>
              <a:gd name="T27" fmla="*/ 86 h 6436"/>
              <a:gd name="T28" fmla="*/ 140 w 351"/>
              <a:gd name="T29" fmla="*/ 90 h 6436"/>
              <a:gd name="T30" fmla="*/ 123 w 351"/>
              <a:gd name="T31" fmla="*/ 99 h 6436"/>
              <a:gd name="T32" fmla="*/ 110 w 351"/>
              <a:gd name="T33" fmla="*/ 110 h 6436"/>
              <a:gd name="T34" fmla="*/ 99 w 351"/>
              <a:gd name="T35" fmla="*/ 123 h 6436"/>
              <a:gd name="T36" fmla="*/ 89 w 351"/>
              <a:gd name="T37" fmla="*/ 140 h 6436"/>
              <a:gd name="T38" fmla="*/ 84 w 351"/>
              <a:gd name="T39" fmla="*/ 157 h 6436"/>
              <a:gd name="T40" fmla="*/ 82 w 351"/>
              <a:gd name="T41" fmla="*/ 175 h 6436"/>
              <a:gd name="T42" fmla="*/ 82 w 351"/>
              <a:gd name="T43" fmla="*/ 6436 h 6436"/>
              <a:gd name="T44" fmla="*/ 0 w 351"/>
              <a:gd name="T45" fmla="*/ 6436 h 6436"/>
              <a:gd name="T46" fmla="*/ 0 w 351"/>
              <a:gd name="T47" fmla="*/ 175 h 6436"/>
              <a:gd name="T48" fmla="*/ 0 w 351"/>
              <a:gd name="T49" fmla="*/ 175 h 6436"/>
              <a:gd name="T50" fmla="*/ 2 w 351"/>
              <a:gd name="T51" fmla="*/ 157 h 6436"/>
              <a:gd name="T52" fmla="*/ 4 w 351"/>
              <a:gd name="T53" fmla="*/ 140 h 6436"/>
              <a:gd name="T54" fmla="*/ 7 w 351"/>
              <a:gd name="T55" fmla="*/ 123 h 6436"/>
              <a:gd name="T56" fmla="*/ 13 w 351"/>
              <a:gd name="T57" fmla="*/ 108 h 6436"/>
              <a:gd name="T58" fmla="*/ 20 w 351"/>
              <a:gd name="T59" fmla="*/ 91 h 6436"/>
              <a:gd name="T60" fmla="*/ 30 w 351"/>
              <a:gd name="T61" fmla="*/ 78 h 6436"/>
              <a:gd name="T62" fmla="*/ 39 w 351"/>
              <a:gd name="T63" fmla="*/ 63 h 6436"/>
              <a:gd name="T64" fmla="*/ 52 w 351"/>
              <a:gd name="T65" fmla="*/ 52 h 6436"/>
              <a:gd name="T66" fmla="*/ 63 w 351"/>
              <a:gd name="T67" fmla="*/ 41 h 6436"/>
              <a:gd name="T68" fmla="*/ 76 w 351"/>
              <a:gd name="T69" fmla="*/ 30 h 6436"/>
              <a:gd name="T70" fmla="*/ 91 w 351"/>
              <a:gd name="T71" fmla="*/ 22 h 6436"/>
              <a:gd name="T72" fmla="*/ 106 w 351"/>
              <a:gd name="T73" fmla="*/ 15 h 6436"/>
              <a:gd name="T74" fmla="*/ 123 w 351"/>
              <a:gd name="T75" fmla="*/ 9 h 6436"/>
              <a:gd name="T76" fmla="*/ 140 w 351"/>
              <a:gd name="T77" fmla="*/ 4 h 6436"/>
              <a:gd name="T78" fmla="*/ 157 w 351"/>
              <a:gd name="T79" fmla="*/ 2 h 6436"/>
              <a:gd name="T80" fmla="*/ 175 w 351"/>
              <a:gd name="T81" fmla="*/ 0 h 6436"/>
              <a:gd name="T82" fmla="*/ 175 w 351"/>
              <a:gd name="T83" fmla="*/ 0 h 6436"/>
              <a:gd name="T84" fmla="*/ 192 w 351"/>
              <a:gd name="T85" fmla="*/ 2 h 6436"/>
              <a:gd name="T86" fmla="*/ 211 w 351"/>
              <a:gd name="T87" fmla="*/ 4 h 6436"/>
              <a:gd name="T88" fmla="*/ 228 w 351"/>
              <a:gd name="T89" fmla="*/ 9 h 6436"/>
              <a:gd name="T90" fmla="*/ 242 w 351"/>
              <a:gd name="T91" fmla="*/ 15 h 6436"/>
              <a:gd name="T92" fmla="*/ 257 w 351"/>
              <a:gd name="T93" fmla="*/ 22 h 6436"/>
              <a:gd name="T94" fmla="*/ 272 w 351"/>
              <a:gd name="T95" fmla="*/ 30 h 6436"/>
              <a:gd name="T96" fmla="*/ 285 w 351"/>
              <a:gd name="T97" fmla="*/ 41 h 6436"/>
              <a:gd name="T98" fmla="*/ 298 w 351"/>
              <a:gd name="T99" fmla="*/ 52 h 6436"/>
              <a:gd name="T100" fmla="*/ 310 w 351"/>
              <a:gd name="T101" fmla="*/ 63 h 6436"/>
              <a:gd name="T102" fmla="*/ 319 w 351"/>
              <a:gd name="T103" fmla="*/ 78 h 6436"/>
              <a:gd name="T104" fmla="*/ 328 w 351"/>
              <a:gd name="T105" fmla="*/ 91 h 6436"/>
              <a:gd name="T106" fmla="*/ 336 w 351"/>
              <a:gd name="T107" fmla="*/ 108 h 6436"/>
              <a:gd name="T108" fmla="*/ 341 w 351"/>
              <a:gd name="T109" fmla="*/ 123 h 6436"/>
              <a:gd name="T110" fmla="*/ 347 w 351"/>
              <a:gd name="T111" fmla="*/ 140 h 6436"/>
              <a:gd name="T112" fmla="*/ 349 w 351"/>
              <a:gd name="T113" fmla="*/ 157 h 6436"/>
              <a:gd name="T114" fmla="*/ 351 w 351"/>
              <a:gd name="T115" fmla="*/ 175 h 6436"/>
              <a:gd name="T116" fmla="*/ 351 w 351"/>
              <a:gd name="T117" fmla="*/ 6436 h 6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1" h="6436">
                <a:moveTo>
                  <a:pt x="351" y="6436"/>
                </a:moveTo>
                <a:lnTo>
                  <a:pt x="267" y="6436"/>
                </a:lnTo>
                <a:lnTo>
                  <a:pt x="267" y="175"/>
                </a:lnTo>
                <a:lnTo>
                  <a:pt x="267" y="175"/>
                </a:lnTo>
                <a:lnTo>
                  <a:pt x="265" y="157"/>
                </a:lnTo>
                <a:lnTo>
                  <a:pt x="259" y="140"/>
                </a:lnTo>
                <a:lnTo>
                  <a:pt x="252" y="123"/>
                </a:lnTo>
                <a:lnTo>
                  <a:pt x="241" y="110"/>
                </a:lnTo>
                <a:lnTo>
                  <a:pt x="226" y="99"/>
                </a:lnTo>
                <a:lnTo>
                  <a:pt x="211" y="90"/>
                </a:lnTo>
                <a:lnTo>
                  <a:pt x="194" y="86"/>
                </a:lnTo>
                <a:lnTo>
                  <a:pt x="175" y="84"/>
                </a:lnTo>
                <a:lnTo>
                  <a:pt x="175" y="84"/>
                </a:lnTo>
                <a:lnTo>
                  <a:pt x="157" y="86"/>
                </a:lnTo>
                <a:lnTo>
                  <a:pt x="140" y="90"/>
                </a:lnTo>
                <a:lnTo>
                  <a:pt x="123" y="99"/>
                </a:lnTo>
                <a:lnTo>
                  <a:pt x="110" y="110"/>
                </a:lnTo>
                <a:lnTo>
                  <a:pt x="99" y="123"/>
                </a:lnTo>
                <a:lnTo>
                  <a:pt x="89" y="140"/>
                </a:lnTo>
                <a:lnTo>
                  <a:pt x="84" y="157"/>
                </a:lnTo>
                <a:lnTo>
                  <a:pt x="82" y="175"/>
                </a:lnTo>
                <a:lnTo>
                  <a:pt x="82" y="6436"/>
                </a:lnTo>
                <a:lnTo>
                  <a:pt x="0" y="6436"/>
                </a:lnTo>
                <a:lnTo>
                  <a:pt x="0" y="175"/>
                </a:lnTo>
                <a:lnTo>
                  <a:pt x="0" y="175"/>
                </a:lnTo>
                <a:lnTo>
                  <a:pt x="2" y="157"/>
                </a:lnTo>
                <a:lnTo>
                  <a:pt x="4" y="140"/>
                </a:lnTo>
                <a:lnTo>
                  <a:pt x="7" y="123"/>
                </a:lnTo>
                <a:lnTo>
                  <a:pt x="13" y="108"/>
                </a:lnTo>
                <a:lnTo>
                  <a:pt x="20" y="91"/>
                </a:lnTo>
                <a:lnTo>
                  <a:pt x="30" y="78"/>
                </a:lnTo>
                <a:lnTo>
                  <a:pt x="39" y="63"/>
                </a:lnTo>
                <a:lnTo>
                  <a:pt x="52" y="52"/>
                </a:lnTo>
                <a:lnTo>
                  <a:pt x="63" y="41"/>
                </a:lnTo>
                <a:lnTo>
                  <a:pt x="76" y="30"/>
                </a:lnTo>
                <a:lnTo>
                  <a:pt x="91" y="22"/>
                </a:lnTo>
                <a:lnTo>
                  <a:pt x="106" y="15"/>
                </a:lnTo>
                <a:lnTo>
                  <a:pt x="123" y="9"/>
                </a:lnTo>
                <a:lnTo>
                  <a:pt x="140" y="4"/>
                </a:lnTo>
                <a:lnTo>
                  <a:pt x="157" y="2"/>
                </a:lnTo>
                <a:lnTo>
                  <a:pt x="175" y="0"/>
                </a:lnTo>
                <a:lnTo>
                  <a:pt x="175" y="0"/>
                </a:lnTo>
                <a:lnTo>
                  <a:pt x="192" y="2"/>
                </a:lnTo>
                <a:lnTo>
                  <a:pt x="211" y="4"/>
                </a:lnTo>
                <a:lnTo>
                  <a:pt x="228" y="9"/>
                </a:lnTo>
                <a:lnTo>
                  <a:pt x="242" y="15"/>
                </a:lnTo>
                <a:lnTo>
                  <a:pt x="257" y="22"/>
                </a:lnTo>
                <a:lnTo>
                  <a:pt x="272" y="30"/>
                </a:lnTo>
                <a:lnTo>
                  <a:pt x="285" y="41"/>
                </a:lnTo>
                <a:lnTo>
                  <a:pt x="298" y="52"/>
                </a:lnTo>
                <a:lnTo>
                  <a:pt x="310" y="63"/>
                </a:lnTo>
                <a:lnTo>
                  <a:pt x="319" y="78"/>
                </a:lnTo>
                <a:lnTo>
                  <a:pt x="328" y="91"/>
                </a:lnTo>
                <a:lnTo>
                  <a:pt x="336" y="108"/>
                </a:lnTo>
                <a:lnTo>
                  <a:pt x="341" y="123"/>
                </a:lnTo>
                <a:lnTo>
                  <a:pt x="347" y="140"/>
                </a:lnTo>
                <a:lnTo>
                  <a:pt x="349" y="157"/>
                </a:lnTo>
                <a:lnTo>
                  <a:pt x="351" y="175"/>
                </a:lnTo>
                <a:lnTo>
                  <a:pt x="351" y="64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latin typeface="Calibri" pitchFamily="34" charset="0"/>
            </a:endParaRPr>
          </a:p>
        </p:txBody>
      </p:sp>
      <p:sp>
        <p:nvSpPr>
          <p:cNvPr id="46" name="오각형 45"/>
          <p:cNvSpPr/>
          <p:nvPr/>
        </p:nvSpPr>
        <p:spPr>
          <a:xfrm flipH="1">
            <a:off x="1266802" y="733136"/>
            <a:ext cx="2714644" cy="606217"/>
          </a:xfrm>
          <a:prstGeom prst="homePlate">
            <a:avLst/>
          </a:prstGeom>
          <a:solidFill>
            <a:srgbClr val="06A1C6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5" name="speed"/>
          <p:cNvSpPr txBox="1">
            <a:spLocks noChangeArrowheads="1"/>
          </p:cNvSpPr>
          <p:nvPr/>
        </p:nvSpPr>
        <p:spPr bwMode="auto">
          <a:xfrm>
            <a:off x="1285852" y="828657"/>
            <a:ext cx="2601826" cy="443198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1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ahoma" pitchFamily="34" charset="0"/>
              </a:rPr>
              <a:t>마우스 </a:t>
            </a:r>
            <a:r>
              <a:rPr lang="en-US" altLang="ko-KR" sz="1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ahoma" pitchFamily="34" charset="0"/>
              </a:rPr>
              <a:t>X</a:t>
            </a:r>
            <a:r>
              <a:rPr lang="ko-KR" altLang="en-US" sz="1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ahoma" pitchFamily="34" charset="0"/>
              </a:rPr>
              <a:t>위치 로 </a:t>
            </a:r>
            <a:endParaRPr lang="en-US" altLang="ko-KR" sz="16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Tahoma" pitchFamily="34" charset="0"/>
            </a:endParaRPr>
          </a:p>
          <a:p>
            <a:pPr algn="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1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ahoma" pitchFamily="34" charset="0"/>
              </a:rPr>
              <a:t>스프라이트 걸으며 이동</a:t>
            </a:r>
            <a:endParaRPr lang="en-US" altLang="ko-KR" sz="16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Tahoma" pitchFamily="34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18D380D-5294-A8E2-A3D4-67FEBC9D6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51" y="2801680"/>
            <a:ext cx="3562262" cy="332318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FBFC7534-8583-0F22-3069-A2007A9AA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3842" y="613726"/>
            <a:ext cx="2414306" cy="1825571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12BAD7E4-620D-7CA3-0C22-51D8703385F9}"/>
              </a:ext>
            </a:extLst>
          </p:cNvPr>
          <p:cNvSpPr/>
          <p:nvPr/>
        </p:nvSpPr>
        <p:spPr>
          <a:xfrm>
            <a:off x="4413116" y="3465254"/>
            <a:ext cx="47116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/>
              <a:t>마우스</a:t>
            </a:r>
            <a:r>
              <a:rPr lang="en-US" altLang="ko-KR" sz="1600" dirty="0"/>
              <a:t>x</a:t>
            </a:r>
            <a:r>
              <a:rPr lang="ko-KR" altLang="en-US" sz="1600" dirty="0"/>
              <a:t>좌표</a:t>
            </a:r>
            <a:r>
              <a:rPr lang="en-US" altLang="ko-KR" sz="1600" dirty="0"/>
              <a:t>/10 </a:t>
            </a:r>
            <a:r>
              <a:rPr lang="ko-KR" altLang="en-US" sz="1600" dirty="0"/>
              <a:t>값을 </a:t>
            </a:r>
            <a:r>
              <a:rPr lang="en-US" altLang="ko-KR" sz="1600" dirty="0"/>
              <a:t>“</a:t>
            </a:r>
            <a:r>
              <a:rPr lang="ko-KR" altLang="en-US" sz="1600" i="1" dirty="0"/>
              <a:t>마우스위치 </a:t>
            </a:r>
            <a:r>
              <a:rPr lang="en-US" altLang="ko-KR" sz="1600" dirty="0"/>
              <a:t>”</a:t>
            </a:r>
            <a:r>
              <a:rPr lang="ko-KR" altLang="en-US" sz="1600" dirty="0"/>
              <a:t>에 넣는다 </a:t>
            </a: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8EDD0F6E-DA21-C10A-26FC-C24B30CE85FA}"/>
              </a:ext>
            </a:extLst>
          </p:cNvPr>
          <p:cNvCxnSpPr>
            <a:cxnSpLocks/>
          </p:cNvCxnSpPr>
          <p:nvPr/>
        </p:nvCxnSpPr>
        <p:spPr>
          <a:xfrm>
            <a:off x="3887678" y="3634531"/>
            <a:ext cx="560653" cy="0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9D815142-383D-197D-1437-67275FD33B21}"/>
              </a:ext>
            </a:extLst>
          </p:cNvPr>
          <p:cNvSpPr/>
          <p:nvPr/>
        </p:nvSpPr>
        <p:spPr>
          <a:xfrm>
            <a:off x="5119259" y="2751416"/>
            <a:ext cx="3027184" cy="385276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“</a:t>
            </a:r>
            <a:r>
              <a:rPr lang="ko-KR" altLang="en-US" sz="1200" b="1" i="1" dirty="0"/>
              <a:t>마우스위치 </a:t>
            </a:r>
            <a:r>
              <a:rPr lang="en-US" altLang="ko-KR" sz="1200" b="1" dirty="0"/>
              <a:t>” </a:t>
            </a:r>
            <a:r>
              <a:rPr lang="ko-KR" altLang="en-US" sz="1200" b="1" dirty="0"/>
              <a:t>변수는 스프라이트 걸음에 사용되는데 천천히 걷기 위해 </a:t>
            </a:r>
            <a:r>
              <a:rPr lang="en-US" altLang="ko-KR" sz="1200" b="1" dirty="0"/>
              <a:t>10</a:t>
            </a:r>
            <a:r>
              <a:rPr lang="ko-KR" altLang="en-US" sz="1200" b="1" dirty="0"/>
              <a:t>을 나눔</a:t>
            </a:r>
            <a:endParaRPr lang="en-US" altLang="ko-KR" sz="1200" b="1" dirty="0"/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74560412-EA22-0DC6-0ACD-DBCD602B02B2}"/>
              </a:ext>
            </a:extLst>
          </p:cNvPr>
          <p:cNvCxnSpPr>
            <a:cxnSpLocks/>
          </p:cNvCxnSpPr>
          <p:nvPr/>
        </p:nvCxnSpPr>
        <p:spPr>
          <a:xfrm>
            <a:off x="6768946" y="3196574"/>
            <a:ext cx="251326" cy="2686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1028E8E6-0449-8154-26AE-83693C4D1D97}"/>
              </a:ext>
            </a:extLst>
          </p:cNvPr>
          <p:cNvCxnSpPr>
            <a:cxnSpLocks/>
          </p:cNvCxnSpPr>
          <p:nvPr/>
        </p:nvCxnSpPr>
        <p:spPr>
          <a:xfrm>
            <a:off x="3887678" y="3946738"/>
            <a:ext cx="560653" cy="0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FAC8465-4283-FC3E-425A-8BD6F3C186C7}"/>
              </a:ext>
            </a:extLst>
          </p:cNvPr>
          <p:cNvSpPr txBox="1"/>
          <p:nvPr/>
        </p:nvSpPr>
        <p:spPr>
          <a:xfrm>
            <a:off x="4392487" y="3784877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dirty="0"/>
              <a:t>“</a:t>
            </a:r>
            <a:r>
              <a:rPr lang="ko-KR" altLang="en-US" sz="1600" i="1" dirty="0"/>
              <a:t>마우스위치 </a:t>
            </a:r>
            <a:r>
              <a:rPr lang="en-US" altLang="ko-KR" sz="1600" dirty="0"/>
              <a:t>”</a:t>
            </a:r>
            <a:r>
              <a:rPr lang="ko-KR" altLang="en-US" sz="1600" dirty="0"/>
              <a:t>값을 출력한다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54263618-D956-63FC-A032-FACCD5D7888D}"/>
              </a:ext>
            </a:extLst>
          </p:cNvPr>
          <p:cNvCxnSpPr>
            <a:cxnSpLocks/>
          </p:cNvCxnSpPr>
          <p:nvPr/>
        </p:nvCxnSpPr>
        <p:spPr>
          <a:xfrm>
            <a:off x="3887677" y="4221088"/>
            <a:ext cx="560653" cy="0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446D74F-0E5A-5FBF-D4D7-06FE0C718713}"/>
              </a:ext>
            </a:extLst>
          </p:cNvPr>
          <p:cNvSpPr txBox="1"/>
          <p:nvPr/>
        </p:nvSpPr>
        <p:spPr>
          <a:xfrm>
            <a:off x="4420990" y="4046345"/>
            <a:ext cx="47116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600" dirty="0"/>
              <a:t>스프라이트를 마우스 </a:t>
            </a:r>
            <a:r>
              <a:rPr lang="en-US" altLang="ko-KR" sz="1600" dirty="0"/>
              <a:t>x</a:t>
            </a:r>
            <a:r>
              <a:rPr lang="ko-KR" altLang="en-US" sz="1600" dirty="0"/>
              <a:t>위치에 놓는다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AD2BE733-16D4-B435-EC9E-CB715AA6F7E2}"/>
              </a:ext>
            </a:extLst>
          </p:cNvPr>
          <p:cNvCxnSpPr>
            <a:cxnSpLocks/>
          </p:cNvCxnSpPr>
          <p:nvPr/>
        </p:nvCxnSpPr>
        <p:spPr>
          <a:xfrm>
            <a:off x="3887677" y="4509120"/>
            <a:ext cx="560653" cy="0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D3C7151-27E2-F0E0-8039-047F11A20A9A}"/>
              </a:ext>
            </a:extLst>
          </p:cNvPr>
          <p:cNvSpPr txBox="1"/>
          <p:nvPr/>
        </p:nvSpPr>
        <p:spPr>
          <a:xfrm>
            <a:off x="4413116" y="4372854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600" dirty="0"/>
              <a:t>“</a:t>
            </a:r>
            <a:r>
              <a:rPr lang="ko-KR" altLang="en-US" sz="1600" i="1" dirty="0"/>
              <a:t>마우스위치 </a:t>
            </a:r>
            <a:r>
              <a:rPr lang="en-US" altLang="ko-KR" sz="1600" dirty="0"/>
              <a:t>”</a:t>
            </a:r>
            <a:r>
              <a:rPr lang="ko-KR" altLang="en-US" sz="1600" dirty="0"/>
              <a:t>값이 홀수 인지 판단하여</a:t>
            </a:r>
            <a:endParaRPr lang="en-US" altLang="ko-KR" sz="1600" dirty="0"/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F49082E4-2C63-A3B3-0156-A9C03EC67B2B}"/>
              </a:ext>
            </a:extLst>
          </p:cNvPr>
          <p:cNvSpPr/>
          <p:nvPr/>
        </p:nvSpPr>
        <p:spPr>
          <a:xfrm>
            <a:off x="6060004" y="338672"/>
            <a:ext cx="1145694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실행 결과</a:t>
            </a:r>
            <a:endParaRPr lang="en-US" altLang="ko-KR" sz="1400" b="1" dirty="0"/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4953E6C2-B772-9005-81F7-9F054D7C1FA7}"/>
              </a:ext>
            </a:extLst>
          </p:cNvPr>
          <p:cNvCxnSpPr>
            <a:cxnSpLocks/>
          </p:cNvCxnSpPr>
          <p:nvPr/>
        </p:nvCxnSpPr>
        <p:spPr>
          <a:xfrm>
            <a:off x="3887677" y="4869160"/>
            <a:ext cx="560653" cy="0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B70AEEB1-49FA-119D-9795-E20894834EC9}"/>
              </a:ext>
            </a:extLst>
          </p:cNvPr>
          <p:cNvCxnSpPr>
            <a:cxnSpLocks/>
          </p:cNvCxnSpPr>
          <p:nvPr/>
        </p:nvCxnSpPr>
        <p:spPr>
          <a:xfrm>
            <a:off x="3887677" y="5301208"/>
            <a:ext cx="560653" cy="0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88EC4A0-7528-A40E-89D8-AB6E27F43C46}"/>
              </a:ext>
            </a:extLst>
          </p:cNvPr>
          <p:cNvSpPr/>
          <p:nvPr/>
        </p:nvSpPr>
        <p:spPr>
          <a:xfrm>
            <a:off x="4392487" y="4707456"/>
            <a:ext cx="47116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/>
              <a:t>홀수이면 스프라이트를 </a:t>
            </a:r>
            <a:r>
              <a:rPr lang="ko-KR" altLang="en-US" sz="1600" i="1" dirty="0"/>
              <a:t>모양</a:t>
            </a:r>
            <a:r>
              <a:rPr lang="en-US" altLang="ko-KR" sz="1600" i="1" dirty="0"/>
              <a:t>1</a:t>
            </a:r>
            <a:r>
              <a:rPr lang="ko-KR" altLang="en-US" sz="1600" dirty="0"/>
              <a:t>로 바꾸고</a:t>
            </a:r>
            <a:endParaRPr lang="en-US" altLang="ko-KR" sz="1600" dirty="0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4A73A1A-2DB6-6999-1626-8D5DBA164132}"/>
              </a:ext>
            </a:extLst>
          </p:cNvPr>
          <p:cNvSpPr/>
          <p:nvPr/>
        </p:nvSpPr>
        <p:spPr>
          <a:xfrm>
            <a:off x="4406576" y="5174324"/>
            <a:ext cx="47116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/>
              <a:t>짝수이면 스프라이트를 </a:t>
            </a:r>
            <a:r>
              <a:rPr lang="ko-KR" altLang="en-US" sz="1600" i="1" dirty="0"/>
              <a:t>모양</a:t>
            </a:r>
            <a:r>
              <a:rPr lang="en-US" altLang="ko-KR" sz="1600" i="1" dirty="0"/>
              <a:t>2</a:t>
            </a:r>
            <a:r>
              <a:rPr lang="ko-KR" altLang="en-US" sz="1600" dirty="0"/>
              <a:t>로 바꾼다</a:t>
            </a:r>
            <a:endParaRPr lang="en-US" altLang="ko-KR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4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lang="ko-KR" altLang="en-US" dirty="0"/>
              <a:t>텍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스트음성변환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</a:t>
            </a:r>
            <a:r>
              <a:rPr lang="en-US" altLang="ko-KR" dirty="0"/>
              <a:t>TTS)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grpSp>
        <p:nvGrpSpPr>
          <p:cNvPr id="2" name="그룹 45"/>
          <p:cNvGrpSpPr/>
          <p:nvPr/>
        </p:nvGrpSpPr>
        <p:grpSpPr>
          <a:xfrm>
            <a:off x="8072462" y="1071546"/>
            <a:ext cx="536361" cy="1078476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24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6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7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8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9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30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9"/>
              <a:ext cx="855320" cy="553748"/>
              <a:chOff x="14482836" y="4593351"/>
              <a:chExt cx="1044575" cy="676276"/>
            </a:xfrm>
          </p:grpSpPr>
          <p:sp>
            <p:nvSpPr>
              <p:cNvPr id="16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7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8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9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0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1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227" y="2638558"/>
            <a:ext cx="3622439" cy="3310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BD8514C1-0DC9-2524-F8B4-DB5E6D36F802}"/>
              </a:ext>
            </a:extLst>
          </p:cNvPr>
          <p:cNvSpPr/>
          <p:nvPr/>
        </p:nvSpPr>
        <p:spPr>
          <a:xfrm>
            <a:off x="714348" y="142873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+mn-ea"/>
              </a:rPr>
              <a:t>텍스트 음성 변환를 코딩하기 위해서는 스크래치 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“</a:t>
            </a:r>
            <a:r>
              <a:rPr lang="ko-KR" altLang="en-US" b="1" i="1" dirty="0">
                <a:solidFill>
                  <a:srgbClr val="0070C0"/>
                </a:solidFill>
                <a:latin typeface="+mn-ea"/>
              </a:rPr>
              <a:t>확장 기능 추가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” </a:t>
            </a:r>
          </a:p>
          <a:p>
            <a:r>
              <a:rPr lang="ko-KR" altLang="en-US" b="1" dirty="0">
                <a:solidFill>
                  <a:srgbClr val="0070C0"/>
                </a:solidFill>
                <a:latin typeface="+mn-ea"/>
              </a:rPr>
              <a:t>에서 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“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텍스트 음성 변환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(TTS)”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를 선택하여 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TTS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블록을 불러온다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820992D-7B50-653C-AD1A-24E030006E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638558"/>
            <a:ext cx="3991829" cy="2590641"/>
          </a:xfrm>
          <a:prstGeom prst="rect">
            <a:avLst/>
          </a:prstGeom>
        </p:spPr>
      </p:pic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B7B3AC45-334D-B06B-D99D-718D50EBD4E0}"/>
              </a:ext>
            </a:extLst>
          </p:cNvPr>
          <p:cNvSpPr/>
          <p:nvPr/>
        </p:nvSpPr>
        <p:spPr>
          <a:xfrm>
            <a:off x="270570" y="4971411"/>
            <a:ext cx="461913" cy="330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4F6BA3DD-0697-D259-DF54-F442ADBACC8F}"/>
              </a:ext>
            </a:extLst>
          </p:cNvPr>
          <p:cNvSpPr/>
          <p:nvPr/>
        </p:nvSpPr>
        <p:spPr>
          <a:xfrm>
            <a:off x="207535" y="5359717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23005F8C-4EB8-EE26-6CE7-10033CB13982}"/>
              </a:ext>
            </a:extLst>
          </p:cNvPr>
          <p:cNvSpPr/>
          <p:nvPr/>
        </p:nvSpPr>
        <p:spPr>
          <a:xfrm>
            <a:off x="6765446" y="4864452"/>
            <a:ext cx="830890" cy="10848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1E261FE-04F1-6434-7EC3-AB09CC081770}"/>
              </a:ext>
            </a:extLst>
          </p:cNvPr>
          <p:cNvSpPr/>
          <p:nvPr/>
        </p:nvSpPr>
        <p:spPr>
          <a:xfrm>
            <a:off x="6948264" y="6021288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14" name="오른쪽 화살표 13">
            <a:extLst>
              <a:ext uri="{FF2B5EF4-FFF2-40B4-BE49-F238E27FC236}">
                <a16:creationId xmlns:a16="http://schemas.microsoft.com/office/drawing/2014/main" id="{66986963-1DD5-8ED3-AF8B-6D8722050AD3}"/>
              </a:ext>
            </a:extLst>
          </p:cNvPr>
          <p:cNvSpPr/>
          <p:nvPr/>
        </p:nvSpPr>
        <p:spPr>
          <a:xfrm>
            <a:off x="4456482" y="3809083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모서리가 둥근 직사각형 50"/>
          <p:cNvSpPr/>
          <p:nvPr/>
        </p:nvSpPr>
        <p:spPr>
          <a:xfrm>
            <a:off x="3929057" y="2324694"/>
            <a:ext cx="4564945" cy="3624586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" name="Freeform 329"/>
          <p:cNvSpPr>
            <a:spLocks/>
          </p:cNvSpPr>
          <p:nvPr/>
        </p:nvSpPr>
        <p:spPr bwMode="auto">
          <a:xfrm>
            <a:off x="3474019" y="1628800"/>
            <a:ext cx="236757" cy="5229200"/>
          </a:xfrm>
          <a:custGeom>
            <a:avLst/>
            <a:gdLst>
              <a:gd name="T0" fmla="*/ 351 w 351"/>
              <a:gd name="T1" fmla="*/ 6436 h 6436"/>
              <a:gd name="T2" fmla="*/ 267 w 351"/>
              <a:gd name="T3" fmla="*/ 6436 h 6436"/>
              <a:gd name="T4" fmla="*/ 267 w 351"/>
              <a:gd name="T5" fmla="*/ 175 h 6436"/>
              <a:gd name="T6" fmla="*/ 267 w 351"/>
              <a:gd name="T7" fmla="*/ 175 h 6436"/>
              <a:gd name="T8" fmla="*/ 265 w 351"/>
              <a:gd name="T9" fmla="*/ 157 h 6436"/>
              <a:gd name="T10" fmla="*/ 259 w 351"/>
              <a:gd name="T11" fmla="*/ 140 h 6436"/>
              <a:gd name="T12" fmla="*/ 252 w 351"/>
              <a:gd name="T13" fmla="*/ 123 h 6436"/>
              <a:gd name="T14" fmla="*/ 241 w 351"/>
              <a:gd name="T15" fmla="*/ 110 h 6436"/>
              <a:gd name="T16" fmla="*/ 226 w 351"/>
              <a:gd name="T17" fmla="*/ 99 h 6436"/>
              <a:gd name="T18" fmla="*/ 211 w 351"/>
              <a:gd name="T19" fmla="*/ 90 h 6436"/>
              <a:gd name="T20" fmla="*/ 194 w 351"/>
              <a:gd name="T21" fmla="*/ 86 h 6436"/>
              <a:gd name="T22" fmla="*/ 175 w 351"/>
              <a:gd name="T23" fmla="*/ 84 h 6436"/>
              <a:gd name="T24" fmla="*/ 175 w 351"/>
              <a:gd name="T25" fmla="*/ 84 h 6436"/>
              <a:gd name="T26" fmla="*/ 157 w 351"/>
              <a:gd name="T27" fmla="*/ 86 h 6436"/>
              <a:gd name="T28" fmla="*/ 140 w 351"/>
              <a:gd name="T29" fmla="*/ 90 h 6436"/>
              <a:gd name="T30" fmla="*/ 123 w 351"/>
              <a:gd name="T31" fmla="*/ 99 h 6436"/>
              <a:gd name="T32" fmla="*/ 110 w 351"/>
              <a:gd name="T33" fmla="*/ 110 h 6436"/>
              <a:gd name="T34" fmla="*/ 99 w 351"/>
              <a:gd name="T35" fmla="*/ 123 h 6436"/>
              <a:gd name="T36" fmla="*/ 89 w 351"/>
              <a:gd name="T37" fmla="*/ 140 h 6436"/>
              <a:gd name="T38" fmla="*/ 84 w 351"/>
              <a:gd name="T39" fmla="*/ 157 h 6436"/>
              <a:gd name="T40" fmla="*/ 82 w 351"/>
              <a:gd name="T41" fmla="*/ 175 h 6436"/>
              <a:gd name="T42" fmla="*/ 82 w 351"/>
              <a:gd name="T43" fmla="*/ 6436 h 6436"/>
              <a:gd name="T44" fmla="*/ 0 w 351"/>
              <a:gd name="T45" fmla="*/ 6436 h 6436"/>
              <a:gd name="T46" fmla="*/ 0 w 351"/>
              <a:gd name="T47" fmla="*/ 175 h 6436"/>
              <a:gd name="T48" fmla="*/ 0 w 351"/>
              <a:gd name="T49" fmla="*/ 175 h 6436"/>
              <a:gd name="T50" fmla="*/ 2 w 351"/>
              <a:gd name="T51" fmla="*/ 157 h 6436"/>
              <a:gd name="T52" fmla="*/ 4 w 351"/>
              <a:gd name="T53" fmla="*/ 140 h 6436"/>
              <a:gd name="T54" fmla="*/ 7 w 351"/>
              <a:gd name="T55" fmla="*/ 123 h 6436"/>
              <a:gd name="T56" fmla="*/ 13 w 351"/>
              <a:gd name="T57" fmla="*/ 108 h 6436"/>
              <a:gd name="T58" fmla="*/ 20 w 351"/>
              <a:gd name="T59" fmla="*/ 91 h 6436"/>
              <a:gd name="T60" fmla="*/ 30 w 351"/>
              <a:gd name="T61" fmla="*/ 78 h 6436"/>
              <a:gd name="T62" fmla="*/ 39 w 351"/>
              <a:gd name="T63" fmla="*/ 63 h 6436"/>
              <a:gd name="T64" fmla="*/ 52 w 351"/>
              <a:gd name="T65" fmla="*/ 52 h 6436"/>
              <a:gd name="T66" fmla="*/ 63 w 351"/>
              <a:gd name="T67" fmla="*/ 41 h 6436"/>
              <a:gd name="T68" fmla="*/ 76 w 351"/>
              <a:gd name="T69" fmla="*/ 30 h 6436"/>
              <a:gd name="T70" fmla="*/ 91 w 351"/>
              <a:gd name="T71" fmla="*/ 22 h 6436"/>
              <a:gd name="T72" fmla="*/ 106 w 351"/>
              <a:gd name="T73" fmla="*/ 15 h 6436"/>
              <a:gd name="T74" fmla="*/ 123 w 351"/>
              <a:gd name="T75" fmla="*/ 9 h 6436"/>
              <a:gd name="T76" fmla="*/ 140 w 351"/>
              <a:gd name="T77" fmla="*/ 4 h 6436"/>
              <a:gd name="T78" fmla="*/ 157 w 351"/>
              <a:gd name="T79" fmla="*/ 2 h 6436"/>
              <a:gd name="T80" fmla="*/ 175 w 351"/>
              <a:gd name="T81" fmla="*/ 0 h 6436"/>
              <a:gd name="T82" fmla="*/ 175 w 351"/>
              <a:gd name="T83" fmla="*/ 0 h 6436"/>
              <a:gd name="T84" fmla="*/ 192 w 351"/>
              <a:gd name="T85" fmla="*/ 2 h 6436"/>
              <a:gd name="T86" fmla="*/ 211 w 351"/>
              <a:gd name="T87" fmla="*/ 4 h 6436"/>
              <a:gd name="T88" fmla="*/ 228 w 351"/>
              <a:gd name="T89" fmla="*/ 9 h 6436"/>
              <a:gd name="T90" fmla="*/ 242 w 351"/>
              <a:gd name="T91" fmla="*/ 15 h 6436"/>
              <a:gd name="T92" fmla="*/ 257 w 351"/>
              <a:gd name="T93" fmla="*/ 22 h 6436"/>
              <a:gd name="T94" fmla="*/ 272 w 351"/>
              <a:gd name="T95" fmla="*/ 30 h 6436"/>
              <a:gd name="T96" fmla="*/ 285 w 351"/>
              <a:gd name="T97" fmla="*/ 41 h 6436"/>
              <a:gd name="T98" fmla="*/ 298 w 351"/>
              <a:gd name="T99" fmla="*/ 52 h 6436"/>
              <a:gd name="T100" fmla="*/ 310 w 351"/>
              <a:gd name="T101" fmla="*/ 63 h 6436"/>
              <a:gd name="T102" fmla="*/ 319 w 351"/>
              <a:gd name="T103" fmla="*/ 78 h 6436"/>
              <a:gd name="T104" fmla="*/ 328 w 351"/>
              <a:gd name="T105" fmla="*/ 91 h 6436"/>
              <a:gd name="T106" fmla="*/ 336 w 351"/>
              <a:gd name="T107" fmla="*/ 108 h 6436"/>
              <a:gd name="T108" fmla="*/ 341 w 351"/>
              <a:gd name="T109" fmla="*/ 123 h 6436"/>
              <a:gd name="T110" fmla="*/ 347 w 351"/>
              <a:gd name="T111" fmla="*/ 140 h 6436"/>
              <a:gd name="T112" fmla="*/ 349 w 351"/>
              <a:gd name="T113" fmla="*/ 157 h 6436"/>
              <a:gd name="T114" fmla="*/ 351 w 351"/>
              <a:gd name="T115" fmla="*/ 175 h 6436"/>
              <a:gd name="T116" fmla="*/ 351 w 351"/>
              <a:gd name="T117" fmla="*/ 6436 h 6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1" h="6436">
                <a:moveTo>
                  <a:pt x="351" y="6436"/>
                </a:moveTo>
                <a:lnTo>
                  <a:pt x="267" y="6436"/>
                </a:lnTo>
                <a:lnTo>
                  <a:pt x="267" y="175"/>
                </a:lnTo>
                <a:lnTo>
                  <a:pt x="267" y="175"/>
                </a:lnTo>
                <a:lnTo>
                  <a:pt x="265" y="157"/>
                </a:lnTo>
                <a:lnTo>
                  <a:pt x="259" y="140"/>
                </a:lnTo>
                <a:lnTo>
                  <a:pt x="252" y="123"/>
                </a:lnTo>
                <a:lnTo>
                  <a:pt x="241" y="110"/>
                </a:lnTo>
                <a:lnTo>
                  <a:pt x="226" y="99"/>
                </a:lnTo>
                <a:lnTo>
                  <a:pt x="211" y="90"/>
                </a:lnTo>
                <a:lnTo>
                  <a:pt x="194" y="86"/>
                </a:lnTo>
                <a:lnTo>
                  <a:pt x="175" y="84"/>
                </a:lnTo>
                <a:lnTo>
                  <a:pt x="175" y="84"/>
                </a:lnTo>
                <a:lnTo>
                  <a:pt x="157" y="86"/>
                </a:lnTo>
                <a:lnTo>
                  <a:pt x="140" y="90"/>
                </a:lnTo>
                <a:lnTo>
                  <a:pt x="123" y="99"/>
                </a:lnTo>
                <a:lnTo>
                  <a:pt x="110" y="110"/>
                </a:lnTo>
                <a:lnTo>
                  <a:pt x="99" y="123"/>
                </a:lnTo>
                <a:lnTo>
                  <a:pt x="89" y="140"/>
                </a:lnTo>
                <a:lnTo>
                  <a:pt x="84" y="157"/>
                </a:lnTo>
                <a:lnTo>
                  <a:pt x="82" y="175"/>
                </a:lnTo>
                <a:lnTo>
                  <a:pt x="82" y="6436"/>
                </a:lnTo>
                <a:lnTo>
                  <a:pt x="0" y="6436"/>
                </a:lnTo>
                <a:lnTo>
                  <a:pt x="0" y="175"/>
                </a:lnTo>
                <a:lnTo>
                  <a:pt x="0" y="175"/>
                </a:lnTo>
                <a:lnTo>
                  <a:pt x="2" y="157"/>
                </a:lnTo>
                <a:lnTo>
                  <a:pt x="4" y="140"/>
                </a:lnTo>
                <a:lnTo>
                  <a:pt x="7" y="123"/>
                </a:lnTo>
                <a:lnTo>
                  <a:pt x="13" y="108"/>
                </a:lnTo>
                <a:lnTo>
                  <a:pt x="20" y="91"/>
                </a:lnTo>
                <a:lnTo>
                  <a:pt x="30" y="78"/>
                </a:lnTo>
                <a:lnTo>
                  <a:pt x="39" y="63"/>
                </a:lnTo>
                <a:lnTo>
                  <a:pt x="52" y="52"/>
                </a:lnTo>
                <a:lnTo>
                  <a:pt x="63" y="41"/>
                </a:lnTo>
                <a:lnTo>
                  <a:pt x="76" y="30"/>
                </a:lnTo>
                <a:lnTo>
                  <a:pt x="91" y="22"/>
                </a:lnTo>
                <a:lnTo>
                  <a:pt x="106" y="15"/>
                </a:lnTo>
                <a:lnTo>
                  <a:pt x="123" y="9"/>
                </a:lnTo>
                <a:lnTo>
                  <a:pt x="140" y="4"/>
                </a:lnTo>
                <a:lnTo>
                  <a:pt x="157" y="2"/>
                </a:lnTo>
                <a:lnTo>
                  <a:pt x="175" y="0"/>
                </a:lnTo>
                <a:lnTo>
                  <a:pt x="175" y="0"/>
                </a:lnTo>
                <a:lnTo>
                  <a:pt x="192" y="2"/>
                </a:lnTo>
                <a:lnTo>
                  <a:pt x="211" y="4"/>
                </a:lnTo>
                <a:lnTo>
                  <a:pt x="228" y="9"/>
                </a:lnTo>
                <a:lnTo>
                  <a:pt x="242" y="15"/>
                </a:lnTo>
                <a:lnTo>
                  <a:pt x="257" y="22"/>
                </a:lnTo>
                <a:lnTo>
                  <a:pt x="272" y="30"/>
                </a:lnTo>
                <a:lnTo>
                  <a:pt x="285" y="41"/>
                </a:lnTo>
                <a:lnTo>
                  <a:pt x="298" y="52"/>
                </a:lnTo>
                <a:lnTo>
                  <a:pt x="310" y="63"/>
                </a:lnTo>
                <a:lnTo>
                  <a:pt x="319" y="78"/>
                </a:lnTo>
                <a:lnTo>
                  <a:pt x="328" y="91"/>
                </a:lnTo>
                <a:lnTo>
                  <a:pt x="336" y="108"/>
                </a:lnTo>
                <a:lnTo>
                  <a:pt x="341" y="123"/>
                </a:lnTo>
                <a:lnTo>
                  <a:pt x="347" y="140"/>
                </a:lnTo>
                <a:lnTo>
                  <a:pt x="349" y="157"/>
                </a:lnTo>
                <a:lnTo>
                  <a:pt x="351" y="175"/>
                </a:lnTo>
                <a:lnTo>
                  <a:pt x="351" y="64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2" name="그룹 45"/>
          <p:cNvGrpSpPr/>
          <p:nvPr/>
        </p:nvGrpSpPr>
        <p:grpSpPr>
          <a:xfrm>
            <a:off x="8254059" y="1764053"/>
            <a:ext cx="437933" cy="1007030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33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34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35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36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37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38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85"/>
              <a:ext cx="855320" cy="553748"/>
              <a:chOff x="14482836" y="4593351"/>
              <a:chExt cx="1044575" cy="676276"/>
            </a:xfrm>
          </p:grpSpPr>
          <p:sp>
            <p:nvSpPr>
              <p:cNvPr id="27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8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29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30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31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32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09" y="2019299"/>
            <a:ext cx="28575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EDB94ACA-85C2-7A61-C687-9B3EC8D3A07B}"/>
              </a:ext>
            </a:extLst>
          </p:cNvPr>
          <p:cNvSpPr/>
          <p:nvPr/>
        </p:nvSpPr>
        <p:spPr>
          <a:xfrm>
            <a:off x="386508" y="439119"/>
            <a:ext cx="85059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>
                <a:solidFill>
                  <a:srgbClr val="0070C0"/>
                </a:solidFill>
                <a:latin typeface="+mn-ea"/>
              </a:rPr>
              <a:t>“</a:t>
            </a:r>
            <a:r>
              <a:rPr lang="ko-KR" altLang="en-US" b="1" i="1" dirty="0">
                <a:solidFill>
                  <a:srgbClr val="0070C0"/>
                </a:solidFill>
                <a:latin typeface="+mn-ea"/>
              </a:rPr>
              <a:t>카운트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” 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변수를 초기값 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10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으로 정하고 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10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번 반복하며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 1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초마다 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“</a:t>
            </a:r>
            <a:r>
              <a:rPr lang="ko-KR" altLang="en-US" b="1" i="1" dirty="0">
                <a:solidFill>
                  <a:srgbClr val="0070C0"/>
                </a:solidFill>
                <a:latin typeface="+mn-ea"/>
              </a:rPr>
              <a:t>카운트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” 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변수를 출력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(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말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)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하고 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-1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씩 증가시킨다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. </a:t>
            </a:r>
          </a:p>
          <a:p>
            <a:r>
              <a:rPr lang="en-US" altLang="ko-KR" b="1" dirty="0">
                <a:solidFill>
                  <a:srgbClr val="0070C0"/>
                </a:solidFill>
                <a:latin typeface="+mn-ea"/>
              </a:rPr>
              <a:t>10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번 반복 후 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“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발사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＂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를 출력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(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말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)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한다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.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4BD1D39-9676-2783-7A56-E445226B159A}"/>
              </a:ext>
            </a:extLst>
          </p:cNvPr>
          <p:cNvSpPr/>
          <p:nvPr/>
        </p:nvSpPr>
        <p:spPr>
          <a:xfrm>
            <a:off x="4045831" y="2599122"/>
            <a:ext cx="35883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/>
              <a:t>“</a:t>
            </a:r>
            <a:r>
              <a:rPr lang="ko-KR" altLang="en-US" sz="1600" i="1" dirty="0"/>
              <a:t>카운트</a:t>
            </a:r>
            <a:r>
              <a:rPr lang="en-US" altLang="ko-KR" sz="1600" dirty="0"/>
              <a:t>” </a:t>
            </a:r>
            <a:r>
              <a:rPr lang="ko-KR" altLang="en-US" sz="1600" dirty="0"/>
              <a:t>변수를 </a:t>
            </a:r>
            <a:r>
              <a:rPr lang="en-US" altLang="ko-KR" sz="1600" dirty="0"/>
              <a:t>10</a:t>
            </a:r>
            <a:r>
              <a:rPr lang="ko-KR" altLang="en-US" sz="1600" dirty="0"/>
              <a:t>으로 초기화한다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6A560E05-16E4-1A8D-CA30-E38AA8FE4814}"/>
              </a:ext>
            </a:extLst>
          </p:cNvPr>
          <p:cNvCxnSpPr>
            <a:cxnSpLocks/>
          </p:cNvCxnSpPr>
          <p:nvPr/>
        </p:nvCxnSpPr>
        <p:spPr>
          <a:xfrm>
            <a:off x="3015153" y="2768399"/>
            <a:ext cx="1030677" cy="0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96BECD11-E55A-9A7F-B871-27265265F87C}"/>
              </a:ext>
            </a:extLst>
          </p:cNvPr>
          <p:cNvCxnSpPr>
            <a:cxnSpLocks/>
          </p:cNvCxnSpPr>
          <p:nvPr/>
        </p:nvCxnSpPr>
        <p:spPr>
          <a:xfrm>
            <a:off x="3474019" y="3140968"/>
            <a:ext cx="571811" cy="0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오른쪽 중괄호 12">
            <a:extLst>
              <a:ext uri="{FF2B5EF4-FFF2-40B4-BE49-F238E27FC236}">
                <a16:creationId xmlns:a16="http://schemas.microsoft.com/office/drawing/2014/main" id="{10DE520D-EE5D-A229-A044-8113E35C793A}"/>
              </a:ext>
            </a:extLst>
          </p:cNvPr>
          <p:cNvSpPr/>
          <p:nvPr/>
        </p:nvSpPr>
        <p:spPr>
          <a:xfrm>
            <a:off x="3217188" y="3006565"/>
            <a:ext cx="168517" cy="1430545"/>
          </a:xfrm>
          <a:prstGeom prst="rightBrace">
            <a:avLst>
              <a:gd name="adj1" fmla="val 8333"/>
              <a:gd name="adj2" fmla="val 9020"/>
            </a:avLst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B0BD58CB-FA71-222A-EE9B-3AF00F6D717F}"/>
              </a:ext>
            </a:extLst>
          </p:cNvPr>
          <p:cNvSpPr/>
          <p:nvPr/>
        </p:nvSpPr>
        <p:spPr>
          <a:xfrm>
            <a:off x="4067944" y="2946430"/>
            <a:ext cx="38164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/>
              <a:t>10</a:t>
            </a:r>
            <a:r>
              <a:rPr lang="ko-KR" altLang="en-US" sz="1600" dirty="0"/>
              <a:t>번 반복하며 아래 블록들을 실행한다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D08C474D-FA15-8658-7960-04A2EF9008B4}"/>
              </a:ext>
            </a:extLst>
          </p:cNvPr>
          <p:cNvSpPr/>
          <p:nvPr/>
        </p:nvSpPr>
        <p:spPr>
          <a:xfrm>
            <a:off x="4073232" y="3259723"/>
            <a:ext cx="45032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/>
              <a:t>TTS </a:t>
            </a:r>
            <a:r>
              <a:rPr lang="ko-KR" altLang="en-US" sz="1600" dirty="0"/>
              <a:t>블록 명령으로 </a:t>
            </a:r>
            <a:r>
              <a:rPr lang="en-US" altLang="ko-KR" sz="1600" dirty="0"/>
              <a:t>“</a:t>
            </a:r>
            <a:r>
              <a:rPr lang="ko-KR" altLang="en-US" sz="1600" i="1" dirty="0"/>
              <a:t>카운트</a:t>
            </a:r>
            <a:r>
              <a:rPr lang="en-US" altLang="ko-KR" sz="1600" dirty="0"/>
              <a:t>“ </a:t>
            </a:r>
            <a:r>
              <a:rPr lang="ko-KR" altLang="en-US" sz="1600" dirty="0"/>
              <a:t>값을 출력</a:t>
            </a:r>
            <a:r>
              <a:rPr lang="en-US" altLang="ko-KR" sz="1600" dirty="0"/>
              <a:t>(</a:t>
            </a:r>
            <a:r>
              <a:rPr lang="ko-KR" altLang="en-US" sz="1600" dirty="0"/>
              <a:t>말</a:t>
            </a:r>
            <a:r>
              <a:rPr lang="en-US" altLang="ko-KR" sz="1600" dirty="0"/>
              <a:t>)</a:t>
            </a:r>
            <a:r>
              <a:rPr lang="ko-KR" altLang="en-US" sz="1600" dirty="0"/>
              <a:t>한다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FADE8572-A692-0165-AABD-10965EA40849}"/>
              </a:ext>
            </a:extLst>
          </p:cNvPr>
          <p:cNvCxnSpPr>
            <a:cxnSpLocks/>
          </p:cNvCxnSpPr>
          <p:nvPr/>
        </p:nvCxnSpPr>
        <p:spPr>
          <a:xfrm flipV="1">
            <a:off x="2355028" y="3429000"/>
            <a:ext cx="1690802" cy="995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F01BC270-3971-D0DA-D82C-D460D2ED3959}"/>
              </a:ext>
            </a:extLst>
          </p:cNvPr>
          <p:cNvCxnSpPr>
            <a:cxnSpLocks/>
          </p:cNvCxnSpPr>
          <p:nvPr/>
        </p:nvCxnSpPr>
        <p:spPr>
          <a:xfrm flipV="1">
            <a:off x="3083656" y="3753950"/>
            <a:ext cx="962174" cy="11640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A3421862-EAC5-44BB-C15D-5278A44F54BC}"/>
              </a:ext>
            </a:extLst>
          </p:cNvPr>
          <p:cNvSpPr/>
          <p:nvPr/>
        </p:nvSpPr>
        <p:spPr>
          <a:xfrm>
            <a:off x="4067944" y="3594502"/>
            <a:ext cx="4503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/>
              <a:t>“</a:t>
            </a:r>
            <a:r>
              <a:rPr lang="ko-KR" altLang="en-US" sz="1600" i="1" dirty="0"/>
              <a:t>카운트</a:t>
            </a:r>
            <a:r>
              <a:rPr lang="en-US" altLang="ko-KR" sz="1600" dirty="0"/>
              <a:t>” </a:t>
            </a:r>
            <a:r>
              <a:rPr lang="ko-KR" altLang="en-US" sz="1600" dirty="0"/>
              <a:t>변수를 </a:t>
            </a:r>
            <a:r>
              <a:rPr lang="en-US" altLang="ko-KR" sz="1600" dirty="0"/>
              <a:t>“</a:t>
            </a:r>
            <a:r>
              <a:rPr lang="ko-KR" altLang="en-US" sz="1600" i="1" dirty="0"/>
              <a:t>카운트</a:t>
            </a:r>
            <a:r>
              <a:rPr lang="en-US" altLang="ko-KR" sz="1600" dirty="0"/>
              <a:t>”-1 </a:t>
            </a:r>
            <a:r>
              <a:rPr lang="ko-KR" altLang="en-US" sz="1600" dirty="0"/>
              <a:t>계산 값을 </a:t>
            </a:r>
            <a:r>
              <a:rPr lang="en-US" altLang="ko-KR" sz="1600" dirty="0"/>
              <a:t>“</a:t>
            </a:r>
            <a:r>
              <a:rPr lang="ko-KR" altLang="en-US" sz="1600" i="1" dirty="0"/>
              <a:t>카운트</a:t>
            </a:r>
            <a:r>
              <a:rPr lang="en-US" altLang="ko-KR" sz="1600" dirty="0"/>
              <a:t>” </a:t>
            </a:r>
            <a:r>
              <a:rPr lang="ko-KR" altLang="en-US" sz="1600" dirty="0"/>
              <a:t>변수에 넣는다</a:t>
            </a:r>
            <a:r>
              <a:rPr lang="en-US" altLang="ko-KR" sz="1600" dirty="0"/>
              <a:t>.(“</a:t>
            </a:r>
            <a:r>
              <a:rPr lang="ko-KR" altLang="en-US" sz="1600" dirty="0"/>
              <a:t>카운트</a:t>
            </a:r>
            <a:r>
              <a:rPr lang="en-US" altLang="ko-KR" sz="1600" dirty="0"/>
              <a:t>”</a:t>
            </a:r>
            <a:r>
              <a:rPr lang="ko-KR" altLang="en-US" sz="1600" dirty="0"/>
              <a:t>변수에서 </a:t>
            </a:r>
            <a:r>
              <a:rPr lang="en-US" altLang="ko-KR" sz="1600" dirty="0"/>
              <a:t>1</a:t>
            </a:r>
            <a:r>
              <a:rPr lang="ko-KR" altLang="en-US" sz="1600" dirty="0"/>
              <a:t>을 뺀다</a:t>
            </a:r>
            <a:r>
              <a:rPr lang="en-US" altLang="ko-KR" sz="1600" dirty="0"/>
              <a:t>)</a:t>
            </a:r>
            <a:endParaRPr lang="ko-KR" altLang="en-US" sz="1600" dirty="0"/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C1F59B4-0E70-2EA4-2999-61FE3EE71305}"/>
              </a:ext>
            </a:extLst>
          </p:cNvPr>
          <p:cNvCxnSpPr>
            <a:cxnSpLocks/>
          </p:cNvCxnSpPr>
          <p:nvPr/>
        </p:nvCxnSpPr>
        <p:spPr>
          <a:xfrm flipV="1">
            <a:off x="3111310" y="4588785"/>
            <a:ext cx="962174" cy="11640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6D95F396-0559-D342-0DCB-D2FD9F65F133}"/>
              </a:ext>
            </a:extLst>
          </p:cNvPr>
          <p:cNvSpPr/>
          <p:nvPr/>
        </p:nvSpPr>
        <p:spPr>
          <a:xfrm>
            <a:off x="4045831" y="4446459"/>
            <a:ext cx="45986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/>
              <a:t>10</a:t>
            </a:r>
            <a:r>
              <a:rPr lang="ko-KR" altLang="en-US" sz="1600" dirty="0"/>
              <a:t>번 반복 후 </a:t>
            </a:r>
            <a:r>
              <a:rPr lang="en-US" altLang="ko-KR" sz="1600" dirty="0"/>
              <a:t>TTS</a:t>
            </a:r>
            <a:r>
              <a:rPr lang="ko-KR" altLang="en-US" sz="1600" dirty="0"/>
              <a:t>블록 명령으로 </a:t>
            </a:r>
            <a:r>
              <a:rPr lang="en-US" altLang="ko-KR" sz="1600" dirty="0"/>
              <a:t>“</a:t>
            </a:r>
            <a:r>
              <a:rPr lang="ko-KR" altLang="en-US" sz="1600" dirty="0"/>
              <a:t>발사</a:t>
            </a:r>
            <a:r>
              <a:rPr lang="en-US" altLang="ko-KR" sz="1600" dirty="0"/>
              <a:t>＂</a:t>
            </a:r>
            <a:r>
              <a:rPr lang="ko-KR" altLang="en-US" sz="1600" dirty="0"/>
              <a:t>를 출력</a:t>
            </a:r>
            <a:r>
              <a:rPr lang="en-US" altLang="ko-KR" sz="1600" dirty="0"/>
              <a:t>(</a:t>
            </a:r>
            <a:r>
              <a:rPr lang="ko-KR" altLang="en-US" sz="1600" dirty="0"/>
              <a:t>말</a:t>
            </a:r>
            <a:r>
              <a:rPr lang="en-US" altLang="ko-KR" sz="1600" dirty="0"/>
              <a:t>)</a:t>
            </a:r>
            <a:r>
              <a:rPr lang="ko-KR" altLang="en-US" sz="1600" dirty="0"/>
              <a:t>한다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/>
              <a:t>Thank</a:t>
            </a:r>
            <a:r>
              <a:rPr lang="ko-KR" altLang="en-US" sz="5000" dirty="0"/>
              <a:t> </a:t>
            </a:r>
            <a:r>
              <a:rPr lang="en-US" altLang="ko-KR" sz="5000" dirty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2033095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/>
              <a:t>스크래치 연결 </a:t>
            </a:r>
            <a:r>
              <a:rPr lang="en-US" altLang="ko-KR" dirty="0"/>
              <a:t>&amp;</a:t>
            </a:r>
            <a:r>
              <a:rPr lang="ko-KR" altLang="en-US" dirty="0"/>
              <a:t> 실행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en-US" altLang="ko-KR" dirty="0"/>
              <a:t>JuniLink.exe</a:t>
            </a:r>
            <a:r>
              <a:rPr lang="ko-KR" altLang="en-US" dirty="0"/>
              <a:t> 실행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115616" y="1279403"/>
            <a:ext cx="63762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로보독과 </a:t>
            </a: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JuniLink.exe </a:t>
            </a:r>
            <a:r>
              <a:rPr lang="ko-KR" altLang="en-US" sz="2400" b="1" dirty="0">
                <a:solidFill>
                  <a:srgbClr val="0070C0"/>
                </a:solidFill>
                <a:latin typeface="+mn-ea"/>
              </a:rPr>
              <a:t>프로그램을 연결한다</a:t>
            </a:r>
            <a:r>
              <a:rPr lang="en-US" altLang="ko-KR" sz="2400" b="1" dirty="0">
                <a:solidFill>
                  <a:srgbClr val="0070C0"/>
                </a:solidFill>
                <a:latin typeface="+mn-ea"/>
              </a:rPr>
              <a:t>.</a:t>
            </a:r>
          </a:p>
        </p:txBody>
      </p:sp>
      <p:sp>
        <p:nvSpPr>
          <p:cNvPr id="14" name="오른쪽 화살표 13"/>
          <p:cNvSpPr/>
          <p:nvPr/>
        </p:nvSpPr>
        <p:spPr>
          <a:xfrm>
            <a:off x="3635896" y="3884601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03DC677-97C7-FEA4-F12F-F70C15B34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432" y="4563262"/>
            <a:ext cx="1453771" cy="1239010"/>
          </a:xfrm>
          <a:prstGeom prst="rect">
            <a:avLst/>
          </a:prstGeom>
        </p:spPr>
      </p:pic>
      <p:sp>
        <p:nvSpPr>
          <p:cNvPr id="7" name="오른쪽 화살표 13">
            <a:extLst>
              <a:ext uri="{FF2B5EF4-FFF2-40B4-BE49-F238E27FC236}">
                <a16:creationId xmlns:a16="http://schemas.microsoft.com/office/drawing/2014/main" id="{B8CEF028-CF2B-258B-9588-B27D1712E663}"/>
              </a:ext>
            </a:extLst>
          </p:cNvPr>
          <p:cNvSpPr/>
          <p:nvPr/>
        </p:nvSpPr>
        <p:spPr>
          <a:xfrm rot="5400000">
            <a:off x="1387004" y="4098915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DF2478F6-820C-E516-A345-3D7C2E58DB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636" y="2564904"/>
            <a:ext cx="3389079" cy="3418721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FAAD59D3-CD4F-A09D-913B-3B2B41FC8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48" y="2793497"/>
            <a:ext cx="2442340" cy="1015098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0445DC40-7110-E32E-2045-B026BE5C4165}"/>
              </a:ext>
            </a:extLst>
          </p:cNvPr>
          <p:cNvSpPr/>
          <p:nvPr/>
        </p:nvSpPr>
        <p:spPr>
          <a:xfrm>
            <a:off x="430672" y="1983984"/>
            <a:ext cx="3389078" cy="67009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①</a:t>
            </a:r>
            <a:r>
              <a:rPr lang="ko-KR" altLang="en-US" sz="1400" b="1" dirty="0">
                <a:sym typeface="Wingdings"/>
              </a:rPr>
              <a:t>로보독 전원을 켜고 동글을 </a:t>
            </a:r>
            <a:r>
              <a:rPr lang="en-US" altLang="ko-KR" sz="1400" b="1" dirty="0">
                <a:sym typeface="Wingdings"/>
              </a:rPr>
              <a:t>PC</a:t>
            </a:r>
            <a:r>
              <a:rPr lang="ko-KR" altLang="en-US" sz="1400" b="1" dirty="0">
                <a:sym typeface="Wingdings"/>
              </a:rPr>
              <a:t>에 연결</a:t>
            </a:r>
            <a:endParaRPr lang="en-US" altLang="ko-KR" sz="1400" b="1" dirty="0">
              <a:sym typeface="Wingdings"/>
            </a:endParaRPr>
          </a:p>
          <a:p>
            <a:pPr algn="ctr"/>
            <a:r>
              <a:rPr lang="en-US" altLang="ko-KR" sz="1400" b="1" dirty="0">
                <a:sym typeface="Wingdings"/>
              </a:rPr>
              <a:t>(</a:t>
            </a:r>
            <a:r>
              <a:rPr lang="ko-KR" altLang="en-US" sz="1400" b="1" dirty="0">
                <a:sym typeface="Wingdings"/>
              </a:rPr>
              <a:t>동글 </a:t>
            </a:r>
            <a:r>
              <a:rPr lang="en-US" altLang="ko-KR" sz="1400" b="1" dirty="0">
                <a:sym typeface="Wingdings"/>
              </a:rPr>
              <a:t>LED </a:t>
            </a:r>
            <a:r>
              <a:rPr lang="ko-KR" altLang="en-US" sz="1400" b="1" dirty="0">
                <a:sym typeface="Wingdings"/>
              </a:rPr>
              <a:t>깜박임 멈추고 점등됨</a:t>
            </a:r>
            <a:r>
              <a:rPr lang="en-US" altLang="ko-KR" sz="1400" b="1" dirty="0">
                <a:sym typeface="Wingdings"/>
              </a:rPr>
              <a:t>)</a:t>
            </a:r>
            <a:endParaRPr lang="ko-KR" altLang="en-US" sz="1400" b="1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0AEE749-C5B1-801C-2333-2EB9159A9414}"/>
              </a:ext>
            </a:extLst>
          </p:cNvPr>
          <p:cNvSpPr/>
          <p:nvPr/>
        </p:nvSpPr>
        <p:spPr>
          <a:xfrm>
            <a:off x="430672" y="5983625"/>
            <a:ext cx="3205224" cy="5733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②P</a:t>
            </a:r>
            <a:r>
              <a:rPr lang="en-US" altLang="ko-KR" sz="1400" b="1" dirty="0">
                <a:sym typeface="Wingdings"/>
              </a:rPr>
              <a:t>C </a:t>
            </a:r>
            <a:r>
              <a:rPr lang="ko-KR" altLang="en-US" sz="1400" b="1" dirty="0">
                <a:sym typeface="Wingdings"/>
              </a:rPr>
              <a:t>바탕화면에 있는 </a:t>
            </a:r>
            <a:r>
              <a:rPr lang="en-US" altLang="ko-KR" sz="1400" b="1" dirty="0">
                <a:sym typeface="Wingdings"/>
              </a:rPr>
              <a:t>JuniLink.exe </a:t>
            </a:r>
            <a:r>
              <a:rPr lang="ko-KR" altLang="en-US" sz="1400" b="1" dirty="0">
                <a:sym typeface="Wingdings"/>
              </a:rPr>
              <a:t>아이콘을 클릭하여 실행한다</a:t>
            </a:r>
            <a:r>
              <a:rPr lang="en-US" altLang="ko-KR" sz="1400" b="1" dirty="0">
                <a:sym typeface="Wingdings"/>
              </a:rPr>
              <a:t>.</a:t>
            </a:r>
            <a:endParaRPr lang="ko-KR" altLang="en-US" sz="1400" b="1" dirty="0"/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63DE9CB3-8277-941E-C484-5D247F4F1459}"/>
              </a:ext>
            </a:extLst>
          </p:cNvPr>
          <p:cNvCxnSpPr>
            <a:cxnSpLocks/>
          </p:cNvCxnSpPr>
          <p:nvPr/>
        </p:nvCxnSpPr>
        <p:spPr>
          <a:xfrm flipH="1">
            <a:off x="5735665" y="2232716"/>
            <a:ext cx="173744" cy="7820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6C4CB31D-9FE0-E586-3D74-8844FA2D8AC9}"/>
              </a:ext>
            </a:extLst>
          </p:cNvPr>
          <p:cNvSpPr/>
          <p:nvPr/>
        </p:nvSpPr>
        <p:spPr>
          <a:xfrm>
            <a:off x="5004048" y="1983984"/>
            <a:ext cx="1594698" cy="2487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③RoboDog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선택</a:t>
            </a:r>
            <a:endParaRPr lang="ko-KR" altLang="en-US" sz="1400" b="1" dirty="0"/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8DAFBBBF-705E-99D1-249C-0C826E6D1910}"/>
              </a:ext>
            </a:extLst>
          </p:cNvPr>
          <p:cNvSpPr/>
          <p:nvPr/>
        </p:nvSpPr>
        <p:spPr>
          <a:xfrm>
            <a:off x="6768125" y="1981286"/>
            <a:ext cx="1162650" cy="2487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④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포트 선택</a:t>
            </a:r>
            <a:endParaRPr lang="ko-KR" altLang="en-US" sz="1400" b="1" dirty="0"/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50C49EF0-A557-B8CD-8E12-4BE653128DF7}"/>
              </a:ext>
            </a:extLst>
          </p:cNvPr>
          <p:cNvCxnSpPr>
            <a:cxnSpLocks/>
          </p:cNvCxnSpPr>
          <p:nvPr/>
        </p:nvCxnSpPr>
        <p:spPr>
          <a:xfrm flipH="1">
            <a:off x="6041189" y="2253640"/>
            <a:ext cx="1264768" cy="11753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AC8B6973-B8CE-9C22-B15A-F1CEB980C619}"/>
              </a:ext>
            </a:extLst>
          </p:cNvPr>
          <p:cNvCxnSpPr>
            <a:cxnSpLocks/>
          </p:cNvCxnSpPr>
          <p:nvPr/>
        </p:nvCxnSpPr>
        <p:spPr>
          <a:xfrm flipH="1">
            <a:off x="7491865" y="2793497"/>
            <a:ext cx="752543" cy="3978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BABC0C0-DA4C-4688-62B4-24456AD93F8C}"/>
              </a:ext>
            </a:extLst>
          </p:cNvPr>
          <p:cNvSpPr/>
          <p:nvPr/>
        </p:nvSpPr>
        <p:spPr>
          <a:xfrm>
            <a:off x="7893166" y="2286421"/>
            <a:ext cx="1162650" cy="46166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⑤연결하기</a:t>
            </a:r>
            <a:endParaRPr lang="en-US" altLang="ko-KR" sz="1400" b="1" dirty="0">
              <a:latin typeface="맑은 고딕" panose="020B0503020000020004" pitchFamily="50" charset="-127"/>
              <a:ea typeface="맑은 고딕" panose="020B0503020000020004" pitchFamily="50" charset="-127"/>
              <a:sym typeface="Wingdings"/>
            </a:endParaRPr>
          </a:p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  버튼클릭</a:t>
            </a:r>
            <a:endParaRPr lang="ko-KR" altLang="en-US" sz="1400" b="1" dirty="0"/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9A8A8512-FD4B-44BF-EAB5-1B95684A9E7F}"/>
              </a:ext>
            </a:extLst>
          </p:cNvPr>
          <p:cNvSpPr/>
          <p:nvPr/>
        </p:nvSpPr>
        <p:spPr>
          <a:xfrm>
            <a:off x="4759107" y="3979941"/>
            <a:ext cx="1857702" cy="19499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A818B5AD-6B2E-77F2-B565-CE33941E4C50}"/>
              </a:ext>
            </a:extLst>
          </p:cNvPr>
          <p:cNvCxnSpPr>
            <a:cxnSpLocks/>
          </p:cNvCxnSpPr>
          <p:nvPr/>
        </p:nvCxnSpPr>
        <p:spPr>
          <a:xfrm flipH="1" flipV="1">
            <a:off x="5580112" y="4206673"/>
            <a:ext cx="518063" cy="19586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F87C9D8-81A4-75A1-4A26-237A7AE2056F}"/>
              </a:ext>
            </a:extLst>
          </p:cNvPr>
          <p:cNvSpPr/>
          <p:nvPr/>
        </p:nvSpPr>
        <p:spPr>
          <a:xfrm>
            <a:off x="4803308" y="6186880"/>
            <a:ext cx="2756149" cy="2578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⑥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RoboDog</a:t>
            </a:r>
            <a:r>
              <a: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/>
              </a:rPr>
              <a:t> 하드웨어정보 출력</a:t>
            </a:r>
            <a:endParaRPr lang="ko-KR" altLang="en-US" sz="1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6">
            <a:extLst>
              <a:ext uri="{FF2B5EF4-FFF2-40B4-BE49-F238E27FC236}">
                <a16:creationId xmlns:a16="http://schemas.microsoft.com/office/drawing/2014/main" id="{9EC92986-2BD2-556D-3EC2-60B74DACEADA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Scratch</a:t>
            </a:r>
            <a:r>
              <a:rPr lang="en-US" altLang="ko-KR" dirty="0"/>
              <a:t>.exe</a:t>
            </a:r>
            <a:r>
              <a:rPr lang="ko-KR" altLang="en-US" dirty="0"/>
              <a:t> 실행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C343066-C83F-8A97-488C-698823231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84" y="1768674"/>
            <a:ext cx="936104" cy="1324948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C5ECCC5-6768-450F-1627-CAF343FCB95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3" y="1268760"/>
            <a:ext cx="3328639" cy="2160240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160E251D-7EA0-B65F-C77D-31FECFA1EF8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1268760"/>
            <a:ext cx="3328639" cy="216024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F85D6B31-9E20-E190-C6D6-D09037DADE5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2" y="4005064"/>
            <a:ext cx="3328640" cy="2160241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641464CB-3ED4-CCA8-524A-84BAE5756C07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7" y="4010371"/>
            <a:ext cx="3328639" cy="2160240"/>
          </a:xfrm>
          <a:prstGeom prst="rect">
            <a:avLst/>
          </a:prstGeom>
        </p:spPr>
      </p:pic>
      <p:sp>
        <p:nvSpPr>
          <p:cNvPr id="13" name="오른쪽 화살표 13">
            <a:extLst>
              <a:ext uri="{FF2B5EF4-FFF2-40B4-BE49-F238E27FC236}">
                <a16:creationId xmlns:a16="http://schemas.microsoft.com/office/drawing/2014/main" id="{EF844614-73F8-FC44-D878-A577FCEC969A}"/>
              </a:ext>
            </a:extLst>
          </p:cNvPr>
          <p:cNvSpPr/>
          <p:nvPr/>
        </p:nvSpPr>
        <p:spPr>
          <a:xfrm>
            <a:off x="4905881" y="2150814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오른쪽 화살표 13">
            <a:extLst>
              <a:ext uri="{FF2B5EF4-FFF2-40B4-BE49-F238E27FC236}">
                <a16:creationId xmlns:a16="http://schemas.microsoft.com/office/drawing/2014/main" id="{8454EBFE-36E1-C4E3-2FF8-2240CEFD806F}"/>
              </a:ext>
            </a:extLst>
          </p:cNvPr>
          <p:cNvSpPr/>
          <p:nvPr/>
        </p:nvSpPr>
        <p:spPr>
          <a:xfrm rot="10800000">
            <a:off x="4876302" y="4835151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오른쪽 화살표 13">
            <a:extLst>
              <a:ext uri="{FF2B5EF4-FFF2-40B4-BE49-F238E27FC236}">
                <a16:creationId xmlns:a16="http://schemas.microsoft.com/office/drawing/2014/main" id="{35EB223B-081B-DBE2-2385-4F0319CC784A}"/>
              </a:ext>
            </a:extLst>
          </p:cNvPr>
          <p:cNvSpPr/>
          <p:nvPr/>
        </p:nvSpPr>
        <p:spPr>
          <a:xfrm rot="5400000">
            <a:off x="6814092" y="3496547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오른쪽 화살표 13">
            <a:extLst>
              <a:ext uri="{FF2B5EF4-FFF2-40B4-BE49-F238E27FC236}">
                <a16:creationId xmlns:a16="http://schemas.microsoft.com/office/drawing/2014/main" id="{0FC69C4E-3D75-6BD5-7164-81C9AA4373E5}"/>
              </a:ext>
            </a:extLst>
          </p:cNvPr>
          <p:cNvSpPr/>
          <p:nvPr/>
        </p:nvSpPr>
        <p:spPr>
          <a:xfrm>
            <a:off x="1059877" y="2155076"/>
            <a:ext cx="428628" cy="500066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532AE60F-D384-00A9-9067-5613496B820A}"/>
              </a:ext>
            </a:extLst>
          </p:cNvPr>
          <p:cNvSpPr/>
          <p:nvPr/>
        </p:nvSpPr>
        <p:spPr>
          <a:xfrm>
            <a:off x="1403647" y="3201562"/>
            <a:ext cx="461913" cy="330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1DB1770E-3214-65E6-95B8-39C7FE10B50F}"/>
              </a:ext>
            </a:extLst>
          </p:cNvPr>
          <p:cNvSpPr/>
          <p:nvPr/>
        </p:nvSpPr>
        <p:spPr>
          <a:xfrm>
            <a:off x="1340612" y="3589868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63D3CBD2-B91D-FE61-2ABB-474F8BC02FF5}"/>
              </a:ext>
            </a:extLst>
          </p:cNvPr>
          <p:cNvSpPr/>
          <p:nvPr/>
        </p:nvSpPr>
        <p:spPr>
          <a:xfrm>
            <a:off x="5424394" y="2420888"/>
            <a:ext cx="756989" cy="9361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30BC441E-BFFF-AC75-3271-D6A860760937}"/>
              </a:ext>
            </a:extLst>
          </p:cNvPr>
          <p:cNvSpPr/>
          <p:nvPr/>
        </p:nvSpPr>
        <p:spPr>
          <a:xfrm>
            <a:off x="5508897" y="3482893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B65B84ED-E0FC-3469-D51C-16C572E09155}"/>
              </a:ext>
            </a:extLst>
          </p:cNvPr>
          <p:cNvSpPr/>
          <p:nvPr/>
        </p:nvSpPr>
        <p:spPr>
          <a:xfrm>
            <a:off x="7278439" y="4437112"/>
            <a:ext cx="461913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1D610F8B-216E-4983-3239-3D9F0AE5456B}"/>
              </a:ext>
            </a:extLst>
          </p:cNvPr>
          <p:cNvSpPr/>
          <p:nvPr/>
        </p:nvSpPr>
        <p:spPr>
          <a:xfrm>
            <a:off x="7215404" y="4774621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클릭</a:t>
            </a:r>
            <a:endParaRPr lang="en-US" altLang="ko-KR" sz="1400" b="1" dirty="0"/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2453C345-5066-43A9-14CB-A7A60760B954}"/>
              </a:ext>
            </a:extLst>
          </p:cNvPr>
          <p:cNvSpPr/>
          <p:nvPr/>
        </p:nvSpPr>
        <p:spPr>
          <a:xfrm>
            <a:off x="1697637" y="4293095"/>
            <a:ext cx="714123" cy="18722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178F963B-3966-5578-236E-2EA0A26C173A}"/>
              </a:ext>
            </a:extLst>
          </p:cNvPr>
          <p:cNvSpPr/>
          <p:nvPr/>
        </p:nvSpPr>
        <p:spPr>
          <a:xfrm>
            <a:off x="1156086" y="6246645"/>
            <a:ext cx="1797224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/>
              <a:t>RoboDog </a:t>
            </a:r>
            <a:r>
              <a:rPr lang="ko-KR" altLang="en-US" sz="1400" b="1" dirty="0"/>
              <a:t>제어블록</a:t>
            </a:r>
            <a:endParaRPr lang="en-US" altLang="ko-KR" sz="1400" b="1" dirty="0"/>
          </a:p>
        </p:txBody>
      </p:sp>
    </p:spTree>
    <p:extLst>
      <p:ext uri="{BB962C8B-B14F-4D97-AF65-F5344CB8AC3E}">
        <p14:creationId xmlns:p14="http://schemas.microsoft.com/office/powerpoint/2010/main" val="2947987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/>
              <a:t>02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/>
              <a:t>기초 코딩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CA3CB0-EB5C-9E6A-8CC0-7DE754E35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6">
            <a:extLst>
              <a:ext uri="{FF2B5EF4-FFF2-40B4-BE49-F238E27FC236}">
                <a16:creationId xmlns:a16="http://schemas.microsoft.com/office/drawing/2014/main" id="{585CEEF0-CF00-3335-3EA6-E131577326B4}"/>
              </a:ext>
            </a:extLst>
          </p:cNvPr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데이터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변수만들기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BCE6A7E0-A7EE-E886-0A25-C323749CF432}"/>
              </a:ext>
            </a:extLst>
          </p:cNvPr>
          <p:cNvSpPr/>
          <p:nvPr/>
        </p:nvSpPr>
        <p:spPr>
          <a:xfrm>
            <a:off x="214282" y="1214422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+mn-ea"/>
              </a:rPr>
              <a:t>스크래치 프로젝트에서 사용할 데이터를 저장하는 공간을 말한다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. </a:t>
            </a:r>
          </a:p>
          <a:p>
            <a:r>
              <a:rPr lang="ko-KR" altLang="en-US" b="1" dirty="0">
                <a:solidFill>
                  <a:srgbClr val="0070C0"/>
                </a:solidFill>
                <a:latin typeface="+mn-ea"/>
              </a:rPr>
              <a:t>데이터를 저장하는 방법에는 하나의 값을 저장하는 변수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, </a:t>
            </a:r>
            <a:r>
              <a:rPr lang="ko-KR" altLang="en-US" b="1" dirty="0">
                <a:solidFill>
                  <a:srgbClr val="0070C0"/>
                </a:solidFill>
                <a:latin typeface="+mn-ea"/>
              </a:rPr>
              <a:t>여러 개의 값을 관리 저장할 수 있는 리스트가 있다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.  </a:t>
            </a:r>
          </a:p>
        </p:txBody>
      </p:sp>
      <p:graphicFrame>
        <p:nvGraphicFramePr>
          <p:cNvPr id="28" name="표 27">
            <a:extLst>
              <a:ext uri="{FF2B5EF4-FFF2-40B4-BE49-F238E27FC236}">
                <a16:creationId xmlns:a16="http://schemas.microsoft.com/office/drawing/2014/main" id="{F72C5796-66C5-FEC4-681C-E5C54D2025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33692"/>
              </p:ext>
            </p:extLst>
          </p:nvPr>
        </p:nvGraphicFramePr>
        <p:xfrm>
          <a:off x="1071538" y="4986875"/>
          <a:ext cx="7286676" cy="1228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19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0375">
                <a:tc>
                  <a:txBody>
                    <a:bodyPr/>
                    <a:lstStyle/>
                    <a:p>
                      <a:pPr marL="0" algn="r" defTabSz="914400" rtl="0" eaLnBrk="1" latinLnBrk="1" hangingPunct="1"/>
                      <a:endParaRPr lang="ko-KR" altLang="en-US" sz="1000" b="0" kern="12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정의한 변수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카운트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이다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. 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체크 시 무대에 변수가 표시된다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endParaRPr lang="ko-KR" altLang="en-US" sz="1000" b="0" kern="12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45">
                <a:tc>
                  <a:txBody>
                    <a:bodyPr/>
                    <a:lstStyle/>
                    <a:p>
                      <a:pPr marL="0" algn="r" defTabSz="914400" rtl="0" eaLnBrk="1" latinLnBrk="1" hangingPunct="1"/>
                      <a:endParaRPr lang="ko-KR" altLang="en-US" sz="1000" b="0" kern="12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변수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카운트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에 특정 값을 넣는다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87">
                <a:tc>
                  <a:txBody>
                    <a:bodyPr/>
                    <a:lstStyle/>
                    <a:p>
                      <a:pPr marL="0" algn="r" defTabSz="914400" rtl="0" eaLnBrk="1" latinLnBrk="1" hangingPunct="1"/>
                      <a:endParaRPr lang="ko-KR" altLang="en-US" sz="1000" b="0" kern="12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1" hangingPunct="1"/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변수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카운트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  <a:r>
                        <a:rPr lang="ko-KR" altLang="en-US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에 특정 값만큼 증가시킨다</a:t>
                      </a:r>
                      <a:r>
                        <a:rPr lang="en-US" altLang="ko-KR" sz="1000" b="0" kern="1200" dirty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  <a:endParaRPr lang="ko-KR" altLang="en-US" sz="1000" b="0" kern="1200" dirty="0"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21920" marR="12192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그림 3">
            <a:extLst>
              <a:ext uri="{FF2B5EF4-FFF2-40B4-BE49-F238E27FC236}">
                <a16:creationId xmlns:a16="http://schemas.microsoft.com/office/drawing/2014/main" id="{E4CE8D9D-9D21-AE45-5CCF-EECC875B5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94" y="2120516"/>
            <a:ext cx="3468383" cy="2740562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AB725FAC-6305-924B-EFCE-056C6A097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0497" y="2614818"/>
            <a:ext cx="2180130" cy="1894990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A9833C04-A206-2E66-AC33-7A12CC2DE6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8473" y="2133464"/>
            <a:ext cx="1890143" cy="2488689"/>
          </a:xfrm>
          <a:prstGeom prst="rect">
            <a:avLst/>
          </a:prstGeom>
        </p:spPr>
      </p:pic>
      <p:pic>
        <p:nvPicPr>
          <p:cNvPr id="25" name="그림 24">
            <a:extLst>
              <a:ext uri="{FF2B5EF4-FFF2-40B4-BE49-F238E27FC236}">
                <a16:creationId xmlns:a16="http://schemas.microsoft.com/office/drawing/2014/main" id="{5633520A-5620-D06E-2D6E-9A6840E76B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542" y="5062655"/>
            <a:ext cx="790685" cy="323895"/>
          </a:xfrm>
          <a:prstGeom prst="rect">
            <a:avLst/>
          </a:prstGeom>
        </p:spPr>
      </p:pic>
      <p:pic>
        <p:nvPicPr>
          <p:cNvPr id="40" name="그림 39">
            <a:extLst>
              <a:ext uri="{FF2B5EF4-FFF2-40B4-BE49-F238E27FC236}">
                <a16:creationId xmlns:a16="http://schemas.microsoft.com/office/drawing/2014/main" id="{7CC55E7D-6A59-0364-9B18-DF79552A17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7233" y="5457148"/>
            <a:ext cx="1854607" cy="350872"/>
          </a:xfrm>
          <a:prstGeom prst="rect">
            <a:avLst/>
          </a:prstGeom>
        </p:spPr>
      </p:pic>
      <p:pic>
        <p:nvPicPr>
          <p:cNvPr id="42" name="그림 41">
            <a:extLst>
              <a:ext uri="{FF2B5EF4-FFF2-40B4-BE49-F238E27FC236}">
                <a16:creationId xmlns:a16="http://schemas.microsoft.com/office/drawing/2014/main" id="{B39A3312-ED6D-1F0A-FC50-532D7C0BA7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7233" y="5840749"/>
            <a:ext cx="1998623" cy="367268"/>
          </a:xfrm>
          <a:prstGeom prst="rect">
            <a:avLst/>
          </a:prstGeom>
        </p:spPr>
      </p:pic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A70708C4-61C7-E219-C687-3FE77A51A120}"/>
              </a:ext>
            </a:extLst>
          </p:cNvPr>
          <p:cNvSpPr/>
          <p:nvPr/>
        </p:nvSpPr>
        <p:spPr>
          <a:xfrm>
            <a:off x="374053" y="4148566"/>
            <a:ext cx="381523" cy="36124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766E1F16-9CDB-B820-4F55-8E2E99113C85}"/>
              </a:ext>
            </a:extLst>
          </p:cNvPr>
          <p:cNvSpPr/>
          <p:nvPr/>
        </p:nvSpPr>
        <p:spPr>
          <a:xfrm>
            <a:off x="664622" y="2781917"/>
            <a:ext cx="612611" cy="2619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06F6A7B3-C17B-E68E-999F-6C40E92B7BCD}"/>
              </a:ext>
            </a:extLst>
          </p:cNvPr>
          <p:cNvSpPr/>
          <p:nvPr/>
        </p:nvSpPr>
        <p:spPr>
          <a:xfrm>
            <a:off x="3569412" y="3284984"/>
            <a:ext cx="612611" cy="2619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6FC81CF7-B54F-4419-E5EA-0909FBD02F78}"/>
              </a:ext>
            </a:extLst>
          </p:cNvPr>
          <p:cNvSpPr/>
          <p:nvPr/>
        </p:nvSpPr>
        <p:spPr>
          <a:xfrm>
            <a:off x="6588224" y="2738753"/>
            <a:ext cx="612611" cy="2619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6074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모서리가 둥근 직사각형 114"/>
          <p:cNvSpPr/>
          <p:nvPr/>
        </p:nvSpPr>
        <p:spPr>
          <a:xfrm>
            <a:off x="4572000" y="928670"/>
            <a:ext cx="4071966" cy="5643602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3" name="직사각형 22"/>
          <p:cNvSpPr/>
          <p:nvPr/>
        </p:nvSpPr>
        <p:spPr>
          <a:xfrm>
            <a:off x="357158" y="1733124"/>
            <a:ext cx="38576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 [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변수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]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를 만들고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, 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코딩한다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  <a:endParaRPr lang="en-US" altLang="ko-KR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-71470" y="5594023"/>
            <a:ext cx="421332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 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실행 버튼을 클릭하여 실행한다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  <a:p>
            <a:pPr algn="r"/>
            <a:endParaRPr lang="en-US" altLang="ko-KR" sz="7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 2"/>
            </a:endParaRPr>
          </a:p>
          <a:p>
            <a:pPr algn="r"/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 상태 정보에서 변수 값을 확인한다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.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4899081" y="3446361"/>
            <a:ext cx="34173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명령어 실행 횟수에 따라 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1</a:t>
            </a:r>
            <a:r>
              <a:rPr lang="ko-KR" altLang="en-US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초마다 변수 값이 변하는 모습을 확인할 수 있다</a:t>
            </a:r>
            <a:r>
              <a:rPr lang="en-US" altLang="ko-KR" sz="11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92" name="직사각형 91"/>
          <p:cNvSpPr/>
          <p:nvPr/>
        </p:nvSpPr>
        <p:spPr>
          <a:xfrm>
            <a:off x="4643438" y="5691862"/>
            <a:ext cx="400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en-US" altLang="ko-KR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번카운트 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을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 바꾸기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 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블록설정하여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만큼 변수 값이 더해진다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증가한다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).</a:t>
            </a:r>
          </a:p>
        </p:txBody>
      </p:sp>
      <p:sp>
        <p:nvSpPr>
          <p:cNvPr id="91" name="직사각형 90"/>
          <p:cNvSpPr/>
          <p:nvPr/>
        </p:nvSpPr>
        <p:spPr>
          <a:xfrm>
            <a:off x="4572000" y="4691730"/>
            <a:ext cx="3929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en-US" altLang="ko-KR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4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번카운트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을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)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정하기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 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로 데이터 값을 정하였으므로 반복 실행해도 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이 저장된다</a:t>
            </a:r>
            <a:r>
              <a:rPr lang="en-US" altLang="ko-KR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81" name="오각형 80"/>
          <p:cNvSpPr/>
          <p:nvPr/>
        </p:nvSpPr>
        <p:spPr>
          <a:xfrm flipH="1">
            <a:off x="2071670" y="965395"/>
            <a:ext cx="2080534" cy="606217"/>
          </a:xfrm>
          <a:prstGeom prst="homePlate">
            <a:avLst/>
          </a:prstGeom>
          <a:solidFill>
            <a:srgbClr val="EE3C30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4" name="speed"/>
          <p:cNvSpPr txBox="1">
            <a:spLocks noChangeArrowheads="1"/>
          </p:cNvSpPr>
          <p:nvPr/>
        </p:nvSpPr>
        <p:spPr bwMode="auto">
          <a:xfrm>
            <a:off x="2550510" y="1158087"/>
            <a:ext cx="1521424" cy="221599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1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ahoma" pitchFamily="34" charset="0"/>
              </a:rPr>
              <a:t>변수 활용하기</a:t>
            </a:r>
            <a:endParaRPr lang="en-US" altLang="ko-KR" sz="16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Tahoma" pitchFamily="34" charset="0"/>
            </a:endParaRPr>
          </a:p>
        </p:txBody>
      </p:sp>
      <p:sp>
        <p:nvSpPr>
          <p:cNvPr id="85" name="Freeform 329"/>
          <p:cNvSpPr>
            <a:spLocks/>
          </p:cNvSpPr>
          <p:nvPr/>
        </p:nvSpPr>
        <p:spPr bwMode="auto">
          <a:xfrm>
            <a:off x="4143372" y="500042"/>
            <a:ext cx="223473" cy="6357958"/>
          </a:xfrm>
          <a:custGeom>
            <a:avLst/>
            <a:gdLst>
              <a:gd name="T0" fmla="*/ 351 w 351"/>
              <a:gd name="T1" fmla="*/ 6436 h 6436"/>
              <a:gd name="T2" fmla="*/ 267 w 351"/>
              <a:gd name="T3" fmla="*/ 6436 h 6436"/>
              <a:gd name="T4" fmla="*/ 267 w 351"/>
              <a:gd name="T5" fmla="*/ 175 h 6436"/>
              <a:gd name="T6" fmla="*/ 267 w 351"/>
              <a:gd name="T7" fmla="*/ 175 h 6436"/>
              <a:gd name="T8" fmla="*/ 265 w 351"/>
              <a:gd name="T9" fmla="*/ 157 h 6436"/>
              <a:gd name="T10" fmla="*/ 259 w 351"/>
              <a:gd name="T11" fmla="*/ 140 h 6436"/>
              <a:gd name="T12" fmla="*/ 252 w 351"/>
              <a:gd name="T13" fmla="*/ 123 h 6436"/>
              <a:gd name="T14" fmla="*/ 241 w 351"/>
              <a:gd name="T15" fmla="*/ 110 h 6436"/>
              <a:gd name="T16" fmla="*/ 226 w 351"/>
              <a:gd name="T17" fmla="*/ 99 h 6436"/>
              <a:gd name="T18" fmla="*/ 211 w 351"/>
              <a:gd name="T19" fmla="*/ 90 h 6436"/>
              <a:gd name="T20" fmla="*/ 194 w 351"/>
              <a:gd name="T21" fmla="*/ 86 h 6436"/>
              <a:gd name="T22" fmla="*/ 175 w 351"/>
              <a:gd name="T23" fmla="*/ 84 h 6436"/>
              <a:gd name="T24" fmla="*/ 175 w 351"/>
              <a:gd name="T25" fmla="*/ 84 h 6436"/>
              <a:gd name="T26" fmla="*/ 157 w 351"/>
              <a:gd name="T27" fmla="*/ 86 h 6436"/>
              <a:gd name="T28" fmla="*/ 140 w 351"/>
              <a:gd name="T29" fmla="*/ 90 h 6436"/>
              <a:gd name="T30" fmla="*/ 123 w 351"/>
              <a:gd name="T31" fmla="*/ 99 h 6436"/>
              <a:gd name="T32" fmla="*/ 110 w 351"/>
              <a:gd name="T33" fmla="*/ 110 h 6436"/>
              <a:gd name="T34" fmla="*/ 99 w 351"/>
              <a:gd name="T35" fmla="*/ 123 h 6436"/>
              <a:gd name="T36" fmla="*/ 89 w 351"/>
              <a:gd name="T37" fmla="*/ 140 h 6436"/>
              <a:gd name="T38" fmla="*/ 84 w 351"/>
              <a:gd name="T39" fmla="*/ 157 h 6436"/>
              <a:gd name="T40" fmla="*/ 82 w 351"/>
              <a:gd name="T41" fmla="*/ 175 h 6436"/>
              <a:gd name="T42" fmla="*/ 82 w 351"/>
              <a:gd name="T43" fmla="*/ 6436 h 6436"/>
              <a:gd name="T44" fmla="*/ 0 w 351"/>
              <a:gd name="T45" fmla="*/ 6436 h 6436"/>
              <a:gd name="T46" fmla="*/ 0 w 351"/>
              <a:gd name="T47" fmla="*/ 175 h 6436"/>
              <a:gd name="T48" fmla="*/ 0 w 351"/>
              <a:gd name="T49" fmla="*/ 175 h 6436"/>
              <a:gd name="T50" fmla="*/ 2 w 351"/>
              <a:gd name="T51" fmla="*/ 157 h 6436"/>
              <a:gd name="T52" fmla="*/ 4 w 351"/>
              <a:gd name="T53" fmla="*/ 140 h 6436"/>
              <a:gd name="T54" fmla="*/ 7 w 351"/>
              <a:gd name="T55" fmla="*/ 123 h 6436"/>
              <a:gd name="T56" fmla="*/ 13 w 351"/>
              <a:gd name="T57" fmla="*/ 108 h 6436"/>
              <a:gd name="T58" fmla="*/ 20 w 351"/>
              <a:gd name="T59" fmla="*/ 91 h 6436"/>
              <a:gd name="T60" fmla="*/ 30 w 351"/>
              <a:gd name="T61" fmla="*/ 78 h 6436"/>
              <a:gd name="T62" fmla="*/ 39 w 351"/>
              <a:gd name="T63" fmla="*/ 63 h 6436"/>
              <a:gd name="T64" fmla="*/ 52 w 351"/>
              <a:gd name="T65" fmla="*/ 52 h 6436"/>
              <a:gd name="T66" fmla="*/ 63 w 351"/>
              <a:gd name="T67" fmla="*/ 41 h 6436"/>
              <a:gd name="T68" fmla="*/ 76 w 351"/>
              <a:gd name="T69" fmla="*/ 30 h 6436"/>
              <a:gd name="T70" fmla="*/ 91 w 351"/>
              <a:gd name="T71" fmla="*/ 22 h 6436"/>
              <a:gd name="T72" fmla="*/ 106 w 351"/>
              <a:gd name="T73" fmla="*/ 15 h 6436"/>
              <a:gd name="T74" fmla="*/ 123 w 351"/>
              <a:gd name="T75" fmla="*/ 9 h 6436"/>
              <a:gd name="T76" fmla="*/ 140 w 351"/>
              <a:gd name="T77" fmla="*/ 4 h 6436"/>
              <a:gd name="T78" fmla="*/ 157 w 351"/>
              <a:gd name="T79" fmla="*/ 2 h 6436"/>
              <a:gd name="T80" fmla="*/ 175 w 351"/>
              <a:gd name="T81" fmla="*/ 0 h 6436"/>
              <a:gd name="T82" fmla="*/ 175 w 351"/>
              <a:gd name="T83" fmla="*/ 0 h 6436"/>
              <a:gd name="T84" fmla="*/ 192 w 351"/>
              <a:gd name="T85" fmla="*/ 2 h 6436"/>
              <a:gd name="T86" fmla="*/ 211 w 351"/>
              <a:gd name="T87" fmla="*/ 4 h 6436"/>
              <a:gd name="T88" fmla="*/ 228 w 351"/>
              <a:gd name="T89" fmla="*/ 9 h 6436"/>
              <a:gd name="T90" fmla="*/ 242 w 351"/>
              <a:gd name="T91" fmla="*/ 15 h 6436"/>
              <a:gd name="T92" fmla="*/ 257 w 351"/>
              <a:gd name="T93" fmla="*/ 22 h 6436"/>
              <a:gd name="T94" fmla="*/ 272 w 351"/>
              <a:gd name="T95" fmla="*/ 30 h 6436"/>
              <a:gd name="T96" fmla="*/ 285 w 351"/>
              <a:gd name="T97" fmla="*/ 41 h 6436"/>
              <a:gd name="T98" fmla="*/ 298 w 351"/>
              <a:gd name="T99" fmla="*/ 52 h 6436"/>
              <a:gd name="T100" fmla="*/ 310 w 351"/>
              <a:gd name="T101" fmla="*/ 63 h 6436"/>
              <a:gd name="T102" fmla="*/ 319 w 351"/>
              <a:gd name="T103" fmla="*/ 78 h 6436"/>
              <a:gd name="T104" fmla="*/ 328 w 351"/>
              <a:gd name="T105" fmla="*/ 91 h 6436"/>
              <a:gd name="T106" fmla="*/ 336 w 351"/>
              <a:gd name="T107" fmla="*/ 108 h 6436"/>
              <a:gd name="T108" fmla="*/ 341 w 351"/>
              <a:gd name="T109" fmla="*/ 123 h 6436"/>
              <a:gd name="T110" fmla="*/ 347 w 351"/>
              <a:gd name="T111" fmla="*/ 140 h 6436"/>
              <a:gd name="T112" fmla="*/ 349 w 351"/>
              <a:gd name="T113" fmla="*/ 157 h 6436"/>
              <a:gd name="T114" fmla="*/ 351 w 351"/>
              <a:gd name="T115" fmla="*/ 175 h 6436"/>
              <a:gd name="T116" fmla="*/ 351 w 351"/>
              <a:gd name="T117" fmla="*/ 6436 h 6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1" h="6436">
                <a:moveTo>
                  <a:pt x="351" y="6436"/>
                </a:moveTo>
                <a:lnTo>
                  <a:pt x="267" y="6436"/>
                </a:lnTo>
                <a:lnTo>
                  <a:pt x="267" y="175"/>
                </a:lnTo>
                <a:lnTo>
                  <a:pt x="267" y="175"/>
                </a:lnTo>
                <a:lnTo>
                  <a:pt x="265" y="157"/>
                </a:lnTo>
                <a:lnTo>
                  <a:pt x="259" y="140"/>
                </a:lnTo>
                <a:lnTo>
                  <a:pt x="252" y="123"/>
                </a:lnTo>
                <a:lnTo>
                  <a:pt x="241" y="110"/>
                </a:lnTo>
                <a:lnTo>
                  <a:pt x="226" y="99"/>
                </a:lnTo>
                <a:lnTo>
                  <a:pt x="211" y="90"/>
                </a:lnTo>
                <a:lnTo>
                  <a:pt x="194" y="86"/>
                </a:lnTo>
                <a:lnTo>
                  <a:pt x="175" y="84"/>
                </a:lnTo>
                <a:lnTo>
                  <a:pt x="175" y="84"/>
                </a:lnTo>
                <a:lnTo>
                  <a:pt x="157" y="86"/>
                </a:lnTo>
                <a:lnTo>
                  <a:pt x="140" y="90"/>
                </a:lnTo>
                <a:lnTo>
                  <a:pt x="123" y="99"/>
                </a:lnTo>
                <a:lnTo>
                  <a:pt x="110" y="110"/>
                </a:lnTo>
                <a:lnTo>
                  <a:pt x="99" y="123"/>
                </a:lnTo>
                <a:lnTo>
                  <a:pt x="89" y="140"/>
                </a:lnTo>
                <a:lnTo>
                  <a:pt x="84" y="157"/>
                </a:lnTo>
                <a:lnTo>
                  <a:pt x="82" y="175"/>
                </a:lnTo>
                <a:lnTo>
                  <a:pt x="82" y="6436"/>
                </a:lnTo>
                <a:lnTo>
                  <a:pt x="0" y="6436"/>
                </a:lnTo>
                <a:lnTo>
                  <a:pt x="0" y="175"/>
                </a:lnTo>
                <a:lnTo>
                  <a:pt x="0" y="175"/>
                </a:lnTo>
                <a:lnTo>
                  <a:pt x="2" y="157"/>
                </a:lnTo>
                <a:lnTo>
                  <a:pt x="4" y="140"/>
                </a:lnTo>
                <a:lnTo>
                  <a:pt x="7" y="123"/>
                </a:lnTo>
                <a:lnTo>
                  <a:pt x="13" y="108"/>
                </a:lnTo>
                <a:lnTo>
                  <a:pt x="20" y="91"/>
                </a:lnTo>
                <a:lnTo>
                  <a:pt x="30" y="78"/>
                </a:lnTo>
                <a:lnTo>
                  <a:pt x="39" y="63"/>
                </a:lnTo>
                <a:lnTo>
                  <a:pt x="52" y="52"/>
                </a:lnTo>
                <a:lnTo>
                  <a:pt x="63" y="41"/>
                </a:lnTo>
                <a:lnTo>
                  <a:pt x="76" y="30"/>
                </a:lnTo>
                <a:lnTo>
                  <a:pt x="91" y="22"/>
                </a:lnTo>
                <a:lnTo>
                  <a:pt x="106" y="15"/>
                </a:lnTo>
                <a:lnTo>
                  <a:pt x="123" y="9"/>
                </a:lnTo>
                <a:lnTo>
                  <a:pt x="140" y="4"/>
                </a:lnTo>
                <a:lnTo>
                  <a:pt x="157" y="2"/>
                </a:lnTo>
                <a:lnTo>
                  <a:pt x="175" y="0"/>
                </a:lnTo>
                <a:lnTo>
                  <a:pt x="175" y="0"/>
                </a:lnTo>
                <a:lnTo>
                  <a:pt x="192" y="2"/>
                </a:lnTo>
                <a:lnTo>
                  <a:pt x="211" y="4"/>
                </a:lnTo>
                <a:lnTo>
                  <a:pt x="228" y="9"/>
                </a:lnTo>
                <a:lnTo>
                  <a:pt x="242" y="15"/>
                </a:lnTo>
                <a:lnTo>
                  <a:pt x="257" y="22"/>
                </a:lnTo>
                <a:lnTo>
                  <a:pt x="272" y="30"/>
                </a:lnTo>
                <a:lnTo>
                  <a:pt x="285" y="41"/>
                </a:lnTo>
                <a:lnTo>
                  <a:pt x="298" y="52"/>
                </a:lnTo>
                <a:lnTo>
                  <a:pt x="310" y="63"/>
                </a:lnTo>
                <a:lnTo>
                  <a:pt x="319" y="78"/>
                </a:lnTo>
                <a:lnTo>
                  <a:pt x="328" y="91"/>
                </a:lnTo>
                <a:lnTo>
                  <a:pt x="336" y="108"/>
                </a:lnTo>
                <a:lnTo>
                  <a:pt x="341" y="123"/>
                </a:lnTo>
                <a:lnTo>
                  <a:pt x="347" y="140"/>
                </a:lnTo>
                <a:lnTo>
                  <a:pt x="349" y="157"/>
                </a:lnTo>
                <a:lnTo>
                  <a:pt x="351" y="175"/>
                </a:lnTo>
                <a:lnTo>
                  <a:pt x="351" y="64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latin typeface="Calibri" pitchFamily="34" charset="0"/>
            </a:endParaRPr>
          </a:p>
        </p:txBody>
      </p:sp>
      <p:grpSp>
        <p:nvGrpSpPr>
          <p:cNvPr id="4" name="그룹 45"/>
          <p:cNvGrpSpPr/>
          <p:nvPr/>
        </p:nvGrpSpPr>
        <p:grpSpPr>
          <a:xfrm>
            <a:off x="4572000" y="357166"/>
            <a:ext cx="500066" cy="1149906"/>
            <a:chOff x="9765149" y="1426965"/>
            <a:chExt cx="855319" cy="1966812"/>
          </a:xfrm>
        </p:grpSpPr>
        <p:grpSp>
          <p:nvGrpSpPr>
            <p:cNvPr id="5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07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08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09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10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11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12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6" name="그룹 34"/>
            <p:cNvGrpSpPr/>
            <p:nvPr/>
          </p:nvGrpSpPr>
          <p:grpSpPr>
            <a:xfrm>
              <a:off x="9765163" y="1426973"/>
              <a:ext cx="855320" cy="553748"/>
              <a:chOff x="14482836" y="4593351"/>
              <a:chExt cx="1044575" cy="676276"/>
            </a:xfrm>
          </p:grpSpPr>
          <p:sp>
            <p:nvSpPr>
              <p:cNvPr id="101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02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03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04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05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106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</p:grpSp>
      </p:grpSp>
      <p:sp>
        <p:nvSpPr>
          <p:cNvPr id="113" name="TextBox 112"/>
          <p:cNvSpPr txBox="1"/>
          <p:nvPr/>
        </p:nvSpPr>
        <p:spPr>
          <a:xfrm>
            <a:off x="4643438" y="4347811"/>
            <a:ext cx="1135247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[1</a:t>
            </a:r>
            <a:r>
              <a: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번카운트</a:t>
            </a:r>
            <a:r>
              <a:rPr lang="en-US" altLang="ko-KR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]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708001" y="5407239"/>
            <a:ext cx="1135247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[2</a:t>
            </a:r>
            <a:r>
              <a:rPr lang="ko-KR" altLang="en-US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번카운트</a:t>
            </a:r>
            <a:r>
              <a:rPr lang="en-US" altLang="ko-KR" sz="14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]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3337235-645D-F633-59CE-17EE63EB2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661" y="2123577"/>
            <a:ext cx="2545116" cy="3267186"/>
          </a:xfrm>
          <a:prstGeom prst="rect">
            <a:avLst/>
          </a:prstGeom>
        </p:spPr>
      </p:pic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965551F7-05AD-3F5D-3B27-C152E6443F99}"/>
              </a:ext>
            </a:extLst>
          </p:cNvPr>
          <p:cNvSpPr/>
          <p:nvPr/>
        </p:nvSpPr>
        <p:spPr>
          <a:xfrm>
            <a:off x="1835696" y="2852936"/>
            <a:ext cx="864096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D08B0C72-6720-FF35-ABA3-F2CD181F4F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9917" y="1186493"/>
            <a:ext cx="3256500" cy="2102117"/>
          </a:xfrm>
          <a:prstGeom prst="rect">
            <a:avLst/>
          </a:prstGeom>
        </p:spPr>
      </p:pic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17FB418F-AE1B-C51F-6D7D-34B3E192295B}"/>
              </a:ext>
            </a:extLst>
          </p:cNvPr>
          <p:cNvSpPr/>
          <p:nvPr/>
        </p:nvSpPr>
        <p:spPr>
          <a:xfrm>
            <a:off x="7178406" y="1164541"/>
            <a:ext cx="409890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F916D35F-9108-52F9-4D44-A334705A2E77}"/>
              </a:ext>
            </a:extLst>
          </p:cNvPr>
          <p:cNvSpPr/>
          <p:nvPr/>
        </p:nvSpPr>
        <p:spPr>
          <a:xfrm>
            <a:off x="7072330" y="907204"/>
            <a:ext cx="587982" cy="199172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/>
              <a:t>실행</a:t>
            </a:r>
            <a:endParaRPr lang="en-US" altLang="ko-KR" sz="1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876160A-87E4-68EB-EB7B-85EB029DD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707915"/>
            <a:ext cx="2058022" cy="381939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714348" y="1428736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+mn-ea"/>
              </a:rPr>
              <a:t>제어는 프로그램 동작 흐름을 제어하는 것으로 코딩에서 가장 중요한 반복과 조건에 따른 선택 기능을 포함한다</a:t>
            </a:r>
            <a:r>
              <a:rPr lang="en-US" altLang="ko-KR" b="1" dirty="0">
                <a:solidFill>
                  <a:srgbClr val="0070C0"/>
                </a:solidFill>
                <a:latin typeface="+mn-ea"/>
              </a:rPr>
              <a:t>. 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785786" y="2214554"/>
            <a:ext cx="4071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「제어」 선택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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제어 블록 확인하기</a:t>
            </a:r>
            <a:endParaRPr lang="en-US" altLang="ko-KR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206159" y="2907371"/>
            <a:ext cx="47116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/>
              <a:t>주어진 </a:t>
            </a:r>
            <a:r>
              <a:rPr lang="ko-KR" altLang="en-US" sz="1600" u="sng" dirty="0"/>
              <a:t>시간 만큼 실행이 일시정지</a:t>
            </a:r>
            <a:r>
              <a:rPr lang="ko-KR" altLang="en-US" sz="1600" dirty="0"/>
              <a:t>된다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30" name="직사각형 29"/>
          <p:cNvSpPr/>
          <p:nvPr/>
        </p:nvSpPr>
        <p:spPr>
          <a:xfrm>
            <a:off x="3205686" y="3402075"/>
            <a:ext cx="56754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ko-KR" altLang="en-US" sz="1600" dirty="0"/>
              <a:t>입력한 </a:t>
            </a:r>
            <a:r>
              <a:rPr lang="ko-KR" altLang="en-US" sz="1600" u="sng" dirty="0"/>
              <a:t>횟수만큼</a:t>
            </a:r>
            <a:r>
              <a:rPr lang="ko-KR" altLang="en-US" sz="1600" dirty="0"/>
              <a:t> 포함된 블록을 </a:t>
            </a:r>
            <a:r>
              <a:rPr lang="ko-KR" altLang="en-US" sz="1600" u="sng" dirty="0"/>
              <a:t>반복 실행</a:t>
            </a:r>
            <a:r>
              <a:rPr lang="ko-KR" altLang="en-US" sz="1600" dirty="0"/>
              <a:t>한다</a:t>
            </a:r>
            <a:r>
              <a:rPr lang="en-US" sz="1600" dirty="0"/>
              <a:t>.</a:t>
            </a:r>
            <a:endParaRPr lang="ko-KR" altLang="en-US" sz="1600" dirty="0"/>
          </a:p>
        </p:txBody>
      </p:sp>
      <p:sp>
        <p:nvSpPr>
          <p:cNvPr id="37" name="직사각형 36"/>
          <p:cNvSpPr/>
          <p:nvPr/>
        </p:nvSpPr>
        <p:spPr>
          <a:xfrm>
            <a:off x="3205686" y="6096439"/>
            <a:ext cx="56754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/>
              <a:t>조건이 </a:t>
            </a:r>
            <a:r>
              <a:rPr lang="ko-KR" altLang="en-US" sz="1600" u="sng" dirty="0"/>
              <a:t>참일 때까지</a:t>
            </a:r>
            <a:r>
              <a:rPr lang="ko-KR" altLang="en-US" sz="1600" dirty="0"/>
              <a:t> 포함된 블록을 </a:t>
            </a:r>
            <a:r>
              <a:rPr lang="ko-KR" altLang="en-US" sz="1600" u="sng" dirty="0"/>
              <a:t>반복 실행</a:t>
            </a:r>
            <a:r>
              <a:rPr lang="ko-KR" altLang="en-US" sz="1600" dirty="0"/>
              <a:t>한다</a:t>
            </a:r>
            <a:r>
              <a:rPr lang="en-US" sz="1600" dirty="0"/>
              <a:t>.</a:t>
            </a:r>
            <a:endParaRPr lang="ko-KR" altLang="en-US" sz="1600" dirty="0"/>
          </a:p>
        </p:txBody>
      </p:sp>
      <p:sp>
        <p:nvSpPr>
          <p:cNvPr id="42" name="직사각형 41"/>
          <p:cNvSpPr/>
          <p:nvPr/>
        </p:nvSpPr>
        <p:spPr>
          <a:xfrm>
            <a:off x="3205686" y="5062770"/>
            <a:ext cx="56754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/>
              <a:t>조건이 </a:t>
            </a:r>
            <a:r>
              <a:rPr lang="ko-KR" altLang="en-US" sz="1600" u="sng" dirty="0"/>
              <a:t>참이면 첫번째 안쪽 블록들을 실행</a:t>
            </a:r>
            <a:r>
              <a:rPr lang="ko-KR" altLang="en-US" sz="1600" dirty="0"/>
              <a:t>하고</a:t>
            </a:r>
            <a:r>
              <a:rPr lang="en-US" altLang="ko-KR" sz="1600" dirty="0"/>
              <a:t>, </a:t>
            </a:r>
          </a:p>
          <a:p>
            <a:r>
              <a:rPr lang="ko-KR" altLang="en-US" sz="1600" dirty="0"/>
              <a:t>조건이 </a:t>
            </a:r>
            <a:r>
              <a:rPr lang="ko-KR" altLang="en-US" sz="1600" u="sng" dirty="0"/>
              <a:t>거짓이면 두번째 홈의 블록을 실행</a:t>
            </a:r>
            <a:r>
              <a:rPr lang="ko-KR" altLang="en-US" sz="1600" dirty="0"/>
              <a:t>한다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43" name="직사각형 42"/>
          <p:cNvSpPr/>
          <p:nvPr/>
        </p:nvSpPr>
        <p:spPr>
          <a:xfrm>
            <a:off x="3205686" y="5650576"/>
            <a:ext cx="56754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/>
              <a:t>주어진 조건이 </a:t>
            </a:r>
            <a:r>
              <a:rPr lang="ko-KR" altLang="en-US" sz="1600" u="sng" dirty="0"/>
              <a:t>참이 될때까지 기다린다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cxnSp>
        <p:nvCxnSpPr>
          <p:cNvPr id="49" name="직선 화살표 연결선 48"/>
          <p:cNvCxnSpPr/>
          <p:nvPr/>
        </p:nvCxnSpPr>
        <p:spPr>
          <a:xfrm>
            <a:off x="2327737" y="3040894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>
            <a:off x="2327736" y="3547400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화살표 연결선 52"/>
          <p:cNvCxnSpPr/>
          <p:nvPr/>
        </p:nvCxnSpPr>
        <p:spPr>
          <a:xfrm>
            <a:off x="2322382" y="6228832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화살표 연결선 53"/>
          <p:cNvCxnSpPr/>
          <p:nvPr/>
        </p:nvCxnSpPr>
        <p:spPr>
          <a:xfrm>
            <a:off x="2327263" y="5245630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2322382" y="5776487"/>
            <a:ext cx="737778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/>
          <p:cNvSpPr/>
          <p:nvPr/>
        </p:nvSpPr>
        <p:spPr>
          <a:xfrm>
            <a:off x="3217070" y="3935443"/>
            <a:ext cx="56754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/>
              <a:t>블록의 안쪽에 위치하는 블록들을 </a:t>
            </a:r>
            <a:r>
              <a:rPr lang="ko-KR" altLang="en-US" sz="1600" u="sng" dirty="0"/>
              <a:t>무한반복해서 실행</a:t>
            </a:r>
            <a:r>
              <a:rPr lang="ko-KR" altLang="en-US" sz="1600" dirty="0"/>
              <a:t>한다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cxnSp>
        <p:nvCxnSpPr>
          <p:cNvPr id="28" name="직선 화살표 연결선 27"/>
          <p:cNvCxnSpPr/>
          <p:nvPr/>
        </p:nvCxnSpPr>
        <p:spPr>
          <a:xfrm>
            <a:off x="2331218" y="4073810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/>
          <p:cNvSpPr/>
          <p:nvPr/>
        </p:nvSpPr>
        <p:spPr>
          <a:xfrm>
            <a:off x="3205686" y="4508976"/>
            <a:ext cx="56754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/>
              <a:t>조건에 </a:t>
            </a:r>
            <a:r>
              <a:rPr lang="ko-KR" altLang="en-US" sz="1600" u="sng" dirty="0"/>
              <a:t>참이면</a:t>
            </a:r>
            <a:r>
              <a:rPr lang="ko-KR" altLang="en-US" sz="1600" dirty="0"/>
              <a:t> 블록의 안쪽에 위치하는 블록들을 </a:t>
            </a:r>
            <a:r>
              <a:rPr lang="ko-KR" altLang="en-US" sz="1600" u="sng" dirty="0"/>
              <a:t>실행</a:t>
            </a:r>
            <a:r>
              <a:rPr lang="ko-KR" altLang="en-US" sz="1600" dirty="0"/>
              <a:t>한다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cxnSp>
        <p:nvCxnSpPr>
          <p:cNvPr id="38" name="직선 화살표 연결선 37"/>
          <p:cNvCxnSpPr/>
          <p:nvPr/>
        </p:nvCxnSpPr>
        <p:spPr>
          <a:xfrm>
            <a:off x="2322382" y="4641369"/>
            <a:ext cx="885333" cy="1309"/>
          </a:xfrm>
          <a:prstGeom prst="straightConnector1">
            <a:avLst/>
          </a:prstGeom>
          <a:ln>
            <a:solidFill>
              <a:srgbClr val="C00000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반복하기</a:t>
            </a:r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042FA4A4-58C4-3942-F242-337064FF53A8}"/>
              </a:ext>
            </a:extLst>
          </p:cNvPr>
          <p:cNvSpPr/>
          <p:nvPr/>
        </p:nvSpPr>
        <p:spPr>
          <a:xfrm>
            <a:off x="690800" y="3787969"/>
            <a:ext cx="568832" cy="48341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모서리가 둥근 직사각형 52"/>
          <p:cNvSpPr/>
          <p:nvPr/>
        </p:nvSpPr>
        <p:spPr>
          <a:xfrm>
            <a:off x="3286116" y="3308354"/>
            <a:ext cx="5214974" cy="2928958"/>
          </a:xfrm>
          <a:prstGeom prst="roundRect">
            <a:avLst>
              <a:gd name="adj" fmla="val 48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9" name="직사각형 68"/>
          <p:cNvSpPr/>
          <p:nvPr/>
        </p:nvSpPr>
        <p:spPr>
          <a:xfrm>
            <a:off x="3286116" y="3433978"/>
            <a:ext cx="49292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dirty="0">
                <a:sym typeface="Wingdings 2"/>
              </a:rPr>
              <a:t> </a:t>
            </a:r>
            <a:r>
              <a:rPr lang="ko-KR" altLang="en-US" sz="1400" dirty="0">
                <a:sym typeface="Wingdings 2"/>
              </a:rPr>
              <a:t>번 명령어를 </a:t>
            </a:r>
            <a:r>
              <a:rPr lang="en-US" altLang="ko-KR" sz="1400" dirty="0">
                <a:solidFill>
                  <a:srgbClr val="FF0000"/>
                </a:solidFill>
                <a:sym typeface="Wingdings 2"/>
              </a:rPr>
              <a:t>5</a:t>
            </a:r>
            <a:r>
              <a:rPr lang="ko-KR" altLang="en-US" sz="1400" dirty="0">
                <a:solidFill>
                  <a:srgbClr val="FF0000"/>
                </a:solidFill>
                <a:sym typeface="Wingdings 2"/>
              </a:rPr>
              <a:t>번 반복</a:t>
            </a:r>
            <a:r>
              <a:rPr lang="ko-KR" altLang="en-US" sz="1400" dirty="0">
                <a:sym typeface="Wingdings 2"/>
              </a:rPr>
              <a:t>한다</a:t>
            </a:r>
            <a:r>
              <a:rPr lang="en-US" altLang="ko-KR" sz="1400" dirty="0">
                <a:sym typeface="Wingdings 2"/>
              </a:rPr>
              <a:t>.</a:t>
            </a:r>
            <a:endParaRPr lang="ko-KR" altLang="en-US" sz="1400" dirty="0"/>
          </a:p>
        </p:txBody>
      </p:sp>
      <p:sp>
        <p:nvSpPr>
          <p:cNvPr id="79" name="직사각형 78"/>
          <p:cNvSpPr/>
          <p:nvPr/>
        </p:nvSpPr>
        <p:spPr>
          <a:xfrm>
            <a:off x="3214679" y="1463593"/>
            <a:ext cx="46767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>
                <a:sym typeface="Wingdings 2"/>
              </a:rPr>
              <a:t> 제어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“</a:t>
            </a:r>
            <a:r>
              <a:rPr lang="en-US" altLang="ko-KR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(1)</a:t>
            </a:r>
            <a:r>
              <a:rPr lang="ko-KR" altLang="en-US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초 기다리기 </a:t>
            </a:r>
            <a:r>
              <a:rPr lang="en-US" altLang="ko-KR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 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블록을 드래그 한다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214678" y="1839419"/>
            <a:ext cx="50477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 2" panose="05020102010507070707" pitchFamily="18" charset="2"/>
              <a:buChar char="w"/>
            </a:pP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변수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“</a:t>
            </a:r>
            <a:r>
              <a:rPr lang="en-US" altLang="ko-KR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5</a:t>
            </a:r>
            <a:r>
              <a:rPr lang="ko-KR" altLang="en-US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번반복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변수 만들기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, 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연산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        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</a:t>
            </a:r>
            <a:endParaRPr lang="en-US" altLang="ko-KR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sym typeface="Wingdings" pitchFamily="2" charset="2"/>
            </a:endParaRPr>
          </a:p>
          <a:p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   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블록 드래그 한다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3214678" y="1053601"/>
            <a:ext cx="47168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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 2"/>
              </a:rPr>
              <a:t> 제어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 </a:t>
            </a:r>
            <a:r>
              <a:rPr lang="en-US" altLang="ko-KR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“(5)</a:t>
            </a:r>
            <a:r>
              <a:rPr lang="ko-KR" altLang="en-US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 반복하기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 블록을 드래그 한다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84" name="직사각형 83"/>
          <p:cNvSpPr/>
          <p:nvPr/>
        </p:nvSpPr>
        <p:spPr>
          <a:xfrm>
            <a:off x="3214678" y="2482361"/>
            <a:ext cx="50362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>
                <a:sym typeface="Wingdings 2"/>
              </a:rPr>
              <a:t></a:t>
            </a:r>
            <a:r>
              <a:rPr lang="ko-KR" altLang="en-US" sz="1600" dirty="0">
                <a:sym typeface="Wingdings 2"/>
              </a:rPr>
              <a:t>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</a:t>
            </a:r>
            <a:r>
              <a:rPr lang="en-US" altLang="ko-KR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5</a:t>
            </a:r>
            <a:r>
              <a:rPr lang="ko-KR" altLang="en-US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번반복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” 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변수에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“</a:t>
            </a:r>
            <a:r>
              <a:rPr lang="en-US" altLang="ko-KR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5</a:t>
            </a:r>
            <a:r>
              <a:rPr lang="ko-KR" altLang="en-US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번반복 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+ 2” </a:t>
            </a:r>
            <a:r>
              <a:rPr lang="ko-KR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결과값을 넣는다</a:t>
            </a:r>
            <a:r>
              <a:rPr lang="en-US" altLang="ko-KR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sym typeface="Wingdings" pitchFamily="2" charset="2"/>
              </a:rPr>
              <a:t>.</a:t>
            </a:r>
            <a:endParaRPr lang="en-US" altLang="ko-KR" sz="16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grpSp>
        <p:nvGrpSpPr>
          <p:cNvPr id="54" name="그룹 53"/>
          <p:cNvGrpSpPr/>
          <p:nvPr/>
        </p:nvGrpSpPr>
        <p:grpSpPr>
          <a:xfrm>
            <a:off x="3811355" y="3781393"/>
            <a:ext cx="3878743" cy="841919"/>
            <a:chOff x="3143240" y="3587213"/>
            <a:chExt cx="3587378" cy="841919"/>
          </a:xfrm>
        </p:grpSpPr>
        <p:sp>
          <p:nvSpPr>
            <p:cNvPr id="40" name="직사각형 39"/>
            <p:cNvSpPr/>
            <p:nvPr/>
          </p:nvSpPr>
          <p:spPr>
            <a:xfrm>
              <a:off x="3143240" y="4059800"/>
              <a:ext cx="4723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sz="900" b="1" dirty="0">
                  <a:solidFill>
                    <a:srgbClr val="C00000"/>
                  </a:solidFill>
                  <a:latin typeface="+mn-ea"/>
                </a:rPr>
                <a:t>시작</a:t>
              </a:r>
              <a:endParaRPr lang="en-US" altLang="ko-KR" sz="900" b="1" dirty="0">
                <a:solidFill>
                  <a:srgbClr val="C00000"/>
                </a:solidFill>
                <a:latin typeface="+mn-ea"/>
              </a:endParaRPr>
            </a:p>
          </p:txBody>
        </p:sp>
        <p:sp>
          <p:nvSpPr>
            <p:cNvPr id="19" name="원호 18"/>
            <p:cNvSpPr/>
            <p:nvPr/>
          </p:nvSpPr>
          <p:spPr>
            <a:xfrm rot="5183252">
              <a:off x="3442735" y="3482891"/>
              <a:ext cx="287242" cy="495886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900" dirty="0"/>
            </a:p>
          </p:txBody>
        </p:sp>
        <p:sp>
          <p:nvSpPr>
            <p:cNvPr id="20" name="원호 19"/>
            <p:cNvSpPr/>
            <p:nvPr/>
          </p:nvSpPr>
          <p:spPr>
            <a:xfrm rot="5183252">
              <a:off x="3986516" y="3482893"/>
              <a:ext cx="287242" cy="495886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900" dirty="0"/>
            </a:p>
          </p:txBody>
        </p:sp>
        <p:sp>
          <p:nvSpPr>
            <p:cNvPr id="21" name="원호 20"/>
            <p:cNvSpPr/>
            <p:nvPr/>
          </p:nvSpPr>
          <p:spPr>
            <a:xfrm rot="5183252">
              <a:off x="4482402" y="3482893"/>
              <a:ext cx="287242" cy="495886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900" dirty="0"/>
            </a:p>
          </p:txBody>
        </p:sp>
        <p:sp>
          <p:nvSpPr>
            <p:cNvPr id="22" name="원호 21"/>
            <p:cNvSpPr/>
            <p:nvPr/>
          </p:nvSpPr>
          <p:spPr>
            <a:xfrm rot="5183252">
              <a:off x="4978289" y="3482893"/>
              <a:ext cx="287242" cy="495886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900" dirty="0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3400749" y="3648731"/>
              <a:ext cx="425045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b="1" dirty="0">
                  <a:solidFill>
                    <a:srgbClr val="C00000"/>
                  </a:solidFill>
                  <a:latin typeface="+mn-ea"/>
                </a:rPr>
                <a:t>1</a:t>
              </a: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892046" y="3644057"/>
              <a:ext cx="562258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b="1" dirty="0">
                  <a:solidFill>
                    <a:srgbClr val="C00000"/>
                  </a:solidFill>
                  <a:latin typeface="+mn-ea"/>
                </a:rPr>
                <a:t>1+2</a:t>
              </a: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4375156" y="3644057"/>
              <a:ext cx="605521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b="1" dirty="0">
                  <a:solidFill>
                    <a:srgbClr val="C00000"/>
                  </a:solidFill>
                  <a:latin typeface="+mn-ea"/>
                </a:rPr>
                <a:t>3+2</a:t>
              </a: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4879634" y="3644057"/>
              <a:ext cx="529077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b="1" dirty="0">
                  <a:solidFill>
                    <a:srgbClr val="C00000"/>
                  </a:solidFill>
                  <a:latin typeface="+mn-ea"/>
                </a:rPr>
                <a:t>5+2</a:t>
              </a:r>
            </a:p>
          </p:txBody>
        </p:sp>
        <p:cxnSp>
          <p:nvCxnSpPr>
            <p:cNvPr id="29" name="직선 화살표 연결선 28"/>
            <p:cNvCxnSpPr/>
            <p:nvPr/>
          </p:nvCxnSpPr>
          <p:spPr>
            <a:xfrm rot="5400000">
              <a:off x="4235757" y="3870744"/>
              <a:ext cx="270000" cy="1351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화살표 연결선 29"/>
            <p:cNvCxnSpPr/>
            <p:nvPr/>
          </p:nvCxnSpPr>
          <p:spPr>
            <a:xfrm rot="5400000">
              <a:off x="4721098" y="3878719"/>
              <a:ext cx="270000" cy="1351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화살표 연결선 30"/>
            <p:cNvCxnSpPr/>
            <p:nvPr/>
          </p:nvCxnSpPr>
          <p:spPr>
            <a:xfrm rot="5400000">
              <a:off x="5249969" y="3886694"/>
              <a:ext cx="270000" cy="1351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원호 32"/>
            <p:cNvSpPr/>
            <p:nvPr/>
          </p:nvSpPr>
          <p:spPr>
            <a:xfrm rot="5183252">
              <a:off x="5514023" y="3482893"/>
              <a:ext cx="287242" cy="495886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900" dirty="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5426824" y="3657710"/>
              <a:ext cx="53813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b="1" dirty="0">
                  <a:solidFill>
                    <a:srgbClr val="C00000"/>
                  </a:solidFill>
                  <a:latin typeface="+mn-ea"/>
                </a:rPr>
                <a:t>7+2</a:t>
              </a:r>
            </a:p>
          </p:txBody>
        </p:sp>
        <p:cxnSp>
          <p:nvCxnSpPr>
            <p:cNvPr id="35" name="직선 화살표 연결선 34"/>
            <p:cNvCxnSpPr/>
            <p:nvPr/>
          </p:nvCxnSpPr>
          <p:spPr>
            <a:xfrm rot="5400000">
              <a:off x="5828425" y="3894669"/>
              <a:ext cx="270000" cy="1351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직사각형 35"/>
            <p:cNvSpPr/>
            <p:nvPr/>
          </p:nvSpPr>
          <p:spPr>
            <a:xfrm>
              <a:off x="4208662" y="4004312"/>
              <a:ext cx="42504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b="1" dirty="0">
                  <a:solidFill>
                    <a:srgbClr val="C00000"/>
                  </a:solidFill>
                  <a:latin typeface="+mn-ea"/>
                </a:rPr>
                <a:t>1</a:t>
              </a:r>
              <a:r>
                <a:rPr lang="ko-KR" altLang="en-US" sz="900" b="1" dirty="0">
                  <a:solidFill>
                    <a:srgbClr val="C00000"/>
                  </a:solidFill>
                  <a:latin typeface="+mn-ea"/>
                </a:rPr>
                <a:t>초</a:t>
              </a:r>
              <a:endParaRPr lang="en-US" altLang="ko-KR" sz="900" b="1" dirty="0">
                <a:solidFill>
                  <a:srgbClr val="C00000"/>
                </a:solidFill>
                <a:latin typeface="+mn-ea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4704548" y="4004312"/>
              <a:ext cx="42504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b="1" dirty="0">
                  <a:solidFill>
                    <a:srgbClr val="C00000"/>
                  </a:solidFill>
                  <a:latin typeface="+mn-ea"/>
                </a:rPr>
                <a:t>1</a:t>
              </a:r>
              <a:r>
                <a:rPr lang="ko-KR" altLang="en-US" sz="900" b="1" dirty="0">
                  <a:solidFill>
                    <a:srgbClr val="C00000"/>
                  </a:solidFill>
                  <a:latin typeface="+mn-ea"/>
                </a:rPr>
                <a:t>초</a:t>
              </a:r>
              <a:endParaRPr lang="en-US" altLang="ko-KR" sz="900" b="1" dirty="0">
                <a:solidFill>
                  <a:srgbClr val="C00000"/>
                </a:solidFill>
                <a:latin typeface="+mn-ea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5218555" y="4004312"/>
              <a:ext cx="42504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b="1" dirty="0">
                  <a:solidFill>
                    <a:srgbClr val="C00000"/>
                  </a:solidFill>
                  <a:latin typeface="+mn-ea"/>
                </a:rPr>
                <a:t>1</a:t>
              </a:r>
              <a:r>
                <a:rPr lang="ko-KR" altLang="en-US" sz="900" b="1" dirty="0">
                  <a:solidFill>
                    <a:srgbClr val="C00000"/>
                  </a:solidFill>
                  <a:latin typeface="+mn-ea"/>
                </a:rPr>
                <a:t>초</a:t>
              </a:r>
              <a:endParaRPr lang="en-US" altLang="ko-KR" sz="900" b="1" dirty="0">
                <a:solidFill>
                  <a:srgbClr val="C00000"/>
                </a:solidFill>
                <a:latin typeface="+mn-ea"/>
              </a:endParaRPr>
            </a:p>
          </p:txBody>
        </p:sp>
        <p:cxnSp>
          <p:nvCxnSpPr>
            <p:cNvPr id="41" name="직선 화살표 연결선 40"/>
            <p:cNvCxnSpPr/>
            <p:nvPr/>
          </p:nvCxnSpPr>
          <p:spPr>
            <a:xfrm rot="5400000">
              <a:off x="3203160" y="3874197"/>
              <a:ext cx="270000" cy="1351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직사각형 86"/>
            <p:cNvSpPr/>
            <p:nvPr/>
          </p:nvSpPr>
          <p:spPr>
            <a:xfrm>
              <a:off x="5733722" y="4001247"/>
              <a:ext cx="42504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b="1" dirty="0">
                  <a:solidFill>
                    <a:srgbClr val="C00000"/>
                  </a:solidFill>
                  <a:latin typeface="+mn-ea"/>
                </a:rPr>
                <a:t>1</a:t>
              </a:r>
              <a:r>
                <a:rPr lang="ko-KR" altLang="en-US" sz="900" b="1" dirty="0">
                  <a:solidFill>
                    <a:srgbClr val="C00000"/>
                  </a:solidFill>
                  <a:latin typeface="+mn-ea"/>
                </a:rPr>
                <a:t>초</a:t>
              </a:r>
              <a:endParaRPr lang="en-US" altLang="ko-KR" sz="900" b="1" dirty="0">
                <a:solidFill>
                  <a:srgbClr val="C00000"/>
                </a:solidFill>
                <a:latin typeface="+mn-ea"/>
              </a:endParaRPr>
            </a:p>
          </p:txBody>
        </p:sp>
        <p:sp>
          <p:nvSpPr>
            <p:cNvPr id="89" name="원호 88"/>
            <p:cNvSpPr/>
            <p:nvPr/>
          </p:nvSpPr>
          <p:spPr>
            <a:xfrm rot="5183252">
              <a:off x="6085873" y="3482891"/>
              <a:ext cx="287242" cy="495886"/>
            </a:xfrm>
            <a:prstGeom prst="arc">
              <a:avLst>
                <a:gd name="adj1" fmla="val 16200000"/>
                <a:gd name="adj2" fmla="val 5685819"/>
              </a:avLst>
            </a:prstGeom>
            <a:ln w="15875">
              <a:solidFill>
                <a:srgbClr val="C00000"/>
              </a:solidFill>
              <a:head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sz="900" dirty="0"/>
            </a:p>
          </p:txBody>
        </p:sp>
        <p:sp>
          <p:nvSpPr>
            <p:cNvPr id="90" name="직사각형 89"/>
            <p:cNvSpPr/>
            <p:nvPr/>
          </p:nvSpPr>
          <p:spPr>
            <a:xfrm>
              <a:off x="5998676" y="3657708"/>
              <a:ext cx="53813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b="1" dirty="0">
                  <a:solidFill>
                    <a:srgbClr val="C00000"/>
                  </a:solidFill>
                  <a:latin typeface="+mn-ea"/>
                </a:rPr>
                <a:t>9+2</a:t>
              </a:r>
            </a:p>
          </p:txBody>
        </p:sp>
        <p:cxnSp>
          <p:nvCxnSpPr>
            <p:cNvPr id="91" name="직선 화살표 연결선 90"/>
            <p:cNvCxnSpPr/>
            <p:nvPr/>
          </p:nvCxnSpPr>
          <p:spPr>
            <a:xfrm rot="5400000">
              <a:off x="6400276" y="3894667"/>
              <a:ext cx="270000" cy="1351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직사각형 91"/>
            <p:cNvSpPr/>
            <p:nvPr/>
          </p:nvSpPr>
          <p:spPr>
            <a:xfrm>
              <a:off x="6305573" y="4001245"/>
              <a:ext cx="42504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900" b="1" dirty="0">
                  <a:solidFill>
                    <a:srgbClr val="C00000"/>
                  </a:solidFill>
                  <a:latin typeface="+mn-ea"/>
                </a:rPr>
                <a:t>1</a:t>
              </a:r>
              <a:r>
                <a:rPr lang="ko-KR" altLang="en-US" sz="900" b="1" dirty="0">
                  <a:solidFill>
                    <a:srgbClr val="C00000"/>
                  </a:solidFill>
                  <a:latin typeface="+mn-ea"/>
                </a:rPr>
                <a:t>초</a:t>
              </a:r>
              <a:endParaRPr lang="en-US" altLang="ko-KR" sz="900" b="1" dirty="0">
                <a:solidFill>
                  <a:srgbClr val="C00000"/>
                </a:solidFill>
                <a:latin typeface="+mn-ea"/>
              </a:endParaRPr>
            </a:p>
          </p:txBody>
        </p:sp>
      </p:grpSp>
      <p:sp>
        <p:nvSpPr>
          <p:cNvPr id="39" name="Freeform 329"/>
          <p:cNvSpPr>
            <a:spLocks/>
          </p:cNvSpPr>
          <p:nvPr/>
        </p:nvSpPr>
        <p:spPr bwMode="auto">
          <a:xfrm>
            <a:off x="2928927" y="553534"/>
            <a:ext cx="214314" cy="6304465"/>
          </a:xfrm>
          <a:custGeom>
            <a:avLst/>
            <a:gdLst>
              <a:gd name="T0" fmla="*/ 351 w 351"/>
              <a:gd name="T1" fmla="*/ 6436 h 6436"/>
              <a:gd name="T2" fmla="*/ 267 w 351"/>
              <a:gd name="T3" fmla="*/ 6436 h 6436"/>
              <a:gd name="T4" fmla="*/ 267 w 351"/>
              <a:gd name="T5" fmla="*/ 175 h 6436"/>
              <a:gd name="T6" fmla="*/ 267 w 351"/>
              <a:gd name="T7" fmla="*/ 175 h 6436"/>
              <a:gd name="T8" fmla="*/ 265 w 351"/>
              <a:gd name="T9" fmla="*/ 157 h 6436"/>
              <a:gd name="T10" fmla="*/ 259 w 351"/>
              <a:gd name="T11" fmla="*/ 140 h 6436"/>
              <a:gd name="T12" fmla="*/ 252 w 351"/>
              <a:gd name="T13" fmla="*/ 123 h 6436"/>
              <a:gd name="T14" fmla="*/ 241 w 351"/>
              <a:gd name="T15" fmla="*/ 110 h 6436"/>
              <a:gd name="T16" fmla="*/ 226 w 351"/>
              <a:gd name="T17" fmla="*/ 99 h 6436"/>
              <a:gd name="T18" fmla="*/ 211 w 351"/>
              <a:gd name="T19" fmla="*/ 90 h 6436"/>
              <a:gd name="T20" fmla="*/ 194 w 351"/>
              <a:gd name="T21" fmla="*/ 86 h 6436"/>
              <a:gd name="T22" fmla="*/ 175 w 351"/>
              <a:gd name="T23" fmla="*/ 84 h 6436"/>
              <a:gd name="T24" fmla="*/ 175 w 351"/>
              <a:gd name="T25" fmla="*/ 84 h 6436"/>
              <a:gd name="T26" fmla="*/ 157 w 351"/>
              <a:gd name="T27" fmla="*/ 86 h 6436"/>
              <a:gd name="T28" fmla="*/ 140 w 351"/>
              <a:gd name="T29" fmla="*/ 90 h 6436"/>
              <a:gd name="T30" fmla="*/ 123 w 351"/>
              <a:gd name="T31" fmla="*/ 99 h 6436"/>
              <a:gd name="T32" fmla="*/ 110 w 351"/>
              <a:gd name="T33" fmla="*/ 110 h 6436"/>
              <a:gd name="T34" fmla="*/ 99 w 351"/>
              <a:gd name="T35" fmla="*/ 123 h 6436"/>
              <a:gd name="T36" fmla="*/ 89 w 351"/>
              <a:gd name="T37" fmla="*/ 140 h 6436"/>
              <a:gd name="T38" fmla="*/ 84 w 351"/>
              <a:gd name="T39" fmla="*/ 157 h 6436"/>
              <a:gd name="T40" fmla="*/ 82 w 351"/>
              <a:gd name="T41" fmla="*/ 175 h 6436"/>
              <a:gd name="T42" fmla="*/ 82 w 351"/>
              <a:gd name="T43" fmla="*/ 6436 h 6436"/>
              <a:gd name="T44" fmla="*/ 0 w 351"/>
              <a:gd name="T45" fmla="*/ 6436 h 6436"/>
              <a:gd name="T46" fmla="*/ 0 w 351"/>
              <a:gd name="T47" fmla="*/ 175 h 6436"/>
              <a:gd name="T48" fmla="*/ 0 w 351"/>
              <a:gd name="T49" fmla="*/ 175 h 6436"/>
              <a:gd name="T50" fmla="*/ 2 w 351"/>
              <a:gd name="T51" fmla="*/ 157 h 6436"/>
              <a:gd name="T52" fmla="*/ 4 w 351"/>
              <a:gd name="T53" fmla="*/ 140 h 6436"/>
              <a:gd name="T54" fmla="*/ 7 w 351"/>
              <a:gd name="T55" fmla="*/ 123 h 6436"/>
              <a:gd name="T56" fmla="*/ 13 w 351"/>
              <a:gd name="T57" fmla="*/ 108 h 6436"/>
              <a:gd name="T58" fmla="*/ 20 w 351"/>
              <a:gd name="T59" fmla="*/ 91 h 6436"/>
              <a:gd name="T60" fmla="*/ 30 w 351"/>
              <a:gd name="T61" fmla="*/ 78 h 6436"/>
              <a:gd name="T62" fmla="*/ 39 w 351"/>
              <a:gd name="T63" fmla="*/ 63 h 6436"/>
              <a:gd name="T64" fmla="*/ 52 w 351"/>
              <a:gd name="T65" fmla="*/ 52 h 6436"/>
              <a:gd name="T66" fmla="*/ 63 w 351"/>
              <a:gd name="T67" fmla="*/ 41 h 6436"/>
              <a:gd name="T68" fmla="*/ 76 w 351"/>
              <a:gd name="T69" fmla="*/ 30 h 6436"/>
              <a:gd name="T70" fmla="*/ 91 w 351"/>
              <a:gd name="T71" fmla="*/ 22 h 6436"/>
              <a:gd name="T72" fmla="*/ 106 w 351"/>
              <a:gd name="T73" fmla="*/ 15 h 6436"/>
              <a:gd name="T74" fmla="*/ 123 w 351"/>
              <a:gd name="T75" fmla="*/ 9 h 6436"/>
              <a:gd name="T76" fmla="*/ 140 w 351"/>
              <a:gd name="T77" fmla="*/ 4 h 6436"/>
              <a:gd name="T78" fmla="*/ 157 w 351"/>
              <a:gd name="T79" fmla="*/ 2 h 6436"/>
              <a:gd name="T80" fmla="*/ 175 w 351"/>
              <a:gd name="T81" fmla="*/ 0 h 6436"/>
              <a:gd name="T82" fmla="*/ 175 w 351"/>
              <a:gd name="T83" fmla="*/ 0 h 6436"/>
              <a:gd name="T84" fmla="*/ 192 w 351"/>
              <a:gd name="T85" fmla="*/ 2 h 6436"/>
              <a:gd name="T86" fmla="*/ 211 w 351"/>
              <a:gd name="T87" fmla="*/ 4 h 6436"/>
              <a:gd name="T88" fmla="*/ 228 w 351"/>
              <a:gd name="T89" fmla="*/ 9 h 6436"/>
              <a:gd name="T90" fmla="*/ 242 w 351"/>
              <a:gd name="T91" fmla="*/ 15 h 6436"/>
              <a:gd name="T92" fmla="*/ 257 w 351"/>
              <a:gd name="T93" fmla="*/ 22 h 6436"/>
              <a:gd name="T94" fmla="*/ 272 w 351"/>
              <a:gd name="T95" fmla="*/ 30 h 6436"/>
              <a:gd name="T96" fmla="*/ 285 w 351"/>
              <a:gd name="T97" fmla="*/ 41 h 6436"/>
              <a:gd name="T98" fmla="*/ 298 w 351"/>
              <a:gd name="T99" fmla="*/ 52 h 6436"/>
              <a:gd name="T100" fmla="*/ 310 w 351"/>
              <a:gd name="T101" fmla="*/ 63 h 6436"/>
              <a:gd name="T102" fmla="*/ 319 w 351"/>
              <a:gd name="T103" fmla="*/ 78 h 6436"/>
              <a:gd name="T104" fmla="*/ 328 w 351"/>
              <a:gd name="T105" fmla="*/ 91 h 6436"/>
              <a:gd name="T106" fmla="*/ 336 w 351"/>
              <a:gd name="T107" fmla="*/ 108 h 6436"/>
              <a:gd name="T108" fmla="*/ 341 w 351"/>
              <a:gd name="T109" fmla="*/ 123 h 6436"/>
              <a:gd name="T110" fmla="*/ 347 w 351"/>
              <a:gd name="T111" fmla="*/ 140 h 6436"/>
              <a:gd name="T112" fmla="*/ 349 w 351"/>
              <a:gd name="T113" fmla="*/ 157 h 6436"/>
              <a:gd name="T114" fmla="*/ 351 w 351"/>
              <a:gd name="T115" fmla="*/ 175 h 6436"/>
              <a:gd name="T116" fmla="*/ 351 w 351"/>
              <a:gd name="T117" fmla="*/ 6436 h 6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1" h="6436">
                <a:moveTo>
                  <a:pt x="351" y="6436"/>
                </a:moveTo>
                <a:lnTo>
                  <a:pt x="267" y="6436"/>
                </a:lnTo>
                <a:lnTo>
                  <a:pt x="267" y="175"/>
                </a:lnTo>
                <a:lnTo>
                  <a:pt x="267" y="175"/>
                </a:lnTo>
                <a:lnTo>
                  <a:pt x="265" y="157"/>
                </a:lnTo>
                <a:lnTo>
                  <a:pt x="259" y="140"/>
                </a:lnTo>
                <a:lnTo>
                  <a:pt x="252" y="123"/>
                </a:lnTo>
                <a:lnTo>
                  <a:pt x="241" y="110"/>
                </a:lnTo>
                <a:lnTo>
                  <a:pt x="226" y="99"/>
                </a:lnTo>
                <a:lnTo>
                  <a:pt x="211" y="90"/>
                </a:lnTo>
                <a:lnTo>
                  <a:pt x="194" y="86"/>
                </a:lnTo>
                <a:lnTo>
                  <a:pt x="175" y="84"/>
                </a:lnTo>
                <a:lnTo>
                  <a:pt x="175" y="84"/>
                </a:lnTo>
                <a:lnTo>
                  <a:pt x="157" y="86"/>
                </a:lnTo>
                <a:lnTo>
                  <a:pt x="140" y="90"/>
                </a:lnTo>
                <a:lnTo>
                  <a:pt x="123" y="99"/>
                </a:lnTo>
                <a:lnTo>
                  <a:pt x="110" y="110"/>
                </a:lnTo>
                <a:lnTo>
                  <a:pt x="99" y="123"/>
                </a:lnTo>
                <a:lnTo>
                  <a:pt x="89" y="140"/>
                </a:lnTo>
                <a:lnTo>
                  <a:pt x="84" y="157"/>
                </a:lnTo>
                <a:lnTo>
                  <a:pt x="82" y="175"/>
                </a:lnTo>
                <a:lnTo>
                  <a:pt x="82" y="6436"/>
                </a:lnTo>
                <a:lnTo>
                  <a:pt x="0" y="6436"/>
                </a:lnTo>
                <a:lnTo>
                  <a:pt x="0" y="175"/>
                </a:lnTo>
                <a:lnTo>
                  <a:pt x="0" y="175"/>
                </a:lnTo>
                <a:lnTo>
                  <a:pt x="2" y="157"/>
                </a:lnTo>
                <a:lnTo>
                  <a:pt x="4" y="140"/>
                </a:lnTo>
                <a:lnTo>
                  <a:pt x="7" y="123"/>
                </a:lnTo>
                <a:lnTo>
                  <a:pt x="13" y="108"/>
                </a:lnTo>
                <a:lnTo>
                  <a:pt x="20" y="91"/>
                </a:lnTo>
                <a:lnTo>
                  <a:pt x="30" y="78"/>
                </a:lnTo>
                <a:lnTo>
                  <a:pt x="39" y="63"/>
                </a:lnTo>
                <a:lnTo>
                  <a:pt x="52" y="52"/>
                </a:lnTo>
                <a:lnTo>
                  <a:pt x="63" y="41"/>
                </a:lnTo>
                <a:lnTo>
                  <a:pt x="76" y="30"/>
                </a:lnTo>
                <a:lnTo>
                  <a:pt x="91" y="22"/>
                </a:lnTo>
                <a:lnTo>
                  <a:pt x="106" y="15"/>
                </a:lnTo>
                <a:lnTo>
                  <a:pt x="123" y="9"/>
                </a:lnTo>
                <a:lnTo>
                  <a:pt x="140" y="4"/>
                </a:lnTo>
                <a:lnTo>
                  <a:pt x="157" y="2"/>
                </a:lnTo>
                <a:lnTo>
                  <a:pt x="175" y="0"/>
                </a:lnTo>
                <a:lnTo>
                  <a:pt x="175" y="0"/>
                </a:lnTo>
                <a:lnTo>
                  <a:pt x="192" y="2"/>
                </a:lnTo>
                <a:lnTo>
                  <a:pt x="211" y="4"/>
                </a:lnTo>
                <a:lnTo>
                  <a:pt x="228" y="9"/>
                </a:lnTo>
                <a:lnTo>
                  <a:pt x="242" y="15"/>
                </a:lnTo>
                <a:lnTo>
                  <a:pt x="257" y="22"/>
                </a:lnTo>
                <a:lnTo>
                  <a:pt x="272" y="30"/>
                </a:lnTo>
                <a:lnTo>
                  <a:pt x="285" y="41"/>
                </a:lnTo>
                <a:lnTo>
                  <a:pt x="298" y="52"/>
                </a:lnTo>
                <a:lnTo>
                  <a:pt x="310" y="63"/>
                </a:lnTo>
                <a:lnTo>
                  <a:pt x="319" y="78"/>
                </a:lnTo>
                <a:lnTo>
                  <a:pt x="328" y="91"/>
                </a:lnTo>
                <a:lnTo>
                  <a:pt x="336" y="108"/>
                </a:lnTo>
                <a:lnTo>
                  <a:pt x="341" y="123"/>
                </a:lnTo>
                <a:lnTo>
                  <a:pt x="347" y="140"/>
                </a:lnTo>
                <a:lnTo>
                  <a:pt x="349" y="157"/>
                </a:lnTo>
                <a:lnTo>
                  <a:pt x="351" y="175"/>
                </a:lnTo>
                <a:lnTo>
                  <a:pt x="351" y="64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latin typeface="Calibri" pitchFamily="34" charset="0"/>
            </a:endParaRPr>
          </a:p>
        </p:txBody>
      </p:sp>
      <p:sp>
        <p:nvSpPr>
          <p:cNvPr id="42" name="오각형 41"/>
          <p:cNvSpPr/>
          <p:nvPr/>
        </p:nvSpPr>
        <p:spPr>
          <a:xfrm flipH="1">
            <a:off x="785786" y="733136"/>
            <a:ext cx="2160392" cy="606217"/>
          </a:xfrm>
          <a:prstGeom prst="homePlate">
            <a:avLst/>
          </a:prstGeom>
          <a:solidFill>
            <a:srgbClr val="06A1C6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44" name="speed"/>
          <p:cNvSpPr txBox="1">
            <a:spLocks noChangeArrowheads="1"/>
          </p:cNvSpPr>
          <p:nvPr/>
        </p:nvSpPr>
        <p:spPr bwMode="auto">
          <a:xfrm>
            <a:off x="1550378" y="921385"/>
            <a:ext cx="1307110" cy="221599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1600" b="1" dirty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ahoma" pitchFamily="34" charset="0"/>
              </a:rPr>
              <a:t>제어 활용하기</a:t>
            </a:r>
            <a:endParaRPr lang="en-US" altLang="ko-KR" sz="16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Tahoma" pitchFamily="34" charset="0"/>
            </a:endParaRPr>
          </a:p>
        </p:txBody>
      </p:sp>
      <p:grpSp>
        <p:nvGrpSpPr>
          <p:cNvPr id="55" name="그룹 45"/>
          <p:cNvGrpSpPr/>
          <p:nvPr/>
        </p:nvGrpSpPr>
        <p:grpSpPr>
          <a:xfrm>
            <a:off x="8169265" y="2648113"/>
            <a:ext cx="500066" cy="1149906"/>
            <a:chOff x="9765149" y="1426965"/>
            <a:chExt cx="855319" cy="1966812"/>
          </a:xfrm>
        </p:grpSpPr>
        <p:grpSp>
          <p:nvGrpSpPr>
            <p:cNvPr id="56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65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66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67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68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7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7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</p:grpSp>
        <p:grpSp>
          <p:nvGrpSpPr>
            <p:cNvPr id="57" name="그룹 34"/>
            <p:cNvGrpSpPr/>
            <p:nvPr/>
          </p:nvGrpSpPr>
          <p:grpSpPr>
            <a:xfrm>
              <a:off x="9765163" y="1426977"/>
              <a:ext cx="855320" cy="553748"/>
              <a:chOff x="14482836" y="4593351"/>
              <a:chExt cx="1044575" cy="676276"/>
            </a:xfrm>
          </p:grpSpPr>
          <p:sp>
            <p:nvSpPr>
              <p:cNvPr id="58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59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60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61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62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  <p:sp>
            <p:nvSpPr>
              <p:cNvPr id="63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dirty="0">
                  <a:latin typeface="Calibri" pitchFamily="34" charset="0"/>
                </a:endParaRPr>
              </a:p>
            </p:txBody>
          </p:sp>
        </p:grpSp>
      </p:grpSp>
      <p:pic>
        <p:nvPicPr>
          <p:cNvPr id="5" name="그림 4">
            <a:extLst>
              <a:ext uri="{FF2B5EF4-FFF2-40B4-BE49-F238E27FC236}">
                <a16:creationId xmlns:a16="http://schemas.microsoft.com/office/drawing/2014/main" id="{C1B66B5A-4B3D-21B9-8E74-69ECCAE3E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45" y="1547819"/>
            <a:ext cx="2206606" cy="225595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331D1EB8-5EA0-1E16-20A1-C59C2DFF4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751" y="4214314"/>
            <a:ext cx="2232889" cy="1536753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F4B67DDC-6292-D159-BFD7-89FEA1C8BA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0531" y="1886410"/>
            <a:ext cx="660920" cy="264368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3F95B3C9-9927-7874-043E-4474BA0C04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3440" y="4485129"/>
            <a:ext cx="3050264" cy="1678584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B998B32A-8B56-BF83-58CF-84F90AE981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5431" y="2796891"/>
            <a:ext cx="2449795" cy="39100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23833</TotalTime>
  <Words>689</Words>
  <Application>Microsoft Office PowerPoint</Application>
  <PresentationFormat>화면 슬라이드 쇼(4:3)</PresentationFormat>
  <Paragraphs>109</Paragraphs>
  <Slides>14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14</vt:i4>
      </vt:variant>
    </vt:vector>
  </HeadingPairs>
  <TitlesOfParts>
    <vt:vector size="27" baseType="lpstr">
      <vt:lpstr>HY헤드라인M</vt:lpstr>
      <vt:lpstr>나눔고딕 ExtraBold</vt:lpstr>
      <vt:lpstr>맑은 고딕</vt:lpstr>
      <vt:lpstr>Arial</vt:lpstr>
      <vt:lpstr>Calibri</vt:lpstr>
      <vt:lpstr>Segoe UI Black</vt:lpstr>
      <vt:lpstr>Times New Roman</vt:lpstr>
      <vt:lpstr>Wingdings</vt:lpstr>
      <vt:lpstr>Wingdings 2</vt:lpstr>
      <vt:lpstr>Office 테마</vt:lpstr>
      <vt:lpstr>1_디자인 사용자 지정</vt:lpstr>
      <vt:lpstr>디자인 사용자 지정</vt:lpstr>
      <vt:lpstr>2_디자인 사용자 지정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인수 김</cp:lastModifiedBy>
  <cp:revision>4064</cp:revision>
  <cp:lastPrinted>2016-04-11T08:38:53Z</cp:lastPrinted>
  <dcterms:created xsi:type="dcterms:W3CDTF">2016-03-30T04:54:04Z</dcterms:created>
  <dcterms:modified xsi:type="dcterms:W3CDTF">2025-03-14T00:56:45Z</dcterms:modified>
</cp:coreProperties>
</file>