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3"/>
  </p:notesMasterIdLst>
  <p:handoutMasterIdLst>
    <p:handoutMasterId r:id="rId24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0" r:id="rId14"/>
    <p:sldId id="632" r:id="rId15"/>
    <p:sldId id="626" r:id="rId16"/>
    <p:sldId id="631" r:id="rId17"/>
    <p:sldId id="619" r:id="rId18"/>
    <p:sldId id="622" r:id="rId19"/>
    <p:sldId id="633" r:id="rId20"/>
    <p:sldId id="623" r:id="rId21"/>
    <p:sldId id="607" r:id="rId22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jpe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5.png"/><Relationship Id="rId7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무브먼트③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관절각도 제어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0" y="1285860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악수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관절각도 자세 취하기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143116"/>
            <a:ext cx="3143272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357562"/>
            <a:ext cx="815878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직사각형 8"/>
          <p:cNvSpPr/>
          <p:nvPr/>
        </p:nvSpPr>
        <p:spPr>
          <a:xfrm>
            <a:off x="500034" y="1428736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그림과 같이 오른쪽 다리를 위아래로 흔들 자세를 취한다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571736" y="1285860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변수 값으로 관절 속도 제어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868" b="6682"/>
          <a:stretch>
            <a:fillRect/>
          </a:stretch>
        </p:blipFill>
        <p:spPr bwMode="auto">
          <a:xfrm>
            <a:off x="31467" y="1928802"/>
            <a:ext cx="9184003" cy="497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오른쪽위 다리 흔들기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78" y="5500678"/>
            <a:ext cx="1357322" cy="1357322"/>
          </a:xfrm>
          <a:prstGeom prst="rect">
            <a:avLst/>
          </a:prstGeom>
          <a:noFill/>
        </p:spPr>
      </p:pic>
      <p:sp>
        <p:nvSpPr>
          <p:cNvPr id="11" name="직사각형 10"/>
          <p:cNvSpPr/>
          <p:nvPr/>
        </p:nvSpPr>
        <p:spPr>
          <a:xfrm>
            <a:off x="5786446" y="6027003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변수 코딩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너무 길어요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5500662" y="2467269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3399FF"/>
                </a:solidFill>
                <a:latin typeface="+mn-ea"/>
                <a:sym typeface="Wingdings"/>
              </a:rPr>
              <a:t>다리 </a:t>
            </a:r>
            <a:r>
              <a:rPr lang="ko-KR" altLang="en-US" sz="2400" b="1" dirty="0">
                <a:solidFill>
                  <a:srgbClr val="3399FF"/>
                </a:solidFill>
                <a:latin typeface="+mn-ea"/>
              </a:rPr>
              <a:t>올릴때 속도 제어</a:t>
            </a:r>
            <a:endParaRPr lang="en-US" altLang="ko-KR" sz="2400" b="1" dirty="0">
              <a:solidFill>
                <a:srgbClr val="3399FF"/>
              </a:solidFill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500662" y="4753285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3399FF"/>
                </a:solidFill>
                <a:latin typeface="+mn-ea"/>
                <a:sym typeface="Wingdings"/>
              </a:rPr>
              <a:t>다리 내릴</a:t>
            </a:r>
            <a:r>
              <a:rPr lang="ko-KR" altLang="en-US" sz="2400" b="1" dirty="0">
                <a:solidFill>
                  <a:srgbClr val="3399FF"/>
                </a:solidFill>
                <a:latin typeface="+mn-ea"/>
              </a:rPr>
              <a:t>때 속도 제어</a:t>
            </a:r>
            <a:endParaRPr lang="en-US" altLang="ko-KR" sz="2400" b="1" dirty="0">
              <a:solidFill>
                <a:srgbClr val="3399FF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500033" y="3429000"/>
            <a:ext cx="8286809" cy="2000264"/>
          </a:xfrm>
          <a:prstGeom prst="roundRect">
            <a:avLst>
              <a:gd name="adj" fmla="val 50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ko-KR" altLang="en-US" dirty="0"/>
              <a:t>악수</a:t>
            </a:r>
            <a:r>
              <a:rPr lang="en-US" altLang="ko-KR" dirty="0"/>
              <a:t>(3) : </a:t>
            </a:r>
            <a:r>
              <a:rPr lang="ko-KR" altLang="en-US" sz="2800" dirty="0">
                <a:solidFill>
                  <a:schemeClr val="bg1"/>
                </a:solidFill>
              </a:rPr>
              <a:t>관절각도 </a:t>
            </a:r>
            <a:r>
              <a:rPr lang="en-US" altLang="ko-KR" sz="2800" dirty="0">
                <a:solidFill>
                  <a:schemeClr val="bg1"/>
                </a:solidFill>
              </a:rPr>
              <a:t>+  </a:t>
            </a:r>
            <a:r>
              <a:rPr lang="ko-KR" altLang="en-US" sz="2800" dirty="0">
                <a:solidFill>
                  <a:schemeClr val="bg1"/>
                </a:solidFill>
              </a:rPr>
              <a:t>관절회전속도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388" b="61602"/>
          <a:stretch>
            <a:fillRect/>
          </a:stretch>
        </p:blipFill>
        <p:spPr bwMode="auto">
          <a:xfrm>
            <a:off x="714348" y="4357694"/>
            <a:ext cx="7768893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05" t="47358" r="89064" b="-4956"/>
          <a:stretch>
            <a:fillRect/>
          </a:stretch>
        </p:blipFill>
        <p:spPr bwMode="auto">
          <a:xfrm>
            <a:off x="428596" y="3571876"/>
            <a:ext cx="1143008" cy="9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3929066"/>
            <a:ext cx="6715172" cy="35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4"/>
          <a:srcRect t="1263" r="41483" b="88636"/>
          <a:stretch>
            <a:fillRect/>
          </a:stretch>
        </p:blipFill>
        <p:spPr bwMode="auto">
          <a:xfrm>
            <a:off x="1428728" y="2357430"/>
            <a:ext cx="6429420" cy="72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580+ Dog Shake Hand Stock Illustrations, Royalty-Free Vector Graphics &amp;  Clip Art - iStock | Dog trick, Dog sit, Dog roll o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4286231"/>
            <a:ext cx="2571768" cy="2571769"/>
          </a:xfrm>
          <a:prstGeom prst="rect">
            <a:avLst/>
          </a:prstGeom>
          <a:noFill/>
        </p:spPr>
      </p:pic>
      <p:sp>
        <p:nvSpPr>
          <p:cNvPr id="24" name="모서리가 둥근 직사각형 23"/>
          <p:cNvSpPr/>
          <p:nvPr/>
        </p:nvSpPr>
        <p:spPr>
          <a:xfrm>
            <a:off x="0" y="1285860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1071538" y="1428736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관절의 각도 값과 회전 속도를 함께 설정하여 코딩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571636"/>
            <a:ext cx="75057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5. </a:t>
            </a:r>
            <a:r>
              <a:rPr lang="ko-KR" altLang="en-US" dirty="0"/>
              <a:t>악수</a:t>
            </a:r>
            <a:r>
              <a:rPr lang="en-US" altLang="ko-KR" dirty="0"/>
              <a:t>(4) : </a:t>
            </a:r>
            <a:r>
              <a:rPr lang="ko-KR" altLang="en-US" sz="2800" dirty="0">
                <a:solidFill>
                  <a:schemeClr val="bg1"/>
                </a:solidFill>
              </a:rPr>
              <a:t>관절 각도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관절 회전 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7715272" y="5138410"/>
            <a:ext cx="1071570" cy="1719614"/>
            <a:chOff x="3357554" y="4286256"/>
            <a:chExt cx="1500198" cy="221968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0" name="직사각형 9"/>
          <p:cNvSpPr/>
          <p:nvPr/>
        </p:nvSpPr>
        <p:spPr>
          <a:xfrm>
            <a:off x="5715008" y="6077332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관절 회전으로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코딩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428992" y="1252823"/>
            <a:ext cx="5214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관절 회전 속도로 간결하게 코딩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7158" y="4357718"/>
            <a:ext cx="7215238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57163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앞다리 관절제어로 거수경례하는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예의 바른 로보독을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214818"/>
            <a:ext cx="10750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86322"/>
            <a:ext cx="1857388" cy="50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5857892"/>
            <a:ext cx="1857388" cy="45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539099" y="4039437"/>
            <a:ext cx="1492054" cy="1492054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22575" y="4214818"/>
            <a:ext cx="134955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86710" y="3214686"/>
            <a:ext cx="113170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4"/>
          <a:stretch>
            <a:fillRect/>
          </a:stretch>
        </p:blipFill>
        <p:spPr bwMode="auto">
          <a:xfrm>
            <a:off x="5978385" y="4286256"/>
            <a:ext cx="1236821" cy="14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12471">
            <a:off x="6716429" y="3930355"/>
            <a:ext cx="1492054" cy="1492054"/>
          </a:xfrm>
          <a:prstGeom prst="rect">
            <a:avLst/>
          </a:prstGeom>
          <a:noFill/>
        </p:spPr>
      </p:pic>
      <p:pic>
        <p:nvPicPr>
          <p:cNvPr id="30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3489250" y="4573115"/>
            <a:ext cx="968253" cy="827048"/>
          </a:xfrm>
          <a:prstGeom prst="rect">
            <a:avLst/>
          </a:prstGeom>
          <a:noFill/>
        </p:spPr>
      </p:pic>
      <p:pic>
        <p:nvPicPr>
          <p:cNvPr id="3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5329439" y="4644553"/>
            <a:ext cx="968253" cy="827048"/>
          </a:xfrm>
          <a:prstGeom prst="rect">
            <a:avLst/>
          </a:prstGeom>
          <a:noFill/>
        </p:spPr>
      </p:pic>
      <p:sp>
        <p:nvSpPr>
          <p:cNvPr id="33" name="직사각형 32"/>
          <p:cNvSpPr/>
          <p:nvPr/>
        </p:nvSpPr>
        <p:spPr>
          <a:xfrm>
            <a:off x="4357686" y="5929330"/>
            <a:ext cx="915375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앞으로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나란히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6215074" y="5929330"/>
            <a:ext cx="915375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차렷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7929586" y="4929198"/>
            <a:ext cx="915375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경례</a:t>
            </a: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관절 각도로 포즈 취하기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116552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71612"/>
            <a:ext cx="6143668" cy="109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2175" y="3214686"/>
            <a:ext cx="6481791" cy="110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44"/>
          <a:stretch>
            <a:fillRect/>
          </a:stretch>
        </p:blipFill>
        <p:spPr bwMode="auto">
          <a:xfrm>
            <a:off x="1071538" y="3071810"/>
            <a:ext cx="1236821" cy="14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5072074"/>
            <a:ext cx="6110345" cy="148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5072074"/>
            <a:ext cx="939629" cy="136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417416" y="2787164"/>
            <a:ext cx="968253" cy="827048"/>
          </a:xfrm>
          <a:prstGeom prst="rect">
            <a:avLst/>
          </a:prstGeom>
          <a:noFill/>
        </p:spPr>
      </p:pic>
      <p:pic>
        <p:nvPicPr>
          <p:cNvPr id="43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060357" y="4644553"/>
            <a:ext cx="968253" cy="827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거수경례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연속동작 코딩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42984"/>
            <a:ext cx="643248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관절각도제어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관절각도 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66775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24722</TotalTime>
  <Words>211</Words>
  <Application>Microsoft Office PowerPoint</Application>
  <PresentationFormat>화면 슬라이드 쇼(4:3)</PresentationFormat>
  <Paragraphs>58</Paragraphs>
  <Slides>18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18</vt:i4>
      </vt:variant>
    </vt:vector>
  </HeadingPairs>
  <TitlesOfParts>
    <vt:vector size="28" baseType="lpstr"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4173</cp:revision>
  <cp:lastPrinted>2016-04-11T08:38:53Z</cp:lastPrinted>
  <dcterms:created xsi:type="dcterms:W3CDTF">2016-03-30T04:54:04Z</dcterms:created>
  <dcterms:modified xsi:type="dcterms:W3CDTF">2025-03-14T06:40:00Z</dcterms:modified>
</cp:coreProperties>
</file>