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3"/>
  </p:notesMasterIdLst>
  <p:handoutMasterIdLst>
    <p:handoutMasterId r:id="rId24"/>
  </p:handoutMasterIdLst>
  <p:sldIdLst>
    <p:sldId id="258" r:id="rId5"/>
    <p:sldId id="609" r:id="rId6"/>
    <p:sldId id="648" r:id="rId7"/>
    <p:sldId id="649" r:id="rId8"/>
    <p:sldId id="650" r:id="rId9"/>
    <p:sldId id="259" r:id="rId10"/>
    <p:sldId id="604" r:id="rId11"/>
    <p:sldId id="655" r:id="rId12"/>
    <p:sldId id="608" r:id="rId13"/>
    <p:sldId id="598" r:id="rId14"/>
    <p:sldId id="652" r:id="rId15"/>
    <p:sldId id="653" r:id="rId16"/>
    <p:sldId id="639" r:id="rId17"/>
    <p:sldId id="645" r:id="rId18"/>
    <p:sldId id="654" r:id="rId19"/>
    <p:sldId id="642" r:id="rId20"/>
    <p:sldId id="643" r:id="rId21"/>
    <p:sldId id="607" r:id="rId22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F9801"/>
    <a:srgbClr val="CC3399"/>
    <a:srgbClr val="3399FF"/>
    <a:srgbClr val="F8F8F8"/>
    <a:srgbClr val="FFC000"/>
    <a:srgbClr val="1555A6"/>
    <a:srgbClr val="009900"/>
    <a:srgbClr val="E2A028"/>
    <a:srgbClr val="C8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B58F13-1425-44ED-AEA8-8D117B25AFA1}" v="183" dt="2025-03-13T11:03:01.857"/>
    <p1510:client id="{9A5494D4-F41D-4803-88AF-15F4D4EBE912}" v="83" dt="2025-03-13T07:59:04.027"/>
    <p1510:client id="{FE3233B0-9B6C-42FB-8CB7-8F1FFFFAA74B}" v="3" dt="2025-03-14T06:28:10.9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6" autoAdjust="0"/>
    <p:restoredTop sz="95493" autoAdjust="0"/>
  </p:normalViewPr>
  <p:slideViewPr>
    <p:cSldViewPr>
      <p:cViewPr varScale="1">
        <p:scale>
          <a:sx n="97" d="100"/>
          <a:sy n="97" d="100"/>
        </p:scale>
        <p:origin x="1734" y="306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9A5494D4-F41D-4803-88AF-15F4D4EBE912}"/>
    <pc:docChg chg="undo custSel addSld delSld modSld">
      <pc:chgData name="인수 김" userId="9c0180a6aa0e181f" providerId="LiveId" clId="{9A5494D4-F41D-4803-88AF-15F4D4EBE912}" dt="2025-03-13T08:06:22.537" v="929" actId="14100"/>
      <pc:docMkLst>
        <pc:docMk/>
      </pc:docMkLst>
      <pc:sldChg chg="addSp delSp modSp mod">
        <pc:chgData name="인수 김" userId="9c0180a6aa0e181f" providerId="LiveId" clId="{9A5494D4-F41D-4803-88AF-15F4D4EBE912}" dt="2025-03-13T06:48:08.795" v="324" actId="1076"/>
        <pc:sldMkLst>
          <pc:docMk/>
          <pc:sldMk cId="0" sldId="598"/>
        </pc:sldMkLst>
        <pc:spChg chg="mod">
          <ac:chgData name="인수 김" userId="9c0180a6aa0e181f" providerId="LiveId" clId="{9A5494D4-F41D-4803-88AF-15F4D4EBE912}" dt="2025-03-13T06:14:57.812" v="8"/>
          <ac:spMkLst>
            <pc:docMk/>
            <pc:sldMk cId="0" sldId="598"/>
            <ac:spMk id="10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4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5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6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7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20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21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6:45:28.659" v="232" actId="1076"/>
          <ac:spMkLst>
            <pc:docMk/>
            <pc:sldMk cId="0" sldId="598"/>
            <ac:spMk id="25" creationId="{CD7FB640-76CD-E15C-C58F-D922BF23F375}"/>
          </ac:spMkLst>
        </pc:spChg>
        <pc:spChg chg="add mod">
          <ac:chgData name="인수 김" userId="9c0180a6aa0e181f" providerId="LiveId" clId="{9A5494D4-F41D-4803-88AF-15F4D4EBE912}" dt="2025-03-13T06:45:46.132" v="235" actId="1076"/>
          <ac:spMkLst>
            <pc:docMk/>
            <pc:sldMk cId="0" sldId="598"/>
            <ac:spMk id="26" creationId="{6EC9BD13-2441-0284-07BE-2791CCFF29A0}"/>
          </ac:spMkLst>
        </pc:spChg>
        <pc:spChg chg="add del mod">
          <ac:chgData name="인수 김" userId="9c0180a6aa0e181f" providerId="LiveId" clId="{9A5494D4-F41D-4803-88AF-15F4D4EBE912}" dt="2025-03-13T06:46:28.115" v="239" actId="478"/>
          <ac:spMkLst>
            <pc:docMk/>
            <pc:sldMk cId="0" sldId="598"/>
            <ac:spMk id="27" creationId="{A02AC798-E817-BBA8-D78F-10396992877C}"/>
          </ac:spMkLst>
        </pc:spChg>
        <pc:spChg chg="add del mod">
          <ac:chgData name="인수 김" userId="9c0180a6aa0e181f" providerId="LiveId" clId="{9A5494D4-F41D-4803-88AF-15F4D4EBE912}" dt="2025-03-13T06:47:48.712" v="321" actId="478"/>
          <ac:spMkLst>
            <pc:docMk/>
            <pc:sldMk cId="0" sldId="598"/>
            <ac:spMk id="28" creationId="{EE0AB3EF-C5A8-C91C-3795-B5D62F2A3F97}"/>
          </ac:spMkLst>
        </pc:spChg>
        <pc:spChg chg="add mod">
          <ac:chgData name="인수 김" userId="9c0180a6aa0e181f" providerId="LiveId" clId="{9A5494D4-F41D-4803-88AF-15F4D4EBE912}" dt="2025-03-13T06:48:08.795" v="324" actId="1076"/>
          <ac:spMkLst>
            <pc:docMk/>
            <pc:sldMk cId="0" sldId="598"/>
            <ac:spMk id="29" creationId="{53D15C07-89B4-2896-EEC4-684D75692E07}"/>
          </ac:spMkLst>
        </pc:sp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2" creationId="{00000000-0000-0000-0000-000000000000}"/>
          </ac:picMkLst>
        </pc:picChg>
        <pc:picChg chg="add del mod">
          <ac:chgData name="인수 김" userId="9c0180a6aa0e181f" providerId="LiveId" clId="{9A5494D4-F41D-4803-88AF-15F4D4EBE912}" dt="2025-03-13T06:21:48.096" v="27" actId="478"/>
          <ac:picMkLst>
            <pc:docMk/>
            <pc:sldMk cId="0" sldId="598"/>
            <ac:picMk id="4" creationId="{BE3CC5A4-6735-24FE-1F4B-A086E6253F72}"/>
          </ac:picMkLst>
        </pc:picChg>
        <pc:picChg chg="add del mod">
          <ac:chgData name="인수 김" userId="9c0180a6aa0e181f" providerId="LiveId" clId="{9A5494D4-F41D-4803-88AF-15F4D4EBE912}" dt="2025-03-13T06:21:06.803" v="23" actId="478"/>
          <ac:picMkLst>
            <pc:docMk/>
            <pc:sldMk cId="0" sldId="598"/>
            <ac:picMk id="6" creationId="{22A1ED3F-E883-67A1-AE12-00E5BA665657}"/>
          </ac:picMkLst>
        </pc:picChg>
        <pc:picChg chg="add mod">
          <ac:chgData name="인수 김" userId="9c0180a6aa0e181f" providerId="LiveId" clId="{9A5494D4-F41D-4803-88AF-15F4D4EBE912}" dt="2025-03-13T06:41:53.836" v="47" actId="14100"/>
          <ac:picMkLst>
            <pc:docMk/>
            <pc:sldMk cId="0" sldId="598"/>
            <ac:picMk id="11" creationId="{2DFB3282-AED6-34C4-1752-F36831FBC334}"/>
          </ac:picMkLst>
        </pc:pic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13" creationId="{00000000-0000-0000-0000-000000000000}"/>
          </ac:picMkLst>
        </pc:picChg>
        <pc:picChg chg="add mod ord">
          <ac:chgData name="인수 김" userId="9c0180a6aa0e181f" providerId="LiveId" clId="{9A5494D4-F41D-4803-88AF-15F4D4EBE912}" dt="2025-03-13T06:45:57.899" v="236" actId="14100"/>
          <ac:picMkLst>
            <pc:docMk/>
            <pc:sldMk cId="0" sldId="598"/>
            <ac:picMk id="22" creationId="{70671088-F793-41A3-6783-E1CDC6E05C7D}"/>
          </ac:picMkLst>
        </pc:picChg>
        <pc:picChg chg="add mod">
          <ac:chgData name="인수 김" userId="9c0180a6aa0e181f" providerId="LiveId" clId="{9A5494D4-F41D-4803-88AF-15F4D4EBE912}" dt="2025-03-13T06:41:30.812" v="38" actId="1076"/>
          <ac:picMkLst>
            <pc:docMk/>
            <pc:sldMk cId="0" sldId="598"/>
            <ac:picMk id="24" creationId="{D4760823-DEB3-E102-DC00-B87C968D8E18}"/>
          </ac:picMkLst>
        </pc:pic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1027" creationId="{00000000-0000-0000-0000-000000000000}"/>
          </ac:picMkLst>
        </pc:picChg>
        <pc:picChg chg="add del">
          <ac:chgData name="인수 김" userId="9c0180a6aa0e181f" providerId="LiveId" clId="{9A5494D4-F41D-4803-88AF-15F4D4EBE912}" dt="2025-03-13T06:17:21.340" v="13" actId="478"/>
          <ac:picMkLst>
            <pc:docMk/>
            <pc:sldMk cId="0" sldId="598"/>
            <ac:picMk id="1028" creationId="{00000000-0000-0000-0000-000000000000}"/>
          </ac:picMkLst>
        </pc:pic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7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8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18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19" creationId="{00000000-0000-0000-0000-000000000000}"/>
          </ac:cxnSpMkLst>
        </pc:cxnChg>
      </pc:sldChg>
      <pc:sldChg chg="addSp delSp modSp del mod">
        <pc:chgData name="인수 김" userId="9c0180a6aa0e181f" providerId="LiveId" clId="{9A5494D4-F41D-4803-88AF-15F4D4EBE912}" dt="2025-03-13T07:23:31.712" v="729" actId="47"/>
        <pc:sldMkLst>
          <pc:docMk/>
          <pc:sldMk cId="0" sldId="630"/>
        </pc:sldMkLst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6" creationId="{68AF92BD-2AC4-35EC-ED4E-7E05FAC538E8}"/>
          </ac:spMkLst>
        </pc:spChg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7" creationId="{7A82F03D-D303-1455-6725-B73DA54A6917}"/>
          </ac:spMkLst>
        </pc:spChg>
        <pc:spChg chg="add mod">
          <ac:chgData name="인수 김" userId="9c0180a6aa0e181f" providerId="LiveId" clId="{9A5494D4-F41D-4803-88AF-15F4D4EBE912}" dt="2025-03-13T07:10:34.746" v="480" actId="14100"/>
          <ac:spMkLst>
            <pc:docMk/>
            <pc:sldMk cId="0" sldId="630"/>
            <ac:spMk id="8" creationId="{5E61533F-A893-02D6-6E47-0439DFA350F4}"/>
          </ac:spMkLst>
        </pc:spChg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9" creationId="{5009E8C2-922A-3BBB-046E-1AD375B31622}"/>
          </ac:spMkLst>
        </pc:spChg>
        <pc:spChg chg="add del mod">
          <ac:chgData name="인수 김" userId="9c0180a6aa0e181f" providerId="LiveId" clId="{9A5494D4-F41D-4803-88AF-15F4D4EBE912}" dt="2025-03-13T07:04:06.543" v="346" actId="478"/>
          <ac:spMkLst>
            <pc:docMk/>
            <pc:sldMk cId="0" sldId="630"/>
            <ac:spMk id="10" creationId="{E6DC64D1-D0B9-8C19-CCFC-D479C6FC45BD}"/>
          </ac:spMkLst>
        </pc:spChg>
        <pc:spChg chg="add mod">
          <ac:chgData name="인수 김" userId="9c0180a6aa0e181f" providerId="LiveId" clId="{9A5494D4-F41D-4803-88AF-15F4D4EBE912}" dt="2025-03-13T07:11:23.938" v="510" actId="14100"/>
          <ac:spMkLst>
            <pc:docMk/>
            <pc:sldMk cId="0" sldId="630"/>
            <ac:spMk id="11" creationId="{D4868596-6099-3DF1-461C-6EA213897062}"/>
          </ac:spMkLst>
        </pc:spChg>
        <pc:spChg chg="add del mod">
          <ac:chgData name="인수 김" userId="9c0180a6aa0e181f" providerId="LiveId" clId="{9A5494D4-F41D-4803-88AF-15F4D4EBE912}" dt="2025-03-13T07:05:30.287" v="361" actId="478"/>
          <ac:spMkLst>
            <pc:docMk/>
            <pc:sldMk cId="0" sldId="630"/>
            <ac:spMk id="12" creationId="{590A015D-97CA-EF3B-DCC7-B72E5AE1AEA3}"/>
          </ac:spMkLst>
        </pc:spChg>
        <pc:spChg chg="del">
          <ac:chgData name="인수 김" userId="9c0180a6aa0e181f" providerId="LiveId" clId="{9A5494D4-F41D-4803-88AF-15F4D4EBE912}" dt="2025-03-13T07:03:29.152" v="342" actId="478"/>
          <ac:spMkLst>
            <pc:docMk/>
            <pc:sldMk cId="0" sldId="630"/>
            <ac:spMk id="13" creationId="{00000000-0000-0000-0000-000000000000}"/>
          </ac:spMkLst>
        </pc:spChg>
        <pc:spChg chg="del">
          <ac:chgData name="인수 김" userId="9c0180a6aa0e181f" providerId="LiveId" clId="{9A5494D4-F41D-4803-88AF-15F4D4EBE912}" dt="2025-03-13T07:03:28.316" v="341" actId="478"/>
          <ac:spMkLst>
            <pc:docMk/>
            <pc:sldMk cId="0" sldId="630"/>
            <ac:spMk id="14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7:15:00.382" v="593" actId="1035"/>
          <ac:spMkLst>
            <pc:docMk/>
            <pc:sldMk cId="0" sldId="630"/>
            <ac:spMk id="15" creationId="{17B1B5CF-AD57-CB36-EB42-EDF8AABBEFF7}"/>
          </ac:spMkLst>
        </pc:spChg>
        <pc:spChg chg="add mod">
          <ac:chgData name="인수 김" userId="9c0180a6aa0e181f" providerId="LiveId" clId="{9A5494D4-F41D-4803-88AF-15F4D4EBE912}" dt="2025-03-13T07:10:54.266" v="484" actId="1076"/>
          <ac:spMkLst>
            <pc:docMk/>
            <pc:sldMk cId="0" sldId="630"/>
            <ac:spMk id="16" creationId="{D4BB86CE-1FD0-5466-1723-4C6374BF0E1C}"/>
          </ac:spMkLst>
        </pc:spChg>
        <pc:spChg chg="add del mod">
          <ac:chgData name="인수 김" userId="9c0180a6aa0e181f" providerId="LiveId" clId="{9A5494D4-F41D-4803-88AF-15F4D4EBE912}" dt="2025-03-13T07:10:23.056" v="478" actId="478"/>
          <ac:spMkLst>
            <pc:docMk/>
            <pc:sldMk cId="0" sldId="630"/>
            <ac:spMk id="17" creationId="{EEB945B4-EC5A-5554-AEF0-19A432087C29}"/>
          </ac:spMkLst>
        </pc:spChg>
        <pc:spChg chg="add mod">
          <ac:chgData name="인수 김" userId="9c0180a6aa0e181f" providerId="LiveId" clId="{9A5494D4-F41D-4803-88AF-15F4D4EBE912}" dt="2025-03-13T07:14:31.282" v="574" actId="1076"/>
          <ac:spMkLst>
            <pc:docMk/>
            <pc:sldMk cId="0" sldId="630"/>
            <ac:spMk id="18" creationId="{9070406C-C44D-D815-B6F6-8495F928B4F2}"/>
          </ac:spMkLst>
        </pc:spChg>
        <pc:spChg chg="mod">
          <ac:chgData name="인수 김" userId="9c0180a6aa0e181f" providerId="LiveId" clId="{9A5494D4-F41D-4803-88AF-15F4D4EBE912}" dt="2025-03-13T07:11:18.187" v="509"/>
          <ac:spMkLst>
            <pc:docMk/>
            <pc:sldMk cId="0" sldId="630"/>
            <ac:spMk id="20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7:10:39.986" v="483" actId="1076"/>
          <ac:spMkLst>
            <pc:docMk/>
            <pc:sldMk cId="0" sldId="630"/>
            <ac:spMk id="21" creationId="{81CE65B1-7E3C-3633-94CC-263BBCFF8224}"/>
          </ac:spMkLst>
        </pc:spChg>
        <pc:spChg chg="add mod">
          <ac:chgData name="인수 김" userId="9c0180a6aa0e181f" providerId="LiveId" clId="{9A5494D4-F41D-4803-88AF-15F4D4EBE912}" dt="2025-03-13T07:16:49.538" v="631" actId="14100"/>
          <ac:spMkLst>
            <pc:docMk/>
            <pc:sldMk cId="0" sldId="630"/>
            <ac:spMk id="35" creationId="{FB537850-25F4-3C61-5C1A-A9580B329920}"/>
          </ac:spMkLst>
        </pc:spChg>
        <pc:spChg chg="add mod">
          <ac:chgData name="인수 김" userId="9c0180a6aa0e181f" providerId="LiveId" clId="{9A5494D4-F41D-4803-88AF-15F4D4EBE912}" dt="2025-03-13T07:16:58.058" v="633" actId="14100"/>
          <ac:spMkLst>
            <pc:docMk/>
            <pc:sldMk cId="0" sldId="630"/>
            <ac:spMk id="36" creationId="{DD258202-0610-1B98-1ABD-0A2765230153}"/>
          </ac:spMkLst>
        </pc:spChg>
        <pc:spChg chg="add mod">
          <ac:chgData name="인수 김" userId="9c0180a6aa0e181f" providerId="LiveId" clId="{9A5494D4-F41D-4803-88AF-15F4D4EBE912}" dt="2025-03-13T07:15:03.342" v="594" actId="1035"/>
          <ac:spMkLst>
            <pc:docMk/>
            <pc:sldMk cId="0" sldId="630"/>
            <ac:spMk id="38" creationId="{4BA3EE6A-BFB5-BDF1-EAFD-B0C94250940A}"/>
          </ac:spMkLst>
        </pc:spChg>
        <pc:spChg chg="add del mod">
          <ac:chgData name="인수 김" userId="9c0180a6aa0e181f" providerId="LiveId" clId="{9A5494D4-F41D-4803-88AF-15F4D4EBE912}" dt="2025-03-13T07:17:01.310" v="635" actId="478"/>
          <ac:spMkLst>
            <pc:docMk/>
            <pc:sldMk cId="0" sldId="630"/>
            <ac:spMk id="42" creationId="{992546E2-F244-3BB2-4C4D-2EFF38539C05}"/>
          </ac:spMkLst>
        </pc:spChg>
        <pc:spChg chg="add del mod">
          <ac:chgData name="인수 김" userId="9c0180a6aa0e181f" providerId="LiveId" clId="{9A5494D4-F41D-4803-88AF-15F4D4EBE912}" dt="2025-03-13T07:17:00.683" v="634" actId="478"/>
          <ac:spMkLst>
            <pc:docMk/>
            <pc:sldMk cId="0" sldId="630"/>
            <ac:spMk id="44" creationId="{6E9527CF-F6FD-F04F-46B9-21A654DB370C}"/>
          </ac:spMkLst>
        </pc:spChg>
        <pc:spChg chg="add mod">
          <ac:chgData name="인수 김" userId="9c0180a6aa0e181f" providerId="LiveId" clId="{9A5494D4-F41D-4803-88AF-15F4D4EBE912}" dt="2025-03-13T07:16:11.499" v="629" actId="1076"/>
          <ac:spMkLst>
            <pc:docMk/>
            <pc:sldMk cId="0" sldId="630"/>
            <ac:spMk id="48" creationId="{CA12AE20-3B23-8EF4-BB42-99A719BC4C8B}"/>
          </ac:spMkLst>
        </pc:spChg>
        <pc:spChg chg="add mod">
          <ac:chgData name="인수 김" userId="9c0180a6aa0e181f" providerId="LiveId" clId="{9A5494D4-F41D-4803-88AF-15F4D4EBE912}" dt="2025-03-13T07:17:05.036" v="637" actId="1076"/>
          <ac:spMkLst>
            <pc:docMk/>
            <pc:sldMk cId="0" sldId="630"/>
            <ac:spMk id="49" creationId="{829A31A5-A625-F1DC-D6ED-718F901B0BF9}"/>
          </ac:spMkLst>
        </pc:spChg>
        <pc:spChg chg="add mod">
          <ac:chgData name="인수 김" userId="9c0180a6aa0e181f" providerId="LiveId" clId="{9A5494D4-F41D-4803-88AF-15F4D4EBE912}" dt="2025-03-13T07:17:10.651" v="639" actId="1076"/>
          <ac:spMkLst>
            <pc:docMk/>
            <pc:sldMk cId="0" sldId="630"/>
            <ac:spMk id="50" creationId="{7EBAF54E-D33C-472A-E3D9-CD5F911C0750}"/>
          </ac:spMkLst>
        </pc:spChg>
        <pc:grpChg chg="add mod">
          <ac:chgData name="인수 김" userId="9c0180a6aa0e181f" providerId="LiveId" clId="{9A5494D4-F41D-4803-88AF-15F4D4EBE912}" dt="2025-03-13T07:14:00.562" v="567" actId="14100"/>
          <ac:grpSpMkLst>
            <pc:docMk/>
            <pc:sldMk cId="0" sldId="630"/>
            <ac:grpSpMk id="30" creationId="{8491ABD6-760D-DA0D-84A4-B96C30A48861}"/>
          </ac:grpSpMkLst>
        </pc:grpChg>
        <pc:grpChg chg="add mod">
          <ac:chgData name="인수 김" userId="9c0180a6aa0e181f" providerId="LiveId" clId="{9A5494D4-F41D-4803-88AF-15F4D4EBE912}" dt="2025-03-13T07:14:39.731" v="576" actId="1076"/>
          <ac:grpSpMkLst>
            <pc:docMk/>
            <pc:sldMk cId="0" sldId="630"/>
            <ac:grpSpMk id="39" creationId="{90999F0D-AD53-6CB4-F562-4C4143492721}"/>
          </ac:grpSpMkLst>
        </pc:grpChg>
        <pc:picChg chg="add del mod">
          <ac:chgData name="인수 김" userId="9c0180a6aa0e181f" providerId="LiveId" clId="{9A5494D4-F41D-4803-88AF-15F4D4EBE912}" dt="2025-03-13T07:02:32.043" v="330" actId="478"/>
          <ac:picMkLst>
            <pc:docMk/>
            <pc:sldMk cId="0" sldId="630"/>
            <ac:picMk id="3" creationId="{DEAFB03B-8CA4-3729-C1BE-799678AF0C10}"/>
          </ac:picMkLst>
        </pc:picChg>
        <pc:picChg chg="add mod">
          <ac:chgData name="인수 김" userId="9c0180a6aa0e181f" providerId="LiveId" clId="{9A5494D4-F41D-4803-88AF-15F4D4EBE912}" dt="2025-03-13T07:03:34.331" v="343" actId="1076"/>
          <ac:picMkLst>
            <pc:docMk/>
            <pc:sldMk cId="0" sldId="630"/>
            <ac:picMk id="5" creationId="{E67AB065-6219-FD6F-A3AD-E9D42983FBF6}"/>
          </ac:picMkLst>
        </pc:picChg>
        <pc:picChg chg="del">
          <ac:chgData name="인수 김" userId="9c0180a6aa0e181f" providerId="LiveId" clId="{9A5494D4-F41D-4803-88AF-15F4D4EBE912}" dt="2025-03-13T06:48:35.226" v="326" actId="478"/>
          <ac:picMkLst>
            <pc:docMk/>
            <pc:sldMk cId="0" sldId="630"/>
            <ac:picMk id="5122" creationId="{00000000-0000-0000-0000-000000000000}"/>
          </ac:picMkLst>
        </pc:picChg>
        <pc:cxnChg chg="add mod">
          <ac:chgData name="인수 김" userId="9c0180a6aa0e181f" providerId="LiveId" clId="{9A5494D4-F41D-4803-88AF-15F4D4EBE912}" dt="2025-03-13T07:12:10.461" v="525" actId="692"/>
          <ac:cxnSpMkLst>
            <pc:docMk/>
            <pc:sldMk cId="0" sldId="630"/>
            <ac:cxnSpMk id="23" creationId="{6B46157B-670C-57DB-54F2-BB7B9A7B3896}"/>
          </ac:cxnSpMkLst>
        </pc:cxnChg>
        <pc:cxnChg chg="add mod">
          <ac:chgData name="인수 김" userId="9c0180a6aa0e181f" providerId="LiveId" clId="{9A5494D4-F41D-4803-88AF-15F4D4EBE912}" dt="2025-03-13T07:12:10.461" v="525" actId="692"/>
          <ac:cxnSpMkLst>
            <pc:docMk/>
            <pc:sldMk cId="0" sldId="630"/>
            <ac:cxnSpMk id="28" creationId="{03E6F240-DF23-C1B6-3332-D030448A3870}"/>
          </ac:cxnSpMkLst>
        </pc:cxnChg>
        <pc:cxnChg chg="add mod">
          <ac:chgData name="인수 김" userId="9c0180a6aa0e181f" providerId="LiveId" clId="{9A5494D4-F41D-4803-88AF-15F4D4EBE912}" dt="2025-03-13T07:14:26.530" v="573" actId="14100"/>
          <ac:cxnSpMkLst>
            <pc:docMk/>
            <pc:sldMk cId="0" sldId="630"/>
            <ac:cxnSpMk id="32" creationId="{729F6601-5991-201E-20C5-531161138037}"/>
          </ac:cxnSpMkLst>
        </pc:cxnChg>
        <pc:cxnChg chg="mod">
          <ac:chgData name="인수 김" userId="9c0180a6aa0e181f" providerId="LiveId" clId="{9A5494D4-F41D-4803-88AF-15F4D4EBE912}" dt="2025-03-13T07:14:36.118" v="575"/>
          <ac:cxnSpMkLst>
            <pc:docMk/>
            <pc:sldMk cId="0" sldId="630"/>
            <ac:cxnSpMk id="40" creationId="{7953F1E8-107B-7239-0C32-3192953C21A9}"/>
          </ac:cxnSpMkLst>
        </pc:cxnChg>
        <pc:cxnChg chg="mod">
          <ac:chgData name="인수 김" userId="9c0180a6aa0e181f" providerId="LiveId" clId="{9A5494D4-F41D-4803-88AF-15F4D4EBE912}" dt="2025-03-13T07:14:36.118" v="575"/>
          <ac:cxnSpMkLst>
            <pc:docMk/>
            <pc:sldMk cId="0" sldId="630"/>
            <ac:cxnSpMk id="41" creationId="{897D1355-5B41-8CD6-CC2B-EDBE3CBDBC28}"/>
          </ac:cxnSpMkLst>
        </pc:cxnChg>
        <pc:cxnChg chg="add mod">
          <ac:chgData name="인수 김" userId="9c0180a6aa0e181f" providerId="LiveId" clId="{9A5494D4-F41D-4803-88AF-15F4D4EBE912}" dt="2025-03-13T07:15:24.034" v="596" actId="1076"/>
          <ac:cxnSpMkLst>
            <pc:docMk/>
            <pc:sldMk cId="0" sldId="630"/>
            <ac:cxnSpMk id="43" creationId="{04316FFF-53B4-B638-5298-AE575C56F648}"/>
          </ac:cxnSpMkLst>
        </pc:cxnChg>
        <pc:cxnChg chg="add mod">
          <ac:chgData name="인수 김" userId="9c0180a6aa0e181f" providerId="LiveId" clId="{9A5494D4-F41D-4803-88AF-15F4D4EBE912}" dt="2025-03-13T07:15:39.012" v="601" actId="14100"/>
          <ac:cxnSpMkLst>
            <pc:docMk/>
            <pc:sldMk cId="0" sldId="630"/>
            <ac:cxnSpMk id="45" creationId="{FDBF5E3A-7EA3-5980-FCB3-D863AD2D0FE2}"/>
          </ac:cxnSpMkLst>
        </pc:cxnChg>
      </pc:sldChg>
      <pc:sldChg chg="del">
        <pc:chgData name="인수 김" userId="9c0180a6aa0e181f" providerId="LiveId" clId="{9A5494D4-F41D-4803-88AF-15F4D4EBE912}" dt="2025-03-13T07:56:11.734" v="856" actId="47"/>
        <pc:sldMkLst>
          <pc:docMk/>
          <pc:sldMk cId="0" sldId="636"/>
        </pc:sldMkLst>
      </pc:sldChg>
      <pc:sldChg chg="modSp mod">
        <pc:chgData name="인수 김" userId="9c0180a6aa0e181f" providerId="LiveId" clId="{9A5494D4-F41D-4803-88AF-15F4D4EBE912}" dt="2025-03-13T08:06:22.537" v="929" actId="14100"/>
        <pc:sldMkLst>
          <pc:docMk/>
          <pc:sldMk cId="0" sldId="644"/>
        </pc:sldMkLst>
        <pc:spChg chg="mod">
          <ac:chgData name="인수 김" userId="9c0180a6aa0e181f" providerId="LiveId" clId="{9A5494D4-F41D-4803-88AF-15F4D4EBE912}" dt="2025-03-13T08:06:03.684" v="926" actId="1038"/>
          <ac:spMkLst>
            <pc:docMk/>
            <pc:sldMk cId="0" sldId="644"/>
            <ac:spMk id="12" creationId="{F82C2588-19AE-0EA1-BBA4-EC059B45BE07}"/>
          </ac:spMkLst>
        </pc:spChg>
        <pc:spChg chg="mod">
          <ac:chgData name="인수 김" userId="9c0180a6aa0e181f" providerId="LiveId" clId="{9A5494D4-F41D-4803-88AF-15F4D4EBE912}" dt="2025-03-13T08:06:03.684" v="926" actId="1038"/>
          <ac:spMkLst>
            <pc:docMk/>
            <pc:sldMk cId="0" sldId="644"/>
            <ac:spMk id="14" creationId="{232EA833-B2D3-D287-0F96-886148F048F8}"/>
          </ac:spMkLst>
        </pc:spChg>
        <pc:spChg chg="mod">
          <ac:chgData name="인수 김" userId="9c0180a6aa0e181f" providerId="LiveId" clId="{9A5494D4-F41D-4803-88AF-15F4D4EBE912}" dt="2025-03-13T08:06:22.537" v="929" actId="14100"/>
          <ac:spMkLst>
            <pc:docMk/>
            <pc:sldMk cId="0" sldId="644"/>
            <ac:spMk id="16" creationId="{CC09F781-8B65-CAF7-D258-209EDFE9EF24}"/>
          </ac:spMkLst>
        </pc:spChg>
        <pc:spChg chg="mod">
          <ac:chgData name="인수 김" userId="9c0180a6aa0e181f" providerId="LiveId" clId="{9A5494D4-F41D-4803-88AF-15F4D4EBE912}" dt="2025-03-13T08:06:14.578" v="927" actId="6549"/>
          <ac:spMkLst>
            <pc:docMk/>
            <pc:sldMk cId="0" sldId="644"/>
            <ac:spMk id="17" creationId="{6F6B45A4-A800-8B35-F3D5-8E6A3AD29011}"/>
          </ac:spMkLst>
        </pc:spChg>
      </pc:sldChg>
      <pc:sldChg chg="del">
        <pc:chgData name="인수 김" userId="9c0180a6aa0e181f" providerId="LiveId" clId="{9A5494D4-F41D-4803-88AF-15F4D4EBE912}" dt="2025-03-13T07:56:14.202" v="857" actId="47"/>
        <pc:sldMkLst>
          <pc:docMk/>
          <pc:sldMk cId="0" sldId="646"/>
        </pc:sldMkLst>
      </pc:sldChg>
      <pc:sldChg chg="addSp delSp modSp mod">
        <pc:chgData name="인수 김" userId="9c0180a6aa0e181f" providerId="LiveId" clId="{9A5494D4-F41D-4803-88AF-15F4D4EBE912}" dt="2025-03-13T08:04:42.081" v="916" actId="6549"/>
        <pc:sldMkLst>
          <pc:docMk/>
          <pc:sldMk cId="0" sldId="647"/>
        </pc:sldMkLst>
        <pc:spChg chg="add mod">
          <ac:chgData name="인수 김" userId="9c0180a6aa0e181f" providerId="LiveId" clId="{9A5494D4-F41D-4803-88AF-15F4D4EBE912}" dt="2025-03-13T07:58:19.296" v="868" actId="1076"/>
          <ac:spMkLst>
            <pc:docMk/>
            <pc:sldMk cId="0" sldId="647"/>
            <ac:spMk id="4" creationId="{0D009934-F8EB-EF66-0C14-4C835B2D97B2}"/>
          </ac:spMkLst>
        </pc:spChg>
        <pc:spChg chg="add mod">
          <ac:chgData name="인수 김" userId="9c0180a6aa0e181f" providerId="LiveId" clId="{9A5494D4-F41D-4803-88AF-15F4D4EBE912}" dt="2025-03-13T08:03:46.416" v="907"/>
          <ac:spMkLst>
            <pc:docMk/>
            <pc:sldMk cId="0" sldId="647"/>
            <ac:spMk id="5" creationId="{3D46FE44-2559-FEE9-2CA5-C3FB81CAC4BE}"/>
          </ac:spMkLst>
        </pc:spChg>
        <pc:spChg chg="add mod">
          <ac:chgData name="인수 김" userId="9c0180a6aa0e181f" providerId="LiveId" clId="{9A5494D4-F41D-4803-88AF-15F4D4EBE912}" dt="2025-03-13T07:57:55.268" v="865"/>
          <ac:spMkLst>
            <pc:docMk/>
            <pc:sldMk cId="0" sldId="647"/>
            <ac:spMk id="6" creationId="{080B05C3-2DA2-7A68-4550-903EB5FE233B}"/>
          </ac:spMkLst>
        </pc:spChg>
        <pc:spChg chg="add mod">
          <ac:chgData name="인수 김" userId="9c0180a6aa0e181f" providerId="LiveId" clId="{9A5494D4-F41D-4803-88AF-15F4D4EBE912}" dt="2025-03-13T08:04:42.081" v="916" actId="6549"/>
          <ac:spMkLst>
            <pc:docMk/>
            <pc:sldMk cId="0" sldId="647"/>
            <ac:spMk id="7" creationId="{B9E24A91-AEA2-112B-0211-3DDEE6FDA35F}"/>
          </ac:spMkLst>
        </pc:spChg>
        <pc:spChg chg="mod">
          <ac:chgData name="인수 김" userId="9c0180a6aa0e181f" providerId="LiveId" clId="{9A5494D4-F41D-4803-88AF-15F4D4EBE912}" dt="2025-03-13T07:56:17.361" v="859" actId="20577"/>
          <ac:spMkLst>
            <pc:docMk/>
            <pc:sldMk cId="0" sldId="647"/>
            <ac:spMk id="20" creationId="{00000000-0000-0000-0000-000000000000}"/>
          </ac:spMkLst>
        </pc:spChg>
        <pc:picChg chg="add mod">
          <ac:chgData name="인수 김" userId="9c0180a6aa0e181f" providerId="LiveId" clId="{9A5494D4-F41D-4803-88AF-15F4D4EBE912}" dt="2025-03-13T07:57:30.929" v="864" actId="14100"/>
          <ac:picMkLst>
            <pc:docMk/>
            <pc:sldMk cId="0" sldId="647"/>
            <ac:picMk id="3" creationId="{F5EEA99B-3947-CA65-7F98-C44C5F9E9A53}"/>
          </ac:picMkLst>
        </pc:picChg>
        <pc:picChg chg="del">
          <ac:chgData name="인수 김" userId="9c0180a6aa0e181f" providerId="LiveId" clId="{9A5494D4-F41D-4803-88AF-15F4D4EBE912}" dt="2025-03-13T07:56:19.695" v="860" actId="478"/>
          <ac:picMkLst>
            <pc:docMk/>
            <pc:sldMk cId="0" sldId="647"/>
            <ac:picMk id="8194" creationId="{00000000-0000-0000-0000-000000000000}"/>
          </ac:picMkLst>
        </pc:picChg>
      </pc:sldChg>
      <pc:sldChg chg="addSp delSp modSp add del mod">
        <pc:chgData name="인수 김" userId="9c0180a6aa0e181f" providerId="LiveId" clId="{9A5494D4-F41D-4803-88AF-15F4D4EBE912}" dt="2025-03-13T07:23:20.656" v="728" actId="47"/>
        <pc:sldMkLst>
          <pc:docMk/>
          <pc:sldMk cId="2072439451" sldId="652"/>
        </pc:sldMkLst>
        <pc:spChg chg="mod">
          <ac:chgData name="인수 김" userId="9c0180a6aa0e181f" providerId="LiveId" clId="{9A5494D4-F41D-4803-88AF-15F4D4EBE912}" dt="2025-03-13T07:22:42.337" v="721" actId="1076"/>
          <ac:spMkLst>
            <pc:docMk/>
            <pc:sldMk cId="2072439451" sldId="652"/>
            <ac:spMk id="6" creationId="{AA4C056B-376B-F8AD-DE9D-A89BFA7BD9DE}"/>
          </ac:spMkLst>
        </pc:spChg>
        <pc:spChg chg="mod">
          <ac:chgData name="인수 김" userId="9c0180a6aa0e181f" providerId="LiveId" clId="{9A5494D4-F41D-4803-88AF-15F4D4EBE912}" dt="2025-03-13T07:22:45.794" v="722" actId="1076"/>
          <ac:spMkLst>
            <pc:docMk/>
            <pc:sldMk cId="2072439451" sldId="652"/>
            <ac:spMk id="7" creationId="{298E9E3F-202D-8D64-5FBA-DC0255FFF782}"/>
          </ac:spMkLst>
        </pc:spChg>
        <pc:spChg chg="del">
          <ac:chgData name="인수 김" userId="9c0180a6aa0e181f" providerId="LiveId" clId="{9A5494D4-F41D-4803-88AF-15F4D4EBE912}" dt="2025-03-13T07:17:46.731" v="641" actId="478"/>
          <ac:spMkLst>
            <pc:docMk/>
            <pc:sldMk cId="2072439451" sldId="652"/>
            <ac:spMk id="8" creationId="{E0D9327A-1821-AE72-ED4A-D35A128EDFF6}"/>
          </ac:spMkLst>
        </pc:spChg>
        <pc:spChg chg="del">
          <ac:chgData name="인수 김" userId="9c0180a6aa0e181f" providerId="LiveId" clId="{9A5494D4-F41D-4803-88AF-15F4D4EBE912}" dt="2025-03-13T07:17:48.235" v="642" actId="478"/>
          <ac:spMkLst>
            <pc:docMk/>
            <pc:sldMk cId="2072439451" sldId="652"/>
            <ac:spMk id="9" creationId="{9DD721E2-B8D7-5187-B982-BB7CE438D113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1" creationId="{09388BF8-4D62-9921-40C3-E228B54B5325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5" creationId="{F2499303-B7A7-BF78-DD3E-5D397002A54D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6" creationId="{BD9118AC-A111-35BA-E900-1DE43F689E4E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8" creationId="{B623751F-E082-950F-9483-E2C53F2975A0}"/>
          </ac:spMkLst>
        </pc:spChg>
        <pc:spChg chg="del">
          <ac:chgData name="인수 김" userId="9c0180a6aa0e181f" providerId="LiveId" clId="{9A5494D4-F41D-4803-88AF-15F4D4EBE912}" dt="2025-03-13T07:17:49.571" v="643" actId="478"/>
          <ac:spMkLst>
            <pc:docMk/>
            <pc:sldMk cId="2072439451" sldId="652"/>
            <ac:spMk id="21" creationId="{07FBBD7A-E8EC-6EFE-E5E7-F41DCD4DF6AE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5" creationId="{CF0BDE51-D502-E8BA-BEFE-7867382D09B2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6" creationId="{0B63FCEA-2451-C2E5-85F3-077836734ECC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8" creationId="{1EE9E359-48A9-99FC-1F77-0C395D9070AB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48" creationId="{72D08B46-AD1A-F294-28F7-F6ECA2EEFFA3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49" creationId="{4C80414C-537E-0894-2D65-9497182F6CF2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50" creationId="{F4E104AC-38D2-4CA9-2046-A71E83F271ED}"/>
          </ac:spMkLst>
        </pc:spChg>
        <pc:grpChg chg="add del mod">
          <ac:chgData name="인수 김" userId="9c0180a6aa0e181f" providerId="LiveId" clId="{9A5494D4-F41D-4803-88AF-15F4D4EBE912}" dt="2025-03-13T07:18:23.762" v="650" actId="165"/>
          <ac:grpSpMkLst>
            <pc:docMk/>
            <pc:sldMk cId="2072439451" sldId="652"/>
            <ac:grpSpMk id="2" creationId="{2B2798E1-3627-4B5B-D5CF-8F0459471168}"/>
          </ac:grpSpMkLst>
        </pc:grpChg>
        <pc:grpChg chg="del mod">
          <ac:chgData name="인수 김" userId="9c0180a6aa0e181f" providerId="LiveId" clId="{9A5494D4-F41D-4803-88AF-15F4D4EBE912}" dt="2025-03-13T07:18:08.658" v="647" actId="478"/>
          <ac:grpSpMkLst>
            <pc:docMk/>
            <pc:sldMk cId="2072439451" sldId="652"/>
            <ac:grpSpMk id="30" creationId="{030EF2C0-0B67-E9A2-65D9-C7C37FD74D80}"/>
          </ac:grpSpMkLst>
        </pc:grpChg>
        <pc:grpChg chg="mod">
          <ac:chgData name="인수 김" userId="9c0180a6aa0e181f" providerId="LiveId" clId="{9A5494D4-F41D-4803-88AF-15F4D4EBE912}" dt="2025-03-13T07:22:29.762" v="718" actId="1076"/>
          <ac:grpSpMkLst>
            <pc:docMk/>
            <pc:sldMk cId="2072439451" sldId="652"/>
            <ac:grpSpMk id="57" creationId="{AE53C90E-ACAC-1CAB-1A36-334C61B9BDF0}"/>
          </ac:grpSpMkLst>
        </pc:grpChg>
        <pc:picChg chg="mod">
          <ac:chgData name="인수 김" userId="9c0180a6aa0e181f" providerId="LiveId" clId="{9A5494D4-F41D-4803-88AF-15F4D4EBE912}" dt="2025-03-13T07:22:35.801" v="719" actId="1076"/>
          <ac:picMkLst>
            <pc:docMk/>
            <pc:sldMk cId="2072439451" sldId="652"/>
            <ac:picMk id="5" creationId="{9C0FC3E2-ABD0-5B0F-D268-E232AEB0A401}"/>
          </ac:picMkLst>
        </pc:picChg>
        <pc:picChg chg="add mod">
          <ac:chgData name="인수 김" userId="9c0180a6aa0e181f" providerId="LiveId" clId="{9A5494D4-F41D-4803-88AF-15F4D4EBE912}" dt="2025-03-13T07:22:51.889" v="724" actId="1076"/>
          <ac:picMkLst>
            <pc:docMk/>
            <pc:sldMk cId="2072439451" sldId="652"/>
            <ac:picMk id="56" creationId="{BD6D614F-5915-0C9F-08F2-A9676017F3F2}"/>
          </ac:picMkLst>
        </pc:picChg>
        <pc:cxnChg chg="mod topLvl">
          <ac:chgData name="인수 김" userId="9c0180a6aa0e181f" providerId="LiveId" clId="{9A5494D4-F41D-4803-88AF-15F4D4EBE912}" dt="2025-03-13T07:18:23.762" v="650" actId="165"/>
          <ac:cxnSpMkLst>
            <pc:docMk/>
            <pc:sldMk cId="2072439451" sldId="652"/>
            <ac:cxnSpMk id="3" creationId="{64007C86-9980-B01E-04A8-5EEB41EC36C2}"/>
          </ac:cxnSpMkLst>
        </pc:cxnChg>
        <pc:cxnChg chg="mod topLvl">
          <ac:chgData name="인수 김" userId="9c0180a6aa0e181f" providerId="LiveId" clId="{9A5494D4-F41D-4803-88AF-15F4D4EBE912}" dt="2025-03-13T07:18:23.762" v="650" actId="165"/>
          <ac:cxnSpMkLst>
            <pc:docMk/>
            <pc:sldMk cId="2072439451" sldId="652"/>
            <ac:cxnSpMk id="4" creationId="{8D322919-FEBF-5637-0603-F685745B935C}"/>
          </ac:cxnSpMkLst>
        </pc:cxnChg>
        <pc:cxnChg chg="add mod">
          <ac:chgData name="인수 김" userId="9c0180a6aa0e181f" providerId="LiveId" clId="{9A5494D4-F41D-4803-88AF-15F4D4EBE912}" dt="2025-03-13T07:20:47.522" v="707" actId="14100"/>
          <ac:cxnSpMkLst>
            <pc:docMk/>
            <pc:sldMk cId="2072439451" sldId="652"/>
            <ac:cxnSpMk id="10" creationId="{1791E380-BD5B-49F0-4CF4-C124F5998E6C}"/>
          </ac:cxnSpMkLst>
        </pc:cxnChg>
        <pc:cxnChg chg="add mod">
          <ac:chgData name="인수 김" userId="9c0180a6aa0e181f" providerId="LiveId" clId="{9A5494D4-F41D-4803-88AF-15F4D4EBE912}" dt="2025-03-13T07:20:30.665" v="705" actId="14100"/>
          <ac:cxnSpMkLst>
            <pc:docMk/>
            <pc:sldMk cId="2072439451" sldId="652"/>
            <ac:cxnSpMk id="13" creationId="{67B05690-51BF-0746-3ACF-E26DE66C0083}"/>
          </ac:cxnSpMkLst>
        </pc:cxnChg>
        <pc:cxnChg chg="add mod">
          <ac:chgData name="인수 김" userId="9c0180a6aa0e181f" providerId="LiveId" clId="{9A5494D4-F41D-4803-88AF-15F4D4EBE912}" dt="2025-03-13T07:18:51.906" v="659" actId="14100"/>
          <ac:cxnSpMkLst>
            <pc:docMk/>
            <pc:sldMk cId="2072439451" sldId="652"/>
            <ac:cxnSpMk id="17" creationId="{244EB15E-AF60-0CDB-EEA0-9EDB849E79D6}"/>
          </ac:cxnSpMkLst>
        </pc:cxnChg>
        <pc:cxnChg chg="mod">
          <ac:chgData name="인수 김" userId="9c0180a6aa0e181f" providerId="LiveId" clId="{9A5494D4-F41D-4803-88AF-15F4D4EBE912}" dt="2025-03-13T07:18:08.658" v="647" actId="478"/>
          <ac:cxnSpMkLst>
            <pc:docMk/>
            <pc:sldMk cId="2072439451" sldId="652"/>
            <ac:cxnSpMk id="23" creationId="{850CF8E0-18EE-52DF-3DD4-F4E59F287159}"/>
          </ac:cxnSpMkLst>
        </pc:cxnChg>
        <pc:cxnChg chg="add del mod">
          <ac:chgData name="인수 김" userId="9c0180a6aa0e181f" providerId="LiveId" clId="{9A5494D4-F41D-4803-88AF-15F4D4EBE912}" dt="2025-03-13T07:19:48.957" v="693" actId="478"/>
          <ac:cxnSpMkLst>
            <pc:docMk/>
            <pc:sldMk cId="2072439451" sldId="652"/>
            <ac:cxnSpMk id="26" creationId="{70D5EBAC-8607-31A9-279F-B0EAFB8575FA}"/>
          </ac:cxnSpMkLst>
        </pc:cxnChg>
        <pc:cxnChg chg="add mod">
          <ac:chgData name="인수 김" userId="9c0180a6aa0e181f" providerId="LiveId" clId="{9A5494D4-F41D-4803-88AF-15F4D4EBE912}" dt="2025-03-13T07:20:01.946" v="697" actId="14100"/>
          <ac:cxnSpMkLst>
            <pc:docMk/>
            <pc:sldMk cId="2072439451" sldId="652"/>
            <ac:cxnSpMk id="29" creationId="{7C8A269C-C1AE-4BD0-456A-933FC78BFFD0}"/>
          </ac:cxnSpMkLst>
        </pc:cxnChg>
        <pc:cxnChg chg="add mod">
          <ac:chgData name="인수 김" userId="9c0180a6aa0e181f" providerId="LiveId" clId="{9A5494D4-F41D-4803-88AF-15F4D4EBE912}" dt="2025-03-13T07:20:11.810" v="701" actId="14100"/>
          <ac:cxnSpMkLst>
            <pc:docMk/>
            <pc:sldMk cId="2072439451" sldId="652"/>
            <ac:cxnSpMk id="34" creationId="{C5827692-CC7E-5AF3-2909-86A757A95F6D}"/>
          </ac:cxnSpMkLst>
        </pc:cxnChg>
        <pc:cxnChg chg="add mod">
          <ac:chgData name="인수 김" userId="9c0180a6aa0e181f" providerId="LiveId" clId="{9A5494D4-F41D-4803-88AF-15F4D4EBE912}" dt="2025-03-13T07:20:19.179" v="703" actId="1076"/>
          <ac:cxnSpMkLst>
            <pc:docMk/>
            <pc:sldMk cId="2072439451" sldId="652"/>
            <ac:cxnSpMk id="44" creationId="{90A51017-5B67-8C44-CCAA-2B0B4094EC16}"/>
          </ac:cxnSpMkLst>
        </pc:cxnChg>
        <pc:cxnChg chg="mod">
          <ac:chgData name="인수 김" userId="9c0180a6aa0e181f" providerId="LiveId" clId="{9A5494D4-F41D-4803-88AF-15F4D4EBE912}" dt="2025-03-13T07:19:31.818" v="688" actId="14100"/>
          <ac:cxnSpMkLst>
            <pc:docMk/>
            <pc:sldMk cId="2072439451" sldId="652"/>
            <ac:cxnSpMk id="45" creationId="{0E953E5C-8092-5624-F10D-AAEB79710F30}"/>
          </ac:cxnSpMkLst>
        </pc:cxnChg>
        <pc:cxnChg chg="add mod">
          <ac:chgData name="인수 김" userId="9c0180a6aa0e181f" providerId="LiveId" clId="{9A5494D4-F41D-4803-88AF-15F4D4EBE912}" dt="2025-03-13T07:20:19.179" v="703" actId="1076"/>
          <ac:cxnSpMkLst>
            <pc:docMk/>
            <pc:sldMk cId="2072439451" sldId="652"/>
            <ac:cxnSpMk id="46" creationId="{1F63A0A4-D584-CE94-0D77-FF4F80306889}"/>
          </ac:cxnSpMkLst>
        </pc:cxnChg>
        <pc:cxnChg chg="add mod">
          <ac:chgData name="인수 김" userId="9c0180a6aa0e181f" providerId="LiveId" clId="{9A5494D4-F41D-4803-88AF-15F4D4EBE912}" dt="2025-03-13T07:21:03.233" v="711" actId="14100"/>
          <ac:cxnSpMkLst>
            <pc:docMk/>
            <pc:sldMk cId="2072439451" sldId="652"/>
            <ac:cxnSpMk id="53" creationId="{DED91395-B377-8104-191E-D5DA1DF17B9A}"/>
          </ac:cxnSpMkLst>
        </pc:cxnChg>
      </pc:sldChg>
      <pc:sldChg chg="add del">
        <pc:chgData name="인수 김" userId="9c0180a6aa0e181f" providerId="LiveId" clId="{9A5494D4-F41D-4803-88AF-15F4D4EBE912}" dt="2025-03-13T06:48:30.151" v="325" actId="47"/>
        <pc:sldMkLst>
          <pc:docMk/>
          <pc:sldMk cId="3188014221" sldId="652"/>
        </pc:sldMkLst>
      </pc:sldChg>
      <pc:sldChg chg="add del">
        <pc:chgData name="인수 김" userId="9c0180a6aa0e181f" providerId="LiveId" clId="{9A5494D4-F41D-4803-88AF-15F4D4EBE912}" dt="2025-03-13T07:23:19.979" v="727"/>
        <pc:sldMkLst>
          <pc:docMk/>
          <pc:sldMk cId="4256318220" sldId="652"/>
        </pc:sldMkLst>
      </pc:sldChg>
      <pc:sldChg chg="addSp delSp modSp add mod">
        <pc:chgData name="인수 김" userId="9c0180a6aa0e181f" providerId="LiveId" clId="{9A5494D4-F41D-4803-88AF-15F4D4EBE912}" dt="2025-03-13T07:56:01.452" v="855" actId="20577"/>
        <pc:sldMkLst>
          <pc:docMk/>
          <pc:sldMk cId="3475530782" sldId="653"/>
        </pc:sldMkLst>
        <pc:spChg chg="mod">
          <ac:chgData name="인수 김" userId="9c0180a6aa0e181f" providerId="LiveId" clId="{9A5494D4-F41D-4803-88AF-15F4D4EBE912}" dt="2025-03-13T07:23:59.449" v="748" actId="14100"/>
          <ac:spMkLst>
            <pc:docMk/>
            <pc:sldMk cId="3475530782" sldId="653"/>
            <ac:spMk id="6" creationId="{1656BD1A-E905-16C5-C216-3B5A52DCA70D}"/>
          </ac:spMkLst>
        </pc:spChg>
        <pc:spChg chg="mod">
          <ac:chgData name="인수 김" userId="9c0180a6aa0e181f" providerId="LiveId" clId="{9A5494D4-F41D-4803-88AF-15F4D4EBE912}" dt="2025-03-13T07:24:09.874" v="760" actId="14100"/>
          <ac:spMkLst>
            <pc:docMk/>
            <pc:sldMk cId="3475530782" sldId="653"/>
            <ac:spMk id="7" creationId="{331499E7-B874-BE59-0D63-DC8EC29E9694}"/>
          </ac:spMkLst>
        </pc:spChg>
        <pc:spChg chg="mod">
          <ac:chgData name="인수 김" userId="9c0180a6aa0e181f" providerId="LiveId" clId="{9A5494D4-F41D-4803-88AF-15F4D4EBE912}" dt="2025-03-13T07:25:45.576" v="793" actId="20577"/>
          <ac:spMkLst>
            <pc:docMk/>
            <pc:sldMk cId="3475530782" sldId="653"/>
            <ac:spMk id="11" creationId="{445F3078-FF22-B989-16AC-DE1DBD44C74B}"/>
          </ac:spMkLst>
        </pc:spChg>
        <pc:spChg chg="mod">
          <ac:chgData name="인수 김" userId="9c0180a6aa0e181f" providerId="LiveId" clId="{9A5494D4-F41D-4803-88AF-15F4D4EBE912}" dt="2025-03-13T07:26:46.529" v="832" actId="14100"/>
          <ac:spMkLst>
            <pc:docMk/>
            <pc:sldMk cId="3475530782" sldId="653"/>
            <ac:spMk id="15" creationId="{3A7EA4CD-9C87-FD6D-8ABF-1FBAE4B2032A}"/>
          </ac:spMkLst>
        </pc:spChg>
        <pc:spChg chg="mod">
          <ac:chgData name="인수 김" userId="9c0180a6aa0e181f" providerId="LiveId" clId="{9A5494D4-F41D-4803-88AF-15F4D4EBE912}" dt="2025-03-13T07:25:48.654" v="794" actId="20577"/>
          <ac:spMkLst>
            <pc:docMk/>
            <pc:sldMk cId="3475530782" sldId="653"/>
            <ac:spMk id="18" creationId="{6AE83EBB-ADAB-2A48-F3B8-63DD880A5B65}"/>
          </ac:spMkLst>
        </pc:spChg>
        <pc:spChg chg="mod">
          <ac:chgData name="인수 김" userId="9c0180a6aa0e181f" providerId="LiveId" clId="{9A5494D4-F41D-4803-88AF-15F4D4EBE912}" dt="2025-03-13T07:56:01.452" v="855" actId="20577"/>
          <ac:spMkLst>
            <pc:docMk/>
            <pc:sldMk cId="3475530782" sldId="653"/>
            <ac:spMk id="20" creationId="{FABE2DBE-322C-7334-5CEC-906D6D4D982E}"/>
          </ac:spMkLst>
        </pc:spChg>
        <pc:spChg chg="mod">
          <ac:chgData name="인수 김" userId="9c0180a6aa0e181f" providerId="LiveId" clId="{9A5494D4-F41D-4803-88AF-15F4D4EBE912}" dt="2025-03-13T07:26:54.803" v="835" actId="14100"/>
          <ac:spMkLst>
            <pc:docMk/>
            <pc:sldMk cId="3475530782" sldId="653"/>
            <ac:spMk id="38" creationId="{EBF486E9-DEDA-D4A9-DAC8-A35603546A3F}"/>
          </ac:spMkLst>
        </pc:spChg>
        <pc:spChg chg="mod">
          <ac:chgData name="인수 김" userId="9c0180a6aa0e181f" providerId="LiveId" clId="{9A5494D4-F41D-4803-88AF-15F4D4EBE912}" dt="2025-03-13T07:27:18.771" v="853" actId="14100"/>
          <ac:spMkLst>
            <pc:docMk/>
            <pc:sldMk cId="3475530782" sldId="653"/>
            <ac:spMk id="48" creationId="{07AA27B5-09CD-C294-7B0B-0C97DD4D530A}"/>
          </ac:spMkLst>
        </pc:spChg>
        <pc:picChg chg="mod">
          <ac:chgData name="인수 김" userId="9c0180a6aa0e181f" providerId="LiveId" clId="{9A5494D4-F41D-4803-88AF-15F4D4EBE912}" dt="2025-03-13T07:23:48.170" v="733" actId="1076"/>
          <ac:picMkLst>
            <pc:docMk/>
            <pc:sldMk cId="3475530782" sldId="653"/>
            <ac:picMk id="5" creationId="{5E3A6169-06CB-26C4-DB98-50DAA4F5A1E6}"/>
          </ac:picMkLst>
        </pc:picChg>
        <pc:picChg chg="add mod ord">
          <ac:chgData name="인수 김" userId="9c0180a6aa0e181f" providerId="LiveId" clId="{9A5494D4-F41D-4803-88AF-15F4D4EBE912}" dt="2025-03-13T07:25:19.218" v="792" actId="1076"/>
          <ac:picMkLst>
            <pc:docMk/>
            <pc:sldMk cId="3475530782" sldId="653"/>
            <ac:picMk id="8" creationId="{3536D346-8812-E1C3-0C7E-CD656A8E268C}"/>
          </ac:picMkLst>
        </pc:picChg>
        <pc:picChg chg="del">
          <ac:chgData name="인수 김" userId="9c0180a6aa0e181f" providerId="LiveId" clId="{9A5494D4-F41D-4803-88AF-15F4D4EBE912}" dt="2025-03-13T07:25:03.362" v="785" actId="478"/>
          <ac:picMkLst>
            <pc:docMk/>
            <pc:sldMk cId="3475530782" sldId="653"/>
            <ac:picMk id="56" creationId="{AC622894-6DE8-33A2-7305-4D1D48333628}"/>
          </ac:picMkLst>
        </pc:picChg>
      </pc:sldChg>
    </pc:docChg>
  </pc:docChgLst>
  <pc:docChgLst>
    <pc:chgData name="인수 김" userId="9c0180a6aa0e181f" providerId="LiveId" clId="{FE3233B0-9B6C-42FB-8CB7-8F1FFFFAA74B}"/>
    <pc:docChg chg="custSel addSld delSld modSld">
      <pc:chgData name="인수 김" userId="9c0180a6aa0e181f" providerId="LiveId" clId="{FE3233B0-9B6C-42FB-8CB7-8F1FFFFAA74B}" dt="2025-03-14T06:28:13.228" v="14" actId="47"/>
      <pc:docMkLst>
        <pc:docMk/>
      </pc:docMkLst>
      <pc:sldChg chg="del">
        <pc:chgData name="인수 김" userId="9c0180a6aa0e181f" providerId="LiveId" clId="{FE3233B0-9B6C-42FB-8CB7-8F1FFFFAA74B}" dt="2025-03-14T06:28:13.228" v="14" actId="47"/>
        <pc:sldMkLst>
          <pc:docMk/>
          <pc:sldMk cId="0" sldId="605"/>
        </pc:sldMkLst>
      </pc:sldChg>
      <pc:sldChg chg="modSp mod">
        <pc:chgData name="인수 김" userId="9c0180a6aa0e181f" providerId="LiveId" clId="{FE3233B0-9B6C-42FB-8CB7-8F1FFFFAA74B}" dt="2025-03-14T03:00:47.374" v="3" actId="20577"/>
        <pc:sldMkLst>
          <pc:docMk/>
          <pc:sldMk cId="0" sldId="642"/>
        </pc:sldMkLst>
        <pc:spChg chg="mod">
          <ac:chgData name="인수 김" userId="9c0180a6aa0e181f" providerId="LiveId" clId="{FE3233B0-9B6C-42FB-8CB7-8F1FFFFAA74B}" dt="2025-03-14T03:00:47.374" v="3" actId="20577"/>
          <ac:spMkLst>
            <pc:docMk/>
            <pc:sldMk cId="0" sldId="642"/>
            <ac:spMk id="15" creationId="{6A23402F-0706-BEAE-2711-00B130D5B244}"/>
          </ac:spMkLst>
        </pc:spChg>
      </pc:sldChg>
      <pc:sldChg chg="addSp delSp modSp mod modAnim">
        <pc:chgData name="인수 김" userId="9c0180a6aa0e181f" providerId="LiveId" clId="{FE3233B0-9B6C-42FB-8CB7-8F1FFFFAA74B}" dt="2025-03-14T03:03:19.657" v="12" actId="14100"/>
        <pc:sldMkLst>
          <pc:docMk/>
          <pc:sldMk cId="0" sldId="645"/>
        </pc:sldMkLst>
        <pc:spChg chg="add del">
          <ac:chgData name="인수 김" userId="9c0180a6aa0e181f" providerId="LiveId" clId="{FE3233B0-9B6C-42FB-8CB7-8F1FFFFAA74B}" dt="2025-03-14T03:02:38.298" v="8" actId="478"/>
          <ac:spMkLst>
            <pc:docMk/>
            <pc:sldMk cId="0" sldId="645"/>
            <ac:spMk id="3" creationId="{566BB97A-1482-FE1B-8BBE-FEA90DC800C3}"/>
          </ac:spMkLst>
        </pc:spChg>
        <pc:spChg chg="del">
          <ac:chgData name="인수 김" userId="9c0180a6aa0e181f" providerId="LiveId" clId="{FE3233B0-9B6C-42FB-8CB7-8F1FFFFAA74B}" dt="2025-03-14T03:01:15.562" v="6" actId="478"/>
          <ac:spMkLst>
            <pc:docMk/>
            <pc:sldMk cId="0" sldId="645"/>
            <ac:spMk id="16" creationId="{853C429D-EE8E-6279-8638-FAE9A113DE24}"/>
          </ac:spMkLst>
        </pc:spChg>
        <pc:spChg chg="del">
          <ac:chgData name="인수 김" userId="9c0180a6aa0e181f" providerId="LiveId" clId="{FE3233B0-9B6C-42FB-8CB7-8F1FFFFAA74B}" dt="2025-03-14T03:01:15.562" v="6" actId="478"/>
          <ac:spMkLst>
            <pc:docMk/>
            <pc:sldMk cId="0" sldId="645"/>
            <ac:spMk id="17" creationId="{76E406AC-5751-95D6-1BB0-68FE9F91ECEB}"/>
          </ac:spMkLst>
        </pc:spChg>
        <pc:picChg chg="add mod">
          <ac:chgData name="인수 김" userId="9c0180a6aa0e181f" providerId="LiveId" clId="{FE3233B0-9B6C-42FB-8CB7-8F1FFFFAA74B}" dt="2025-03-14T03:03:19.657" v="12" actId="14100"/>
          <ac:picMkLst>
            <pc:docMk/>
            <pc:sldMk cId="0" sldId="645"/>
            <ac:picMk id="4" creationId="{1D4C4F65-E89F-ACED-6111-C4CB7188B9F5}"/>
          </ac:picMkLst>
        </pc:picChg>
        <pc:picChg chg="del">
          <ac:chgData name="인수 김" userId="9c0180a6aa0e181f" providerId="LiveId" clId="{FE3233B0-9B6C-42FB-8CB7-8F1FFFFAA74B}" dt="2025-03-14T03:01:10.477" v="5" actId="478"/>
          <ac:picMkLst>
            <pc:docMk/>
            <pc:sldMk cId="0" sldId="645"/>
            <ac:picMk id="15" creationId="{05B92D76-E2B3-F0FE-ADD3-5704E8F156B8}"/>
          </ac:picMkLst>
        </pc:picChg>
      </pc:sldChg>
      <pc:sldChg chg="add">
        <pc:chgData name="인수 김" userId="9c0180a6aa0e181f" providerId="LiveId" clId="{FE3233B0-9B6C-42FB-8CB7-8F1FFFFAA74B}" dt="2025-03-14T03:01:08.010" v="4"/>
        <pc:sldMkLst>
          <pc:docMk/>
          <pc:sldMk cId="4016031124" sldId="654"/>
        </pc:sldMkLst>
      </pc:sldChg>
      <pc:sldChg chg="add">
        <pc:chgData name="인수 김" userId="9c0180a6aa0e181f" providerId="LiveId" clId="{FE3233B0-9B6C-42FB-8CB7-8F1FFFFAA74B}" dt="2025-03-14T06:28:10.940" v="13"/>
        <pc:sldMkLst>
          <pc:docMk/>
          <pc:sldMk cId="0" sldId="655"/>
        </pc:sldMkLst>
      </pc:sldChg>
    </pc:docChg>
  </pc:docChgLst>
  <pc:docChgLst>
    <pc:chgData name="인수 김" userId="9c0180a6aa0e181f" providerId="LiveId" clId="{3EB58F13-1425-44ED-AEA8-8D117B25AFA1}"/>
    <pc:docChg chg="undo custSel addSld delSld modSld">
      <pc:chgData name="인수 김" userId="9c0180a6aa0e181f" providerId="LiveId" clId="{3EB58F13-1425-44ED-AEA8-8D117B25AFA1}" dt="2025-03-13T11:03:18.217" v="2264" actId="1076"/>
      <pc:docMkLst>
        <pc:docMk/>
      </pc:docMkLst>
      <pc:sldChg chg="modSp mod">
        <pc:chgData name="인수 김" userId="9c0180a6aa0e181f" providerId="LiveId" clId="{3EB58F13-1425-44ED-AEA8-8D117B25AFA1}" dt="2025-03-13T08:26:17.879" v="13" actId="1076"/>
        <pc:sldMkLst>
          <pc:docMk/>
          <pc:sldMk cId="3616806418" sldId="258"/>
        </pc:sldMkLst>
        <pc:spChg chg="mod">
          <ac:chgData name="인수 김" userId="9c0180a6aa0e181f" providerId="LiveId" clId="{3EB58F13-1425-44ED-AEA8-8D117B25AFA1}" dt="2025-03-13T08:26:17.879" v="13" actId="1076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3EB58F13-1425-44ED-AEA8-8D117B25AFA1}" dt="2025-03-13T09:28:38.324" v="750"/>
        <pc:sldMkLst>
          <pc:docMk/>
          <pc:sldMk cId="0" sldId="598"/>
        </pc:sldMkLst>
        <pc:spChg chg="add mod">
          <ac:chgData name="인수 김" userId="9c0180a6aa0e181f" providerId="LiveId" clId="{3EB58F13-1425-44ED-AEA8-8D117B25AFA1}" dt="2025-03-13T09:27:36.441" v="724" actId="1038"/>
          <ac:spMkLst>
            <pc:docMk/>
            <pc:sldMk cId="0" sldId="598"/>
            <ac:spMk id="8" creationId="{964E22F5-EC8A-789C-55D0-5349507A65AD}"/>
          </ac:spMkLst>
        </pc:spChg>
        <pc:spChg chg="add mod">
          <ac:chgData name="인수 김" userId="9c0180a6aa0e181f" providerId="LiveId" clId="{3EB58F13-1425-44ED-AEA8-8D117B25AFA1}" dt="2025-03-13T09:27:36.441" v="724" actId="1038"/>
          <ac:spMkLst>
            <pc:docMk/>
            <pc:sldMk cId="0" sldId="598"/>
            <ac:spMk id="9" creationId="{E881E59D-450D-A138-9752-109E647B1D5F}"/>
          </ac:spMkLst>
        </pc:spChg>
        <pc:spChg chg="mod">
          <ac:chgData name="인수 김" userId="9c0180a6aa0e181f" providerId="LiveId" clId="{3EB58F13-1425-44ED-AEA8-8D117B25AFA1}" dt="2025-03-13T09:28:38.324" v="750"/>
          <ac:spMkLst>
            <pc:docMk/>
            <pc:sldMk cId="0" sldId="598"/>
            <ac:spMk id="10" creationId="{00000000-0000-0000-0000-000000000000}"/>
          </ac:spMkLst>
        </pc:spChg>
        <pc:spChg chg="add mod">
          <ac:chgData name="인수 김" userId="9c0180a6aa0e181f" providerId="LiveId" clId="{3EB58F13-1425-44ED-AEA8-8D117B25AFA1}" dt="2025-03-13T09:27:46.312" v="725" actId="1037"/>
          <ac:spMkLst>
            <pc:docMk/>
            <pc:sldMk cId="0" sldId="598"/>
            <ac:spMk id="12" creationId="{A8575D1D-1994-A093-7A57-9D253E65CFA9}"/>
          </ac:spMkLst>
        </pc:spChg>
        <pc:spChg chg="add del mod">
          <ac:chgData name="인수 김" userId="9c0180a6aa0e181f" providerId="LiveId" clId="{3EB58F13-1425-44ED-AEA8-8D117B25AFA1}" dt="2025-03-13T09:26:01.150" v="710" actId="478"/>
          <ac:spMkLst>
            <pc:docMk/>
            <pc:sldMk cId="0" sldId="598"/>
            <ac:spMk id="13" creationId="{03588019-CAA1-027A-21E8-BABF64F9C3FB}"/>
          </ac:spMkLst>
        </pc:spChg>
        <pc:spChg chg="mod">
          <ac:chgData name="인수 김" userId="9c0180a6aa0e181f" providerId="LiveId" clId="{3EB58F13-1425-44ED-AEA8-8D117B25AFA1}" dt="2025-03-13T09:27:57.412" v="726" actId="14100"/>
          <ac:spMkLst>
            <pc:docMk/>
            <pc:sldMk cId="0" sldId="598"/>
            <ac:spMk id="25" creationId="{CD7FB640-76CD-E15C-C58F-D922BF23F375}"/>
          </ac:spMkLst>
        </pc:spChg>
        <pc:spChg chg="mod">
          <ac:chgData name="인수 김" userId="9c0180a6aa0e181f" providerId="LiveId" clId="{3EB58F13-1425-44ED-AEA8-8D117B25AFA1}" dt="2025-03-13T09:28:10.933" v="728" actId="1076"/>
          <ac:spMkLst>
            <pc:docMk/>
            <pc:sldMk cId="0" sldId="598"/>
            <ac:spMk id="26" creationId="{6EC9BD13-2441-0284-07BE-2791CCFF29A0}"/>
          </ac:spMkLst>
        </pc:spChg>
        <pc:spChg chg="del">
          <ac:chgData name="인수 김" userId="9c0180a6aa0e181f" providerId="LiveId" clId="{3EB58F13-1425-44ED-AEA8-8D117B25AFA1}" dt="2025-03-13T09:14:20.166" v="165" actId="478"/>
          <ac:spMkLst>
            <pc:docMk/>
            <pc:sldMk cId="0" sldId="598"/>
            <ac:spMk id="29" creationId="{53D15C07-89B4-2896-EEC4-684D75692E07}"/>
          </ac:spMkLst>
        </pc:spChg>
        <pc:picChg chg="add del mod">
          <ac:chgData name="인수 김" userId="9c0180a6aa0e181f" providerId="LiveId" clId="{3EB58F13-1425-44ED-AEA8-8D117B25AFA1}" dt="2025-03-13T09:05:00.797" v="84" actId="478"/>
          <ac:picMkLst>
            <pc:docMk/>
            <pc:sldMk cId="0" sldId="598"/>
            <ac:picMk id="3" creationId="{5F1DEEE6-E35B-9D81-214B-A7D0ECD4C912}"/>
          </ac:picMkLst>
        </pc:picChg>
        <pc:picChg chg="add del mod">
          <ac:chgData name="인수 김" userId="9c0180a6aa0e181f" providerId="LiveId" clId="{3EB58F13-1425-44ED-AEA8-8D117B25AFA1}" dt="2025-03-13T09:26:56.697" v="711" actId="478"/>
          <ac:picMkLst>
            <pc:docMk/>
            <pc:sldMk cId="0" sldId="598"/>
            <ac:picMk id="5" creationId="{EFC05B41-64D7-990C-D1EC-C578F91BD9E7}"/>
          </ac:picMkLst>
        </pc:picChg>
        <pc:picChg chg="add mod">
          <ac:chgData name="인수 김" userId="9c0180a6aa0e181f" providerId="LiveId" clId="{3EB58F13-1425-44ED-AEA8-8D117B25AFA1}" dt="2025-03-13T09:27:46.312" v="725" actId="1037"/>
          <ac:picMkLst>
            <pc:docMk/>
            <pc:sldMk cId="0" sldId="598"/>
            <ac:picMk id="7" creationId="{884210AE-2024-328C-C669-136B09114C23}"/>
          </ac:picMkLst>
        </pc:picChg>
        <pc:picChg chg="del">
          <ac:chgData name="인수 김" userId="9c0180a6aa0e181f" providerId="LiveId" clId="{3EB58F13-1425-44ED-AEA8-8D117B25AFA1}" dt="2025-03-13T09:14:19.156" v="164" actId="478"/>
          <ac:picMkLst>
            <pc:docMk/>
            <pc:sldMk cId="0" sldId="598"/>
            <ac:picMk id="11" creationId="{2DFB3282-AED6-34C4-1752-F36831FBC334}"/>
          </ac:picMkLst>
        </pc:picChg>
        <pc:picChg chg="add mod">
          <ac:chgData name="인수 김" userId="9c0180a6aa0e181f" providerId="LiveId" clId="{3EB58F13-1425-44ED-AEA8-8D117B25AFA1}" dt="2025-03-13T09:27:36.441" v="724" actId="1038"/>
          <ac:picMkLst>
            <pc:docMk/>
            <pc:sldMk cId="0" sldId="598"/>
            <ac:picMk id="15" creationId="{688F3AA0-2A2F-EAB2-B3AB-3D82298449A7}"/>
          </ac:picMkLst>
        </pc:picChg>
        <pc:picChg chg="del">
          <ac:chgData name="인수 김" userId="9c0180a6aa0e181f" providerId="LiveId" clId="{3EB58F13-1425-44ED-AEA8-8D117B25AFA1}" dt="2025-03-13T09:14:20.836" v="166" actId="478"/>
          <ac:picMkLst>
            <pc:docMk/>
            <pc:sldMk cId="0" sldId="598"/>
            <ac:picMk id="22" creationId="{70671088-F793-41A3-6783-E1CDC6E05C7D}"/>
          </ac:picMkLst>
        </pc:picChg>
        <pc:picChg chg="del">
          <ac:chgData name="인수 김" userId="9c0180a6aa0e181f" providerId="LiveId" clId="{3EB58F13-1425-44ED-AEA8-8D117B25AFA1}" dt="2025-03-13T09:02:02.936" v="80" actId="478"/>
          <ac:picMkLst>
            <pc:docMk/>
            <pc:sldMk cId="0" sldId="598"/>
            <ac:picMk id="24" creationId="{D4760823-DEB3-E102-DC00-B87C968D8E18}"/>
          </ac:picMkLst>
        </pc:picChg>
      </pc:sldChg>
      <pc:sldChg chg="addSp delSp modSp mod">
        <pc:chgData name="인수 김" userId="9c0180a6aa0e181f" providerId="LiveId" clId="{3EB58F13-1425-44ED-AEA8-8D117B25AFA1}" dt="2025-03-13T11:03:18.217" v="2264" actId="1076"/>
        <pc:sldMkLst>
          <pc:docMk/>
          <pc:sldMk cId="0" sldId="642"/>
        </pc:sldMkLst>
        <pc:spChg chg="mod">
          <ac:chgData name="인수 김" userId="9c0180a6aa0e181f" providerId="LiveId" clId="{3EB58F13-1425-44ED-AEA8-8D117B25AFA1}" dt="2025-03-13T10:44:42.414" v="1450" actId="20577"/>
          <ac:spMkLst>
            <pc:docMk/>
            <pc:sldMk cId="0" sldId="642"/>
            <ac:spMk id="13" creationId="{00000000-0000-0000-0000-000000000000}"/>
          </ac:spMkLst>
        </pc:spChg>
        <pc:spChg chg="add mod">
          <ac:chgData name="인수 김" userId="9c0180a6aa0e181f" providerId="LiveId" clId="{3EB58F13-1425-44ED-AEA8-8D117B25AFA1}" dt="2025-03-13T11:03:18.217" v="2264" actId="1076"/>
          <ac:spMkLst>
            <pc:docMk/>
            <pc:sldMk cId="0" sldId="642"/>
            <ac:spMk id="14" creationId="{2AE55D0B-AF6A-B242-9DBF-8CB43314D0DC}"/>
          </ac:spMkLst>
        </pc:spChg>
        <pc:spChg chg="add mod">
          <ac:chgData name="인수 김" userId="9c0180a6aa0e181f" providerId="LiveId" clId="{3EB58F13-1425-44ED-AEA8-8D117B25AFA1}" dt="2025-03-13T10:58:19.765" v="2100" actId="20577"/>
          <ac:spMkLst>
            <pc:docMk/>
            <pc:sldMk cId="0" sldId="642"/>
            <ac:spMk id="15" creationId="{6A23402F-0706-BEAE-2711-00B130D5B244}"/>
          </ac:spMkLst>
        </pc:spChg>
        <pc:spChg chg="add mod">
          <ac:chgData name="인수 김" userId="9c0180a6aa0e181f" providerId="LiveId" clId="{3EB58F13-1425-44ED-AEA8-8D117B25AFA1}" dt="2025-03-13T10:59:06.698" v="2136" actId="14100"/>
          <ac:spMkLst>
            <pc:docMk/>
            <pc:sldMk cId="0" sldId="642"/>
            <ac:spMk id="16" creationId="{9B60BAFF-8F00-AC0C-2F2A-105A54DDA813}"/>
          </ac:spMkLst>
        </pc:spChg>
        <pc:spChg chg="add mod">
          <ac:chgData name="인수 김" userId="9c0180a6aa0e181f" providerId="LiveId" clId="{3EB58F13-1425-44ED-AEA8-8D117B25AFA1}" dt="2025-03-13T11:00:50.737" v="2201" actId="1076"/>
          <ac:spMkLst>
            <pc:docMk/>
            <pc:sldMk cId="0" sldId="642"/>
            <ac:spMk id="18" creationId="{47AEEEF5-A7E4-FE03-1DCF-0A607E4042F4}"/>
          </ac:spMkLst>
        </pc:spChg>
        <pc:spChg chg="add mod">
          <ac:chgData name="인수 김" userId="9c0180a6aa0e181f" providerId="LiveId" clId="{3EB58F13-1425-44ED-AEA8-8D117B25AFA1}" dt="2025-03-13T11:01:59.249" v="2243" actId="14100"/>
          <ac:spMkLst>
            <pc:docMk/>
            <pc:sldMk cId="0" sldId="642"/>
            <ac:spMk id="19" creationId="{BD1B28FB-F776-D2F6-D1F9-08467F23DC4E}"/>
          </ac:spMkLst>
        </pc:spChg>
        <pc:spChg chg="add mod">
          <ac:chgData name="인수 김" userId="9c0180a6aa0e181f" providerId="LiveId" clId="{3EB58F13-1425-44ED-AEA8-8D117B25AFA1}" dt="2025-03-13T11:00:59.041" v="2204" actId="14100"/>
          <ac:spMkLst>
            <pc:docMk/>
            <pc:sldMk cId="0" sldId="642"/>
            <ac:spMk id="20" creationId="{D866CB86-5FD2-BD26-3F51-81E1BE11EE62}"/>
          </ac:spMkLst>
        </pc:spChg>
        <pc:spChg chg="add mod">
          <ac:chgData name="인수 김" userId="9c0180a6aa0e181f" providerId="LiveId" clId="{3EB58F13-1425-44ED-AEA8-8D117B25AFA1}" dt="2025-03-13T11:02:29.090" v="2254" actId="14100"/>
          <ac:spMkLst>
            <pc:docMk/>
            <pc:sldMk cId="0" sldId="642"/>
            <ac:spMk id="21" creationId="{4371B3F8-5F87-7779-B00C-D72EA679ADE9}"/>
          </ac:spMkLst>
        </pc:spChg>
        <pc:spChg chg="add mod ord">
          <ac:chgData name="인수 김" userId="9c0180a6aa0e181f" providerId="LiveId" clId="{3EB58F13-1425-44ED-AEA8-8D117B25AFA1}" dt="2025-03-13T11:03:13.537" v="2263" actId="14100"/>
          <ac:spMkLst>
            <pc:docMk/>
            <pc:sldMk cId="0" sldId="642"/>
            <ac:spMk id="22" creationId="{F9AD4197-EEB5-E7AA-FE4E-5BD5DD74300A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24" creationId="{DFF23134-B2F2-9F25-EBCB-0FF78602A868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25" creationId="{E3A09C1C-F7AF-448C-FC53-4148097A0D42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26" creationId="{703385D3-85D0-CA1D-D391-5AA3EB51C2D2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27" creationId="{46B00F42-3D2F-025F-2AEE-FBA0996E3C4F}"/>
          </ac:spMkLst>
        </pc:spChg>
        <pc:spChg chg="del">
          <ac:chgData name="인수 김" userId="9c0180a6aa0e181f" providerId="LiveId" clId="{3EB58F13-1425-44ED-AEA8-8D117B25AFA1}" dt="2025-03-13T10:28:56.995" v="1349" actId="478"/>
          <ac:spMkLst>
            <pc:docMk/>
            <pc:sldMk cId="0" sldId="642"/>
            <ac:spMk id="28" creationId="{F9BBA957-183A-3531-22BE-8462AFE0E841}"/>
          </ac:spMkLst>
        </pc:spChg>
        <pc:spChg chg="del mod">
          <ac:chgData name="인수 김" userId="9c0180a6aa0e181f" providerId="LiveId" clId="{3EB58F13-1425-44ED-AEA8-8D117B25AFA1}" dt="2025-03-13T10:28:59.907" v="1351" actId="478"/>
          <ac:spMkLst>
            <pc:docMk/>
            <pc:sldMk cId="0" sldId="642"/>
            <ac:spMk id="29" creationId="{01D3BF04-73D1-8BDA-BF96-AD3320BA7D28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30" creationId="{07F15F66-95D4-A126-C4A6-FBBB8DC4A8AD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31" creationId="{2A4DBE81-305C-8BD7-8BFE-980D760F3430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32" creationId="{3775B59B-A8E3-995E-CED1-1503CF3622C8}"/>
          </ac:spMkLst>
        </pc:spChg>
        <pc:spChg chg="del">
          <ac:chgData name="인수 김" userId="9c0180a6aa0e181f" providerId="LiveId" clId="{3EB58F13-1425-44ED-AEA8-8D117B25AFA1}" dt="2025-03-13T10:28:55.018" v="1348" actId="478"/>
          <ac:spMkLst>
            <pc:docMk/>
            <pc:sldMk cId="0" sldId="642"/>
            <ac:spMk id="33" creationId="{CA42E466-FB77-2A5F-3FF8-3772E226A22C}"/>
          </ac:spMkLst>
        </pc:spChg>
        <pc:picChg chg="add del">
          <ac:chgData name="인수 김" userId="9c0180a6aa0e181f" providerId="LiveId" clId="{3EB58F13-1425-44ED-AEA8-8D117B25AFA1}" dt="2025-03-13T10:29:05.418" v="1353" actId="478"/>
          <ac:picMkLst>
            <pc:docMk/>
            <pc:sldMk cId="0" sldId="642"/>
            <ac:picMk id="3" creationId="{D90614B4-6097-6A1E-222A-4A91E0840E64}"/>
          </ac:picMkLst>
        </pc:picChg>
        <pc:picChg chg="del">
          <ac:chgData name="인수 김" userId="9c0180a6aa0e181f" providerId="LiveId" clId="{3EB58F13-1425-44ED-AEA8-8D117B25AFA1}" dt="2025-03-13T10:28:52.732" v="1347" actId="478"/>
          <ac:picMkLst>
            <pc:docMk/>
            <pc:sldMk cId="0" sldId="642"/>
            <ac:picMk id="4" creationId="{4580366A-741B-F78F-C04A-9FEEE8FD5DE4}"/>
          </ac:picMkLst>
        </pc:picChg>
        <pc:picChg chg="add del mod">
          <ac:chgData name="인수 김" userId="9c0180a6aa0e181f" providerId="LiveId" clId="{3EB58F13-1425-44ED-AEA8-8D117B25AFA1}" dt="2025-03-13T10:44:08.913" v="1440" actId="478"/>
          <ac:picMkLst>
            <pc:docMk/>
            <pc:sldMk cId="0" sldId="642"/>
            <ac:picMk id="5" creationId="{7DBEFAB7-DA99-D88A-9865-7D4BA937B7B3}"/>
          </ac:picMkLst>
        </pc:picChg>
        <pc:picChg chg="del">
          <ac:chgData name="인수 김" userId="9c0180a6aa0e181f" providerId="LiveId" clId="{3EB58F13-1425-44ED-AEA8-8D117B25AFA1}" dt="2025-03-13T10:28:55.018" v="1348" actId="478"/>
          <ac:picMkLst>
            <pc:docMk/>
            <pc:sldMk cId="0" sldId="642"/>
            <ac:picMk id="8" creationId="{E0EF9746-DCC8-1371-5890-26CF4BE4DD82}"/>
          </ac:picMkLst>
        </pc:picChg>
        <pc:picChg chg="add mod">
          <ac:chgData name="인수 김" userId="9c0180a6aa0e181f" providerId="LiveId" clId="{3EB58F13-1425-44ED-AEA8-8D117B25AFA1}" dt="2025-03-13T10:55:24.577" v="1871" actId="1076"/>
          <ac:picMkLst>
            <pc:docMk/>
            <pc:sldMk cId="0" sldId="642"/>
            <ac:picMk id="9" creationId="{405E52A5-C8D0-AD25-C9B5-FE712314AC4A}"/>
          </ac:picMkLst>
        </pc:picChg>
        <pc:picChg chg="del">
          <ac:chgData name="인수 김" userId="9c0180a6aa0e181f" providerId="LiveId" clId="{3EB58F13-1425-44ED-AEA8-8D117B25AFA1}" dt="2025-03-13T10:28:55.018" v="1348" actId="478"/>
          <ac:picMkLst>
            <pc:docMk/>
            <pc:sldMk cId="0" sldId="642"/>
            <ac:picMk id="10" creationId="{00CADE0E-9E1E-2ACE-75E6-ED057CF24E78}"/>
          </ac:picMkLst>
        </pc:picChg>
        <pc:cxnChg chg="add mod">
          <ac:chgData name="인수 김" userId="9c0180a6aa0e181f" providerId="LiveId" clId="{3EB58F13-1425-44ED-AEA8-8D117B25AFA1}" dt="2025-03-13T10:58:29.457" v="2101" actId="1076"/>
          <ac:cxnSpMkLst>
            <pc:docMk/>
            <pc:sldMk cId="0" sldId="642"/>
            <ac:cxnSpMk id="11" creationId="{B03B81CF-D91D-19B0-9F3F-8BE762C5D406}"/>
          </ac:cxnSpMkLst>
        </pc:cxnChg>
        <pc:cxnChg chg="add del mod">
          <ac:chgData name="인수 김" userId="9c0180a6aa0e181f" providerId="LiveId" clId="{3EB58F13-1425-44ED-AEA8-8D117B25AFA1}" dt="2025-03-13T11:00:04.969" v="2189" actId="478"/>
          <ac:cxnSpMkLst>
            <pc:docMk/>
            <pc:sldMk cId="0" sldId="642"/>
            <ac:cxnSpMk id="17" creationId="{BE5A5D54-69E3-44DE-59AA-42CBF2730BE3}"/>
          </ac:cxnSpMkLst>
        </pc:cxnChg>
      </pc:sldChg>
      <pc:sldChg chg="addSp delSp modSp mod">
        <pc:chgData name="인수 김" userId="9c0180a6aa0e181f" providerId="LiveId" clId="{3EB58F13-1425-44ED-AEA8-8D117B25AFA1}" dt="2025-03-13T10:54:17.177" v="1805" actId="1076"/>
        <pc:sldMkLst>
          <pc:docMk/>
          <pc:sldMk cId="0" sldId="643"/>
        </pc:sldMkLst>
        <pc:spChg chg="add mod">
          <ac:chgData name="인수 김" userId="9c0180a6aa0e181f" providerId="LiveId" clId="{3EB58F13-1425-44ED-AEA8-8D117B25AFA1}" dt="2025-03-13T10:51:02.737" v="1648"/>
          <ac:spMkLst>
            <pc:docMk/>
            <pc:sldMk cId="0" sldId="643"/>
            <ac:spMk id="5" creationId="{4205B4B3-061D-18A4-2B6E-A38EEF466E9D}"/>
          </ac:spMkLst>
        </pc:spChg>
        <pc:spChg chg="add mod">
          <ac:chgData name="인수 김" userId="9c0180a6aa0e181f" providerId="LiveId" clId="{3EB58F13-1425-44ED-AEA8-8D117B25AFA1}" dt="2025-03-13T10:51:24.106" v="1665" actId="14100"/>
          <ac:spMkLst>
            <pc:docMk/>
            <pc:sldMk cId="0" sldId="643"/>
            <ac:spMk id="6" creationId="{591E4D28-91E3-5B4A-3B52-299E82474C75}"/>
          </ac:spMkLst>
        </pc:spChg>
        <pc:spChg chg="mod">
          <ac:chgData name="인수 김" userId="9c0180a6aa0e181f" providerId="LiveId" clId="{3EB58F13-1425-44ED-AEA8-8D117B25AFA1}" dt="2025-03-13T10:49:54.098" v="1572" actId="20577"/>
          <ac:spMkLst>
            <pc:docMk/>
            <pc:sldMk cId="0" sldId="643"/>
            <ac:spMk id="8" creationId="{4F016BAF-ABBC-97A2-2C18-7F7641A7CF94}"/>
          </ac:spMkLst>
        </pc:spChg>
        <pc:spChg chg="add mod">
          <ac:chgData name="인수 김" userId="9c0180a6aa0e181f" providerId="LiveId" clId="{3EB58F13-1425-44ED-AEA8-8D117B25AFA1}" dt="2025-03-13T10:54:17.177" v="1805" actId="1076"/>
          <ac:spMkLst>
            <pc:docMk/>
            <pc:sldMk cId="0" sldId="643"/>
            <ac:spMk id="9" creationId="{8D33A59E-F65C-4879-1638-04F9E3C9E676}"/>
          </ac:spMkLst>
        </pc:spChg>
        <pc:spChg chg="mod">
          <ac:chgData name="인수 김" userId="9c0180a6aa0e181f" providerId="LiveId" clId="{3EB58F13-1425-44ED-AEA8-8D117B25AFA1}" dt="2025-03-13T10:44:49.749" v="1454" actId="20577"/>
          <ac:spMkLst>
            <pc:docMk/>
            <pc:sldMk cId="0" sldId="643"/>
            <ac:spMk id="13" creationId="{00000000-0000-0000-0000-000000000000}"/>
          </ac:spMkLst>
        </pc:spChg>
        <pc:spChg chg="del">
          <ac:chgData name="인수 김" userId="9c0180a6aa0e181f" providerId="LiveId" clId="{3EB58F13-1425-44ED-AEA8-8D117B25AFA1}" dt="2025-03-13T10:48:31.282" v="1466" actId="478"/>
          <ac:spMkLst>
            <pc:docMk/>
            <pc:sldMk cId="0" sldId="643"/>
            <ac:spMk id="14" creationId="{1981D4B6-D6ED-CA9D-6791-4C9D544B509D}"/>
          </ac:spMkLst>
        </pc:spChg>
        <pc:spChg chg="del">
          <ac:chgData name="인수 김" userId="9c0180a6aa0e181f" providerId="LiveId" clId="{3EB58F13-1425-44ED-AEA8-8D117B25AFA1}" dt="2025-03-13T10:48:31.282" v="1466" actId="478"/>
          <ac:spMkLst>
            <pc:docMk/>
            <pc:sldMk cId="0" sldId="643"/>
            <ac:spMk id="15" creationId="{25E8E5DA-7200-18E4-608B-3CB91E423F09}"/>
          </ac:spMkLst>
        </pc:spChg>
        <pc:spChg chg="add mod">
          <ac:chgData name="인수 김" userId="9c0180a6aa0e181f" providerId="LiveId" clId="{3EB58F13-1425-44ED-AEA8-8D117B25AFA1}" dt="2025-03-13T10:52:15.023" v="1739" actId="20577"/>
          <ac:spMkLst>
            <pc:docMk/>
            <pc:sldMk cId="0" sldId="643"/>
            <ac:spMk id="17" creationId="{44832C48-27B8-6C8E-FB19-87E4DCB4D473}"/>
          </ac:spMkLst>
        </pc:spChg>
        <pc:spChg chg="add mod">
          <ac:chgData name="인수 김" userId="9c0180a6aa0e181f" providerId="LiveId" clId="{3EB58F13-1425-44ED-AEA8-8D117B25AFA1}" dt="2025-03-13T10:52:46.010" v="1747"/>
          <ac:spMkLst>
            <pc:docMk/>
            <pc:sldMk cId="0" sldId="643"/>
            <ac:spMk id="19" creationId="{A2C0F0DD-3CC9-1076-9D70-B2280C84573F}"/>
          </ac:spMkLst>
        </pc:spChg>
        <pc:spChg chg="add mod">
          <ac:chgData name="인수 김" userId="9c0180a6aa0e181f" providerId="LiveId" clId="{3EB58F13-1425-44ED-AEA8-8D117B25AFA1}" dt="2025-03-13T10:53:38.569" v="1768" actId="14100"/>
          <ac:spMkLst>
            <pc:docMk/>
            <pc:sldMk cId="0" sldId="643"/>
            <ac:spMk id="20" creationId="{D5FC7FAD-E539-F6CB-E689-43F5691A106C}"/>
          </ac:spMkLst>
        </pc:spChg>
        <pc:spChg chg="del">
          <ac:chgData name="인수 김" userId="9c0180a6aa0e181f" providerId="LiveId" clId="{3EB58F13-1425-44ED-AEA8-8D117B25AFA1}" dt="2025-03-13T10:48:08.350" v="1459" actId="478"/>
          <ac:spMkLst>
            <pc:docMk/>
            <pc:sldMk cId="0" sldId="643"/>
            <ac:spMk id="25" creationId="{A3965371-EF35-9A58-9A07-2D8D234983F8}"/>
          </ac:spMkLst>
        </pc:spChg>
        <pc:spChg chg="del">
          <ac:chgData name="인수 김" userId="9c0180a6aa0e181f" providerId="LiveId" clId="{3EB58F13-1425-44ED-AEA8-8D117B25AFA1}" dt="2025-03-13T10:48:09.646" v="1460" actId="478"/>
          <ac:spMkLst>
            <pc:docMk/>
            <pc:sldMk cId="0" sldId="643"/>
            <ac:spMk id="28" creationId="{C436A000-729C-CE1B-CADB-3A8C5D22EE0F}"/>
          </ac:spMkLst>
        </pc:spChg>
        <pc:spChg chg="mod">
          <ac:chgData name="인수 김" userId="9c0180a6aa0e181f" providerId="LiveId" clId="{3EB58F13-1425-44ED-AEA8-8D117B25AFA1}" dt="2025-03-13T10:51:00.642" v="1647"/>
          <ac:spMkLst>
            <pc:docMk/>
            <pc:sldMk cId="0" sldId="643"/>
            <ac:spMk id="29" creationId="{DE84A40E-B6FE-31A9-2415-9EBAA1DC4723}"/>
          </ac:spMkLst>
        </pc:spChg>
        <pc:spChg chg="del">
          <ac:chgData name="인수 김" userId="9c0180a6aa0e181f" providerId="LiveId" clId="{3EB58F13-1425-44ED-AEA8-8D117B25AFA1}" dt="2025-03-13T10:51:44.457" v="1668" actId="478"/>
          <ac:spMkLst>
            <pc:docMk/>
            <pc:sldMk cId="0" sldId="643"/>
            <ac:spMk id="32" creationId="{A5B5481F-0FD5-506E-0031-3A01FA8CE1E6}"/>
          </ac:spMkLst>
        </pc:spChg>
        <pc:spChg chg="del">
          <ac:chgData name="인수 김" userId="9c0180a6aa0e181f" providerId="LiveId" clId="{3EB58F13-1425-44ED-AEA8-8D117B25AFA1}" dt="2025-03-13T10:51:47.034" v="1669" actId="478"/>
          <ac:spMkLst>
            <pc:docMk/>
            <pc:sldMk cId="0" sldId="643"/>
            <ac:spMk id="33" creationId="{F65D9666-E58E-6035-126D-25386449B5A9}"/>
          </ac:spMkLst>
        </pc:spChg>
        <pc:picChg chg="add mod ord">
          <ac:chgData name="인수 김" userId="9c0180a6aa0e181f" providerId="LiveId" clId="{3EB58F13-1425-44ED-AEA8-8D117B25AFA1}" dt="2025-03-13T10:48:39.868" v="1468" actId="167"/>
          <ac:picMkLst>
            <pc:docMk/>
            <pc:sldMk cId="0" sldId="643"/>
            <ac:picMk id="3" creationId="{24822BAF-F4DE-4F53-BBB7-5411D0506EEF}"/>
          </ac:picMkLst>
        </pc:picChg>
        <pc:picChg chg="del">
          <ac:chgData name="인수 김" userId="9c0180a6aa0e181f" providerId="LiveId" clId="{3EB58F13-1425-44ED-AEA8-8D117B25AFA1}" dt="2025-03-13T10:48:06.156" v="1457" actId="478"/>
          <ac:picMkLst>
            <pc:docMk/>
            <pc:sldMk cId="0" sldId="643"/>
            <ac:picMk id="4" creationId="{9F90EF9F-45F9-790B-709B-5A8D19051D38}"/>
          </ac:picMkLst>
        </pc:picChg>
        <pc:picChg chg="del">
          <ac:chgData name="인수 김" userId="9c0180a6aa0e181f" providerId="LiveId" clId="{3EB58F13-1425-44ED-AEA8-8D117B25AFA1}" dt="2025-03-13T10:48:06.933" v="1458" actId="478"/>
          <ac:picMkLst>
            <pc:docMk/>
            <pc:sldMk cId="0" sldId="643"/>
            <ac:picMk id="27" creationId="{DA150004-3B18-D375-2ED4-7AAAEFF9D49D}"/>
          </ac:picMkLst>
        </pc:picChg>
        <pc:cxnChg chg="add mod">
          <ac:chgData name="인수 김" userId="9c0180a6aa0e181f" providerId="LiveId" clId="{3EB58F13-1425-44ED-AEA8-8D117B25AFA1}" dt="2025-03-13T10:51:09.822" v="1657" actId="1035"/>
          <ac:cxnSpMkLst>
            <pc:docMk/>
            <pc:sldMk cId="0" sldId="643"/>
            <ac:cxnSpMk id="7" creationId="{B428C0C2-F1AF-5F5F-66FE-505B1E63193E}"/>
          </ac:cxnSpMkLst>
        </pc:cxnChg>
        <pc:cxnChg chg="mod">
          <ac:chgData name="인수 김" userId="9c0180a6aa0e181f" providerId="LiveId" clId="{3EB58F13-1425-44ED-AEA8-8D117B25AFA1}" dt="2025-03-13T10:48:44.498" v="1469" actId="1076"/>
          <ac:cxnSpMkLst>
            <pc:docMk/>
            <pc:sldMk cId="0" sldId="643"/>
            <ac:cxnSpMk id="10" creationId="{3897BE77-253D-A9C5-7448-53307219F878}"/>
          </ac:cxnSpMkLst>
        </pc:cxnChg>
        <pc:cxnChg chg="add del mod">
          <ac:chgData name="인수 김" userId="9c0180a6aa0e181f" providerId="LiveId" clId="{3EB58F13-1425-44ED-AEA8-8D117B25AFA1}" dt="2025-03-13T10:53:26.125" v="1765" actId="478"/>
          <ac:cxnSpMkLst>
            <pc:docMk/>
            <pc:sldMk cId="0" sldId="643"/>
            <ac:cxnSpMk id="11" creationId="{E8608A3F-6D12-FF04-3896-102AC3A72487}"/>
          </ac:cxnSpMkLst>
        </pc:cxnChg>
        <pc:cxnChg chg="del">
          <ac:chgData name="인수 김" userId="9c0180a6aa0e181f" providerId="LiveId" clId="{3EB58F13-1425-44ED-AEA8-8D117B25AFA1}" dt="2025-03-13T10:48:31.282" v="1466" actId="478"/>
          <ac:cxnSpMkLst>
            <pc:docMk/>
            <pc:sldMk cId="0" sldId="643"/>
            <ac:cxnSpMk id="12" creationId="{554E6FA1-01F1-9D0C-765A-6D9BAFBBA275}"/>
          </ac:cxnSpMkLst>
        </pc:cxnChg>
        <pc:cxnChg chg="add mod">
          <ac:chgData name="인수 김" userId="9c0180a6aa0e181f" providerId="LiveId" clId="{3EB58F13-1425-44ED-AEA8-8D117B25AFA1}" dt="2025-03-13T10:51:53.729" v="1671" actId="1076"/>
          <ac:cxnSpMkLst>
            <pc:docMk/>
            <pc:sldMk cId="0" sldId="643"/>
            <ac:cxnSpMk id="16" creationId="{CA045A56-D471-C658-A00A-843202BD0D09}"/>
          </ac:cxnSpMkLst>
        </pc:cxnChg>
        <pc:cxnChg chg="add mod">
          <ac:chgData name="인수 김" userId="9c0180a6aa0e181f" providerId="LiveId" clId="{3EB58F13-1425-44ED-AEA8-8D117B25AFA1}" dt="2025-03-13T10:52:40.457" v="1741" actId="1076"/>
          <ac:cxnSpMkLst>
            <pc:docMk/>
            <pc:sldMk cId="0" sldId="643"/>
            <ac:cxnSpMk id="18" creationId="{3FA49148-C836-D308-D568-F6D3C3578297}"/>
          </ac:cxnSpMkLst>
        </pc:cxnChg>
        <pc:cxnChg chg="del">
          <ac:chgData name="인수 김" userId="9c0180a6aa0e181f" providerId="LiveId" clId="{3EB58F13-1425-44ED-AEA8-8D117B25AFA1}" dt="2025-03-13T10:48:31.282" v="1466" actId="478"/>
          <ac:cxnSpMkLst>
            <pc:docMk/>
            <pc:sldMk cId="0" sldId="643"/>
            <ac:cxnSpMk id="22" creationId="{78BEA56B-6BF3-E82D-2734-909FBF3703EE}"/>
          </ac:cxnSpMkLst>
        </pc:cxnChg>
        <pc:cxnChg chg="mod">
          <ac:chgData name="인수 김" userId="9c0180a6aa0e181f" providerId="LiveId" clId="{3EB58F13-1425-44ED-AEA8-8D117B25AFA1}" dt="2025-03-13T10:50:27.018" v="1573" actId="1076"/>
          <ac:cxnSpMkLst>
            <pc:docMk/>
            <pc:sldMk cId="0" sldId="643"/>
            <ac:cxnSpMk id="30" creationId="{09B2DD73-7B80-7853-60CA-4C0C6578F25E}"/>
          </ac:cxnSpMkLst>
        </pc:cxnChg>
        <pc:cxnChg chg="del">
          <ac:chgData name="인수 김" userId="9c0180a6aa0e181f" providerId="LiveId" clId="{3EB58F13-1425-44ED-AEA8-8D117B25AFA1}" dt="2025-03-13T10:51:44.457" v="1668" actId="478"/>
          <ac:cxnSpMkLst>
            <pc:docMk/>
            <pc:sldMk cId="0" sldId="643"/>
            <ac:cxnSpMk id="31" creationId="{CFF59224-DA94-854E-8644-5226D2DC693F}"/>
          </ac:cxnSpMkLst>
        </pc:cxnChg>
        <pc:cxnChg chg="del">
          <ac:chgData name="인수 김" userId="9c0180a6aa0e181f" providerId="LiveId" clId="{3EB58F13-1425-44ED-AEA8-8D117B25AFA1}" dt="2025-03-13T10:51:44.457" v="1668" actId="478"/>
          <ac:cxnSpMkLst>
            <pc:docMk/>
            <pc:sldMk cId="0" sldId="643"/>
            <ac:cxnSpMk id="34" creationId="{377C5181-0D4F-1F30-13EE-64BD295BE0B3}"/>
          </ac:cxnSpMkLst>
        </pc:cxnChg>
      </pc:sldChg>
      <pc:sldChg chg="del">
        <pc:chgData name="인수 김" userId="9c0180a6aa0e181f" providerId="LiveId" clId="{3EB58F13-1425-44ED-AEA8-8D117B25AFA1}" dt="2025-03-13T10:44:56.603" v="1456" actId="47"/>
        <pc:sldMkLst>
          <pc:docMk/>
          <pc:sldMk cId="0" sldId="644"/>
        </pc:sldMkLst>
      </pc:sldChg>
      <pc:sldChg chg="addSp delSp modSp mod">
        <pc:chgData name="인수 김" userId="9c0180a6aa0e181f" providerId="LiveId" clId="{3EB58F13-1425-44ED-AEA8-8D117B25AFA1}" dt="2025-03-13T10:44:37.094" v="1446" actId="20577"/>
        <pc:sldMkLst>
          <pc:docMk/>
          <pc:sldMk cId="0" sldId="645"/>
        </pc:sldMkLst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7" creationId="{00000000-0000-0000-0000-000000000000}"/>
          </ac:spMkLst>
        </pc:spChg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8" creationId="{00000000-0000-0000-0000-000000000000}"/>
          </ac:spMkLst>
        </pc:spChg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10" creationId="{00000000-0000-0000-0000-000000000000}"/>
          </ac:spMkLst>
        </pc:spChg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11" creationId="{00000000-0000-0000-0000-000000000000}"/>
          </ac:spMkLst>
        </pc:spChg>
        <pc:spChg chg="mod">
          <ac:chgData name="인수 김" userId="9c0180a6aa0e181f" providerId="LiveId" clId="{3EB58F13-1425-44ED-AEA8-8D117B25AFA1}" dt="2025-03-13T10:44:37.094" v="1446" actId="20577"/>
          <ac:spMkLst>
            <pc:docMk/>
            <pc:sldMk cId="0" sldId="645"/>
            <ac:spMk id="12" creationId="{00000000-0000-0000-0000-000000000000}"/>
          </ac:spMkLst>
        </pc:spChg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13" creationId="{00000000-0000-0000-0000-000000000000}"/>
          </ac:spMkLst>
        </pc:spChg>
        <pc:spChg chg="del">
          <ac:chgData name="인수 김" userId="9c0180a6aa0e181f" providerId="LiveId" clId="{3EB58F13-1425-44ED-AEA8-8D117B25AFA1}" dt="2025-03-13T10:22:08.779" v="1333" actId="478"/>
          <ac:spMkLst>
            <pc:docMk/>
            <pc:sldMk cId="0" sldId="645"/>
            <ac:spMk id="14" creationId="{00000000-0000-0000-0000-000000000000}"/>
          </ac:spMkLst>
        </pc:spChg>
        <pc:spChg chg="add mod">
          <ac:chgData name="인수 김" userId="9c0180a6aa0e181f" providerId="LiveId" clId="{3EB58F13-1425-44ED-AEA8-8D117B25AFA1}" dt="2025-03-13T10:36:41.694" v="1369" actId="1036"/>
          <ac:spMkLst>
            <pc:docMk/>
            <pc:sldMk cId="0" sldId="645"/>
            <ac:spMk id="16" creationId="{853C429D-EE8E-6279-8638-FAE9A113DE24}"/>
          </ac:spMkLst>
        </pc:spChg>
        <pc:spChg chg="add mod">
          <ac:chgData name="인수 김" userId="9c0180a6aa0e181f" providerId="LiveId" clId="{3EB58F13-1425-44ED-AEA8-8D117B25AFA1}" dt="2025-03-13T10:43:02.650" v="1439" actId="1076"/>
          <ac:spMkLst>
            <pc:docMk/>
            <pc:sldMk cId="0" sldId="645"/>
            <ac:spMk id="17" creationId="{76E406AC-5751-95D6-1BB0-68FE9F91ECEB}"/>
          </ac:spMkLst>
        </pc:spChg>
        <pc:picChg chg="del">
          <ac:chgData name="인수 김" userId="9c0180a6aa0e181f" providerId="LiveId" clId="{3EB58F13-1425-44ED-AEA8-8D117B25AFA1}" dt="2025-03-13T10:22:05.763" v="1332" actId="478"/>
          <ac:picMkLst>
            <pc:docMk/>
            <pc:sldMk cId="0" sldId="645"/>
            <ac:picMk id="3" creationId="{74B1AE46-D524-7200-3D40-F28FC1649CC3}"/>
          </ac:picMkLst>
        </pc:picChg>
        <pc:picChg chg="add del mod">
          <ac:chgData name="인수 김" userId="9c0180a6aa0e181f" providerId="LiveId" clId="{3EB58F13-1425-44ED-AEA8-8D117B25AFA1}" dt="2025-03-13T10:29:08.357" v="1354" actId="21"/>
          <ac:picMkLst>
            <pc:docMk/>
            <pc:sldMk cId="0" sldId="645"/>
            <ac:picMk id="4" creationId="{7DBEFAB7-DA99-D88A-9865-7D4BA937B7B3}"/>
          </ac:picMkLst>
        </pc:picChg>
        <pc:picChg chg="add del mod">
          <ac:chgData name="인수 김" userId="9c0180a6aa0e181f" providerId="LiveId" clId="{3EB58F13-1425-44ED-AEA8-8D117B25AFA1}" dt="2025-03-13T10:28:41.242" v="1344" actId="478"/>
          <ac:picMkLst>
            <pc:docMk/>
            <pc:sldMk cId="0" sldId="645"/>
            <ac:picMk id="6" creationId="{BAEE25EF-2EA1-7D70-A7CD-53B62E8F054C}"/>
          </ac:picMkLst>
        </pc:picChg>
        <pc:picChg chg="add mod">
          <ac:chgData name="인수 김" userId="9c0180a6aa0e181f" providerId="LiveId" clId="{3EB58F13-1425-44ED-AEA8-8D117B25AFA1}" dt="2025-03-13T10:29:44.706" v="1357" actId="1076"/>
          <ac:picMkLst>
            <pc:docMk/>
            <pc:sldMk cId="0" sldId="645"/>
            <ac:picMk id="15" creationId="{05B92D76-E2B3-F0FE-ADD3-5704E8F156B8}"/>
          </ac:picMkLst>
        </pc:picChg>
      </pc:sldChg>
      <pc:sldChg chg="del">
        <pc:chgData name="인수 김" userId="9c0180a6aa0e181f" providerId="LiveId" clId="{3EB58F13-1425-44ED-AEA8-8D117B25AFA1}" dt="2025-03-13T10:16:12.894" v="1313" actId="47"/>
        <pc:sldMkLst>
          <pc:docMk/>
          <pc:sldMk cId="0" sldId="647"/>
        </pc:sldMkLst>
      </pc:sldChg>
      <pc:sldChg chg="addSp delSp modSp mod">
        <pc:chgData name="인수 김" userId="9c0180a6aa0e181f" providerId="LiveId" clId="{3EB58F13-1425-44ED-AEA8-8D117B25AFA1}" dt="2025-03-13T09:01:18.293" v="63" actId="14100"/>
        <pc:sldMkLst>
          <pc:docMk/>
          <pc:sldMk cId="0" sldId="649"/>
        </pc:sldMkLst>
        <pc:spChg chg="mod">
          <ac:chgData name="인수 김" userId="9c0180a6aa0e181f" providerId="LiveId" clId="{3EB58F13-1425-44ED-AEA8-8D117B25AFA1}" dt="2025-03-13T08:27:06.088" v="17" actId="1076"/>
          <ac:spMkLst>
            <pc:docMk/>
            <pc:sldMk cId="0" sldId="649"/>
            <ac:spMk id="7" creationId="{B8CEF028-CF2B-258B-9588-B27D1712E663}"/>
          </ac:spMkLst>
        </pc:spChg>
        <pc:spChg chg="add mod">
          <ac:chgData name="인수 김" userId="9c0180a6aa0e181f" providerId="LiveId" clId="{3EB58F13-1425-44ED-AEA8-8D117B25AFA1}" dt="2025-03-13T08:28:14.054" v="40" actId="164"/>
          <ac:spMkLst>
            <pc:docMk/>
            <pc:sldMk cId="0" sldId="649"/>
            <ac:spMk id="9" creationId="{EA90FEDC-1886-15B3-D497-B5C222CDE3D1}"/>
          </ac:spMkLst>
        </pc:spChg>
        <pc:spChg chg="add mod">
          <ac:chgData name="인수 김" userId="9c0180a6aa0e181f" providerId="LiveId" clId="{3EB58F13-1425-44ED-AEA8-8D117B25AFA1}" dt="2025-03-13T08:28:14.054" v="40" actId="164"/>
          <ac:spMkLst>
            <pc:docMk/>
            <pc:sldMk cId="0" sldId="649"/>
            <ac:spMk id="10" creationId="{EE3A1ECF-88AE-41BC-0DCA-E4A5F0C90819}"/>
          </ac:spMkLst>
        </pc:spChg>
        <pc:spChg chg="add mod">
          <ac:chgData name="인수 김" userId="9c0180a6aa0e181f" providerId="LiveId" clId="{3EB58F13-1425-44ED-AEA8-8D117B25AFA1}" dt="2025-03-13T08:28:14.054" v="40" actId="164"/>
          <ac:spMkLst>
            <pc:docMk/>
            <pc:sldMk cId="0" sldId="649"/>
            <ac:spMk id="11" creationId="{C06E15DA-C62F-71A3-851A-D3613BC726A5}"/>
          </ac:spMkLst>
        </pc:spChg>
        <pc:spChg chg="mod">
          <ac:chgData name="인수 김" userId="9c0180a6aa0e181f" providerId="LiveId" clId="{3EB58F13-1425-44ED-AEA8-8D117B25AFA1}" dt="2025-03-13T09:01:18.293" v="63" actId="14100"/>
          <ac:spMkLst>
            <pc:docMk/>
            <pc:sldMk cId="0" sldId="649"/>
            <ac:spMk id="25" creationId="{8DAFBBBF-705E-99D1-249C-0C826E6D1910}"/>
          </ac:spMkLst>
        </pc:spChg>
        <pc:spChg chg="mod">
          <ac:chgData name="인수 김" userId="9c0180a6aa0e181f" providerId="LiveId" clId="{3EB58F13-1425-44ED-AEA8-8D117B25AFA1}" dt="2025-03-13T09:00:48.510" v="51" actId="14100"/>
          <ac:spMkLst>
            <pc:docMk/>
            <pc:sldMk cId="0" sldId="649"/>
            <ac:spMk id="36" creationId="{9A8A8512-FD4B-44BF-EAB5-1B95684A9E7F}"/>
          </ac:spMkLst>
        </pc:spChg>
        <pc:grpChg chg="add mod">
          <ac:chgData name="인수 김" userId="9c0180a6aa0e181f" providerId="LiveId" clId="{3EB58F13-1425-44ED-AEA8-8D117B25AFA1}" dt="2025-03-13T08:28:18.487" v="41" actId="1076"/>
          <ac:grpSpMkLst>
            <pc:docMk/>
            <pc:sldMk cId="0" sldId="649"/>
            <ac:grpSpMk id="12" creationId="{9AD1618C-3980-88D1-F8EB-40A5DC191501}"/>
          </ac:grpSpMkLst>
        </pc:grpChg>
        <pc:picChg chg="del mod">
          <ac:chgData name="인수 김" userId="9c0180a6aa0e181f" providerId="LiveId" clId="{3EB58F13-1425-44ED-AEA8-8D117B25AFA1}" dt="2025-03-13T09:00:37.574" v="49" actId="478"/>
          <ac:picMkLst>
            <pc:docMk/>
            <pc:sldMk cId="0" sldId="649"/>
            <ac:picMk id="2" creationId="{CAF8C519-6594-5BBE-68F5-5F7753B341B7}"/>
          </ac:picMkLst>
        </pc:picChg>
        <pc:picChg chg="add mod">
          <ac:chgData name="인수 김" userId="9c0180a6aa0e181f" providerId="LiveId" clId="{3EB58F13-1425-44ED-AEA8-8D117B25AFA1}" dt="2025-03-13T08:28:21.275" v="42" actId="1036"/>
          <ac:picMkLst>
            <pc:docMk/>
            <pc:sldMk cId="0" sldId="649"/>
            <ac:picMk id="3" creationId="{125236AD-5C32-5E03-B5DC-955CCED94F4E}"/>
          </ac:picMkLst>
        </pc:picChg>
        <pc:picChg chg="mod">
          <ac:chgData name="인수 김" userId="9c0180a6aa0e181f" providerId="LiveId" clId="{3EB58F13-1425-44ED-AEA8-8D117B25AFA1}" dt="2025-03-13T08:27:02.599" v="16" actId="1076"/>
          <ac:picMkLst>
            <pc:docMk/>
            <pc:sldMk cId="0" sldId="649"/>
            <ac:picMk id="6" creationId="{803DC677-97C7-FEA4-F12F-F70C15B3410C}"/>
          </ac:picMkLst>
        </pc:picChg>
        <pc:picChg chg="mod">
          <ac:chgData name="인수 김" userId="9c0180a6aa0e181f" providerId="LiveId" clId="{3EB58F13-1425-44ED-AEA8-8D117B25AFA1}" dt="2025-03-13T08:28:28.043" v="43" actId="1035"/>
          <ac:picMkLst>
            <pc:docMk/>
            <pc:sldMk cId="0" sldId="649"/>
            <ac:picMk id="13" creationId="{FAAD59D3-CD4F-A09D-913B-3B2B41FC80C9}"/>
          </ac:picMkLst>
        </pc:picChg>
        <pc:picChg chg="add mod ord">
          <ac:chgData name="인수 김" userId="9c0180a6aa0e181f" providerId="LiveId" clId="{3EB58F13-1425-44ED-AEA8-8D117B25AFA1}" dt="2025-03-13T09:00:32.557" v="47" actId="14100"/>
          <ac:picMkLst>
            <pc:docMk/>
            <pc:sldMk cId="0" sldId="649"/>
            <ac:picMk id="18" creationId="{DA637964-6D4E-BCED-0CA3-9CAD6D65570F}"/>
          </ac:picMkLst>
        </pc:picChg>
        <pc:cxnChg chg="mod">
          <ac:chgData name="인수 김" userId="9c0180a6aa0e181f" providerId="LiveId" clId="{3EB58F13-1425-44ED-AEA8-8D117B25AFA1}" dt="2025-03-13T09:00:44.549" v="50" actId="14100"/>
          <ac:cxnSpMkLst>
            <pc:docMk/>
            <pc:sldMk cId="0" sldId="649"/>
            <ac:cxnSpMk id="37" creationId="{A818B5AD-6B2E-77F2-B565-CE33941E4C50}"/>
          </ac:cxnSpMkLst>
        </pc:cxnChg>
      </pc:sldChg>
      <pc:sldChg chg="del">
        <pc:chgData name="인수 김" userId="9c0180a6aa0e181f" providerId="LiveId" clId="{3EB58F13-1425-44ED-AEA8-8D117B25AFA1}" dt="2025-03-13T10:44:54.698" v="1455" actId="47"/>
        <pc:sldMkLst>
          <pc:docMk/>
          <pc:sldMk cId="3876651249" sldId="651"/>
        </pc:sldMkLst>
      </pc:sldChg>
      <pc:sldChg chg="addSp delSp modSp mod">
        <pc:chgData name="인수 김" userId="9c0180a6aa0e181f" providerId="LiveId" clId="{3EB58F13-1425-44ED-AEA8-8D117B25AFA1}" dt="2025-03-13T09:39:56.065" v="883" actId="20577"/>
        <pc:sldMkLst>
          <pc:docMk/>
          <pc:sldMk cId="2072439451" sldId="652"/>
        </pc:sldMkLst>
        <pc:spChg chg="del">
          <ac:chgData name="인수 김" userId="9c0180a6aa0e181f" providerId="LiveId" clId="{3EB58F13-1425-44ED-AEA8-8D117B25AFA1}" dt="2025-03-13T09:28:50.872" v="763" actId="478"/>
          <ac:spMkLst>
            <pc:docMk/>
            <pc:sldMk cId="2072439451" sldId="652"/>
            <ac:spMk id="6" creationId="{AA4C056B-376B-F8AD-DE9D-A89BFA7BD9DE}"/>
          </ac:spMkLst>
        </pc:spChg>
        <pc:spChg chg="del">
          <ac:chgData name="인수 김" userId="9c0180a6aa0e181f" providerId="LiveId" clId="{3EB58F13-1425-44ED-AEA8-8D117B25AFA1}" dt="2025-03-13T09:28:50.872" v="763" actId="478"/>
          <ac:spMkLst>
            <pc:docMk/>
            <pc:sldMk cId="2072439451" sldId="652"/>
            <ac:spMk id="7" creationId="{298E9E3F-202D-8D64-5FBA-DC0255FFF782}"/>
          </ac:spMkLst>
        </pc:spChg>
        <pc:spChg chg="add mod">
          <ac:chgData name="인수 김" userId="9c0180a6aa0e181f" providerId="LiveId" clId="{3EB58F13-1425-44ED-AEA8-8D117B25AFA1}" dt="2025-03-13T09:39:46.659" v="879" actId="1035"/>
          <ac:spMkLst>
            <pc:docMk/>
            <pc:sldMk cId="2072439451" sldId="652"/>
            <ac:spMk id="14" creationId="{8A8E1D1B-52D2-43BB-32E6-8CBE773C981E}"/>
          </ac:spMkLst>
        </pc:spChg>
        <pc:spChg chg="add mod">
          <ac:chgData name="인수 김" userId="9c0180a6aa0e181f" providerId="LiveId" clId="{3EB58F13-1425-44ED-AEA8-8D117B25AFA1}" dt="2025-03-13T09:39:11.376" v="823" actId="207"/>
          <ac:spMkLst>
            <pc:docMk/>
            <pc:sldMk cId="2072439451" sldId="652"/>
            <ac:spMk id="19" creationId="{DE7FAD3C-2FC3-BD78-4E81-523EB7B095C4}"/>
          </ac:spMkLst>
        </pc:spChg>
        <pc:spChg chg="mod">
          <ac:chgData name="인수 김" userId="9c0180a6aa0e181f" providerId="LiveId" clId="{3EB58F13-1425-44ED-AEA8-8D117B25AFA1}" dt="2025-03-13T09:29:41.788" v="777"/>
          <ac:spMkLst>
            <pc:docMk/>
            <pc:sldMk cId="2072439451" sldId="652"/>
            <ac:spMk id="20" creationId="{688C20B0-C164-D505-FECE-E25257706918}"/>
          </ac:spMkLst>
        </pc:spChg>
        <pc:spChg chg="add mod">
          <ac:chgData name="인수 김" userId="9c0180a6aa0e181f" providerId="LiveId" clId="{3EB58F13-1425-44ED-AEA8-8D117B25AFA1}" dt="2025-03-13T09:39:34.867" v="841" actId="1036"/>
          <ac:spMkLst>
            <pc:docMk/>
            <pc:sldMk cId="2072439451" sldId="652"/>
            <ac:spMk id="21" creationId="{776EDD43-CB20-7439-2B97-D6ED9EED6559}"/>
          </ac:spMkLst>
        </pc:spChg>
        <pc:spChg chg="add mod">
          <ac:chgData name="인수 김" userId="9c0180a6aa0e181f" providerId="LiveId" clId="{3EB58F13-1425-44ED-AEA8-8D117B25AFA1}" dt="2025-03-13T09:39:54.382" v="882" actId="20577"/>
          <ac:spMkLst>
            <pc:docMk/>
            <pc:sldMk cId="2072439451" sldId="652"/>
            <ac:spMk id="22" creationId="{DB21DC53-3907-BCBD-7EBB-2BBAD526C802}"/>
          </ac:spMkLst>
        </pc:spChg>
        <pc:spChg chg="add mod">
          <ac:chgData name="인수 김" userId="9c0180a6aa0e181f" providerId="LiveId" clId="{3EB58F13-1425-44ED-AEA8-8D117B25AFA1}" dt="2025-03-13T09:39:50.580" v="881" actId="1036"/>
          <ac:spMkLst>
            <pc:docMk/>
            <pc:sldMk cId="2072439451" sldId="652"/>
            <ac:spMk id="23" creationId="{2DB6084E-38A7-6BCB-2533-314E51E9EC21}"/>
          </ac:spMkLst>
        </pc:spChg>
        <pc:spChg chg="add mod">
          <ac:chgData name="인수 김" userId="9c0180a6aa0e181f" providerId="LiveId" clId="{3EB58F13-1425-44ED-AEA8-8D117B25AFA1}" dt="2025-03-13T09:39:56.065" v="883" actId="20577"/>
          <ac:spMkLst>
            <pc:docMk/>
            <pc:sldMk cId="2072439451" sldId="652"/>
            <ac:spMk id="24" creationId="{03407B59-4BBE-548B-527F-9454851F8CFE}"/>
          </ac:spMkLst>
        </pc:spChg>
        <pc:grpChg chg="del">
          <ac:chgData name="인수 김" userId="9c0180a6aa0e181f" providerId="LiveId" clId="{3EB58F13-1425-44ED-AEA8-8D117B25AFA1}" dt="2025-03-13T09:28:50.872" v="763" actId="478"/>
          <ac:grpSpMkLst>
            <pc:docMk/>
            <pc:sldMk cId="2072439451" sldId="652"/>
            <ac:grpSpMk id="57" creationId="{AE53C90E-ACAC-1CAB-1A36-334C61B9BDF0}"/>
          </ac:grpSpMkLst>
        </pc:grpChg>
        <pc:picChg chg="del">
          <ac:chgData name="인수 김" userId="9c0180a6aa0e181f" providerId="LiveId" clId="{3EB58F13-1425-44ED-AEA8-8D117B25AFA1}" dt="2025-03-13T09:28:50.872" v="763" actId="478"/>
          <ac:picMkLst>
            <pc:docMk/>
            <pc:sldMk cId="2072439451" sldId="652"/>
            <ac:picMk id="5" creationId="{9C0FC3E2-ABD0-5B0F-D268-E232AEB0A401}"/>
          </ac:picMkLst>
        </pc:picChg>
        <pc:picChg chg="add mod">
          <ac:chgData name="인수 김" userId="9c0180a6aa0e181f" providerId="LiveId" clId="{3EB58F13-1425-44ED-AEA8-8D117B25AFA1}" dt="2025-03-13T09:37:34.812" v="784" actId="1076"/>
          <ac:picMkLst>
            <pc:docMk/>
            <pc:sldMk cId="2072439451" sldId="652"/>
            <ac:picMk id="8" creationId="{B8823BF6-ACF9-E6B1-49F5-E7AC8D8B212C}"/>
          </ac:picMkLst>
        </pc:picChg>
        <pc:picChg chg="add mod">
          <ac:chgData name="인수 김" userId="9c0180a6aa0e181f" providerId="LiveId" clId="{3EB58F13-1425-44ED-AEA8-8D117B25AFA1}" dt="2025-03-13T09:37:31.012" v="783" actId="1076"/>
          <ac:picMkLst>
            <pc:docMk/>
            <pc:sldMk cId="2072439451" sldId="652"/>
            <ac:picMk id="12" creationId="{0E8B2640-1907-7AEE-A58D-E6FFF40FE8C0}"/>
          </ac:picMkLst>
        </pc:picChg>
        <pc:picChg chg="del">
          <ac:chgData name="인수 김" userId="9c0180a6aa0e181f" providerId="LiveId" clId="{3EB58F13-1425-44ED-AEA8-8D117B25AFA1}" dt="2025-03-13T09:28:50.872" v="763" actId="478"/>
          <ac:picMkLst>
            <pc:docMk/>
            <pc:sldMk cId="2072439451" sldId="652"/>
            <ac:picMk id="56" creationId="{BD6D614F-5915-0C9F-08F2-A9676017F3F2}"/>
          </ac:picMkLst>
        </pc:picChg>
      </pc:sldChg>
      <pc:sldChg chg="addSp delSp modSp mod">
        <pc:chgData name="인수 김" userId="9c0180a6aa0e181f" providerId="LiveId" clId="{3EB58F13-1425-44ED-AEA8-8D117B25AFA1}" dt="2025-03-13T10:16:01.851" v="1312" actId="14100"/>
        <pc:sldMkLst>
          <pc:docMk/>
          <pc:sldMk cId="3475530782" sldId="653"/>
        </pc:sldMkLst>
        <pc:spChg chg="del">
          <ac:chgData name="인수 김" userId="9c0180a6aa0e181f" providerId="LiveId" clId="{3EB58F13-1425-44ED-AEA8-8D117B25AFA1}" dt="2025-03-13T10:01:54.403" v="898" actId="478"/>
          <ac:spMkLst>
            <pc:docMk/>
            <pc:sldMk cId="3475530782" sldId="653"/>
            <ac:spMk id="6" creationId="{1656BD1A-E905-16C5-C216-3B5A52DCA70D}"/>
          </ac:spMkLst>
        </pc:spChg>
        <pc:spChg chg="del">
          <ac:chgData name="인수 김" userId="9c0180a6aa0e181f" providerId="LiveId" clId="{3EB58F13-1425-44ED-AEA8-8D117B25AFA1}" dt="2025-03-13T10:01:54.403" v="898" actId="478"/>
          <ac:spMkLst>
            <pc:docMk/>
            <pc:sldMk cId="3475530782" sldId="653"/>
            <ac:spMk id="7" creationId="{331499E7-B874-BE59-0D63-DC8EC29E9694}"/>
          </ac:spMkLst>
        </pc:spChg>
        <pc:spChg chg="add mod">
          <ac:chgData name="인수 김" userId="9c0180a6aa0e181f" providerId="LiveId" clId="{3EB58F13-1425-44ED-AEA8-8D117B25AFA1}" dt="2025-03-13T10:05:40.277" v="971" actId="14100"/>
          <ac:spMkLst>
            <pc:docMk/>
            <pc:sldMk cId="3475530782" sldId="653"/>
            <ac:spMk id="12" creationId="{A5A6CCE1-6FD2-1A1B-5D74-DB6B746FDE5D}"/>
          </ac:spMkLst>
        </pc:spChg>
        <pc:spChg chg="mod">
          <ac:chgData name="인수 김" userId="9c0180a6aa0e181f" providerId="LiveId" clId="{3EB58F13-1425-44ED-AEA8-8D117B25AFA1}" dt="2025-03-13T09:41:36.084" v="897"/>
          <ac:spMkLst>
            <pc:docMk/>
            <pc:sldMk cId="3475530782" sldId="653"/>
            <ac:spMk id="20" creationId="{FABE2DBE-322C-7334-5CEC-906D6D4D982E}"/>
          </ac:spMkLst>
        </pc:spChg>
        <pc:spChg chg="add mod">
          <ac:chgData name="인수 김" userId="9c0180a6aa0e181f" providerId="LiveId" clId="{3EB58F13-1425-44ED-AEA8-8D117B25AFA1}" dt="2025-03-13T10:06:26.651" v="1032" actId="20577"/>
          <ac:spMkLst>
            <pc:docMk/>
            <pc:sldMk cId="3475530782" sldId="653"/>
            <ac:spMk id="21" creationId="{F51BEFFE-40CA-C7B7-7D46-66EDC58A451D}"/>
          </ac:spMkLst>
        </pc:spChg>
        <pc:spChg chg="add mod">
          <ac:chgData name="인수 김" userId="9c0180a6aa0e181f" providerId="LiveId" clId="{3EB58F13-1425-44ED-AEA8-8D117B25AFA1}" dt="2025-03-13T10:06:50.781" v="1036" actId="692"/>
          <ac:spMkLst>
            <pc:docMk/>
            <pc:sldMk cId="3475530782" sldId="653"/>
            <ac:spMk id="22" creationId="{2C4794B3-BC38-4182-0B15-DE45B34B32C9}"/>
          </ac:spMkLst>
        </pc:spChg>
        <pc:spChg chg="add mod">
          <ac:chgData name="인수 김" userId="9c0180a6aa0e181f" providerId="LiveId" clId="{3EB58F13-1425-44ED-AEA8-8D117B25AFA1}" dt="2025-03-13T10:08:57.899" v="1261" actId="1076"/>
          <ac:spMkLst>
            <pc:docMk/>
            <pc:sldMk cId="3475530782" sldId="653"/>
            <ac:spMk id="23" creationId="{92A1C0BA-1ED0-946A-D201-E80B67F4B069}"/>
          </ac:spMkLst>
        </pc:spChg>
        <pc:spChg chg="add mod">
          <ac:chgData name="인수 김" userId="9c0180a6aa0e181f" providerId="LiveId" clId="{3EB58F13-1425-44ED-AEA8-8D117B25AFA1}" dt="2025-03-13T10:09:30.283" v="1263" actId="1076"/>
          <ac:spMkLst>
            <pc:docMk/>
            <pc:sldMk cId="3475530782" sldId="653"/>
            <ac:spMk id="24" creationId="{BDB7DA80-F1F3-4AB1-B775-1CE268C2DC29}"/>
          </ac:spMkLst>
        </pc:spChg>
        <pc:spChg chg="add mod">
          <ac:chgData name="인수 김" userId="9c0180a6aa0e181f" providerId="LiveId" clId="{3EB58F13-1425-44ED-AEA8-8D117B25AFA1}" dt="2025-03-13T10:09:54.099" v="1274" actId="1076"/>
          <ac:spMkLst>
            <pc:docMk/>
            <pc:sldMk cId="3475530782" sldId="653"/>
            <ac:spMk id="25" creationId="{4E874097-547A-D5E6-8158-DF78E3F47935}"/>
          </ac:spMkLst>
        </pc:spChg>
        <pc:spChg chg="add mod">
          <ac:chgData name="인수 김" userId="9c0180a6aa0e181f" providerId="LiveId" clId="{3EB58F13-1425-44ED-AEA8-8D117B25AFA1}" dt="2025-03-13T10:15:59.042" v="1311" actId="14100"/>
          <ac:spMkLst>
            <pc:docMk/>
            <pc:sldMk cId="3475530782" sldId="653"/>
            <ac:spMk id="26" creationId="{6251979B-1D1A-0766-3D95-0945764421C9}"/>
          </ac:spMkLst>
        </pc:spChg>
        <pc:spChg chg="add mod">
          <ac:chgData name="인수 김" userId="9c0180a6aa0e181f" providerId="LiveId" clId="{3EB58F13-1425-44ED-AEA8-8D117B25AFA1}" dt="2025-03-13T10:16:01.851" v="1312" actId="14100"/>
          <ac:spMkLst>
            <pc:docMk/>
            <pc:sldMk cId="3475530782" sldId="653"/>
            <ac:spMk id="27" creationId="{6FDA8482-A5A0-9DEB-7F56-F4E064F451CE}"/>
          </ac:spMkLst>
        </pc:spChg>
        <pc:grpChg chg="del">
          <ac:chgData name="인수 김" userId="9c0180a6aa0e181f" providerId="LiveId" clId="{3EB58F13-1425-44ED-AEA8-8D117B25AFA1}" dt="2025-03-13T10:01:54.403" v="898" actId="478"/>
          <ac:grpSpMkLst>
            <pc:docMk/>
            <pc:sldMk cId="3475530782" sldId="653"/>
            <ac:grpSpMk id="57" creationId="{4B89AD61-D55A-E6EB-AA7B-3BA565ACB24F}"/>
          </ac:grpSpMkLst>
        </pc:grpChg>
        <pc:picChg chg="del">
          <ac:chgData name="인수 김" userId="9c0180a6aa0e181f" providerId="LiveId" clId="{3EB58F13-1425-44ED-AEA8-8D117B25AFA1}" dt="2025-03-13T10:01:54.403" v="898" actId="478"/>
          <ac:picMkLst>
            <pc:docMk/>
            <pc:sldMk cId="3475530782" sldId="653"/>
            <ac:picMk id="5" creationId="{5E3A6169-06CB-26C4-DB98-50DAA4F5A1E6}"/>
          </ac:picMkLst>
        </pc:picChg>
        <pc:picChg chg="del">
          <ac:chgData name="인수 김" userId="9c0180a6aa0e181f" providerId="LiveId" clId="{3EB58F13-1425-44ED-AEA8-8D117B25AFA1}" dt="2025-03-13T10:01:54.403" v="898" actId="478"/>
          <ac:picMkLst>
            <pc:docMk/>
            <pc:sldMk cId="3475530782" sldId="653"/>
            <ac:picMk id="8" creationId="{3536D346-8812-E1C3-0C7E-CD656A8E268C}"/>
          </ac:picMkLst>
        </pc:picChg>
        <pc:picChg chg="add mod">
          <ac:chgData name="인수 김" userId="9c0180a6aa0e181f" providerId="LiveId" clId="{3EB58F13-1425-44ED-AEA8-8D117B25AFA1}" dt="2025-03-13T10:01:59.723" v="901" actId="1076"/>
          <ac:picMkLst>
            <pc:docMk/>
            <pc:sldMk cId="3475530782" sldId="653"/>
            <ac:picMk id="9" creationId="{A42854D1-6AB1-92AA-22C8-9D5FEAE9FFC4}"/>
          </ac:picMkLst>
        </pc:picChg>
        <pc:cxnChg chg="add mod">
          <ac:chgData name="인수 김" userId="9c0180a6aa0e181f" providerId="LiveId" clId="{3EB58F13-1425-44ED-AEA8-8D117B25AFA1}" dt="2025-03-13T10:04:59.460" v="903" actId="1076"/>
          <ac:cxnSpMkLst>
            <pc:docMk/>
            <pc:sldMk cId="3475530782" sldId="653"/>
            <ac:cxnSpMk id="14" creationId="{69D05FE8-3D8F-5A49-7148-EDA5848064FD}"/>
          </ac:cxnSpMkLst>
        </pc:cxnChg>
        <pc:cxnChg chg="add mod">
          <ac:chgData name="인수 김" userId="9c0180a6aa0e181f" providerId="LiveId" clId="{3EB58F13-1425-44ED-AEA8-8D117B25AFA1}" dt="2025-03-13T10:05:50.051" v="973" actId="1076"/>
          <ac:cxnSpMkLst>
            <pc:docMk/>
            <pc:sldMk cId="3475530782" sldId="653"/>
            <ac:cxnSpMk id="19" creationId="{6CAB7494-2EDB-33A9-714B-D726F24CBD11}"/>
          </ac:cxnSpMkLst>
        </pc:cxnChg>
      </pc:sldChg>
      <pc:sldChg chg="new del">
        <pc:chgData name="인수 김" userId="9c0180a6aa0e181f" providerId="LiveId" clId="{3EB58F13-1425-44ED-AEA8-8D117B25AFA1}" dt="2025-03-13T09:41:26.882" v="885" actId="47"/>
        <pc:sldMkLst>
          <pc:docMk/>
          <pc:sldMk cId="2113131080" sldId="65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31982"/>
          <a:stretch>
            <a:fillRect/>
          </a:stretch>
        </p:blipFill>
        <p:spPr bwMode="auto">
          <a:xfrm>
            <a:off x="1142976" y="2295586"/>
            <a:ext cx="2714644" cy="1490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/>
              <a:t>설명설명</a:t>
            </a: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6vyNWlgzS54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err="1">
                <a:latin typeface="Segoe UI Black" pitchFamily="34" charset="0"/>
                <a:ea typeface="Segoe UI Black" pitchFamily="34" charset="0"/>
              </a:rPr>
              <a:t>RoboDog</a:t>
            </a:r>
            <a:endParaRPr lang="en-US" altLang="en-US" sz="4400" dirty="0">
              <a:latin typeface="Segoe UI Black" pitchFamily="34" charset="0"/>
              <a:ea typeface="Segoe UI Black" pitchFamily="34" charset="0"/>
            </a:endParaRP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4439542" y="4488451"/>
            <a:ext cx="2943427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군무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/>
              <a:t>블록 </a:t>
            </a:r>
            <a:r>
              <a:rPr lang="en-US" altLang="ko-KR" dirty="0"/>
              <a:t>ID</a:t>
            </a:r>
            <a:r>
              <a:rPr lang="ko-KR" altLang="en-US" dirty="0"/>
              <a:t>확인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25" name="모서리가 둥근 직사각형 6">
            <a:extLst>
              <a:ext uri="{FF2B5EF4-FFF2-40B4-BE49-F238E27FC236}">
                <a16:creationId xmlns:a16="http://schemas.microsoft.com/office/drawing/2014/main" id="{CD7FB640-76CD-E15C-C58F-D922BF23F375}"/>
              </a:ext>
            </a:extLst>
          </p:cNvPr>
          <p:cNvSpPr/>
          <p:nvPr/>
        </p:nvSpPr>
        <p:spPr>
          <a:xfrm>
            <a:off x="395536" y="1417443"/>
            <a:ext cx="7704856" cy="1651517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EC9BD13-2441-0284-07BE-2791CCFF29A0}"/>
              </a:ext>
            </a:extLst>
          </p:cNvPr>
          <p:cNvSpPr/>
          <p:nvPr/>
        </p:nvSpPr>
        <p:spPr>
          <a:xfrm>
            <a:off x="4374733" y="1727151"/>
            <a:ext cx="3568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Device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ID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값를 반환한다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Device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ID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는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전원을 켜면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5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초간 헤드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LED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에 표시된다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84210AE-2024-328C-C669-136B09114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11810"/>
            <a:ext cx="1994993" cy="802334"/>
          </a:xfrm>
          <a:prstGeom prst="rect">
            <a:avLst/>
          </a:prstGeom>
        </p:spPr>
      </p:pic>
      <p:sp>
        <p:nvSpPr>
          <p:cNvPr id="8" name="모서리가 둥근 직사각형 6">
            <a:extLst>
              <a:ext uri="{FF2B5EF4-FFF2-40B4-BE49-F238E27FC236}">
                <a16:creationId xmlns:a16="http://schemas.microsoft.com/office/drawing/2014/main" id="{964E22F5-EC8A-789C-55D0-5349507A65AD}"/>
              </a:ext>
            </a:extLst>
          </p:cNvPr>
          <p:cNvSpPr/>
          <p:nvPr/>
        </p:nvSpPr>
        <p:spPr>
          <a:xfrm>
            <a:off x="395536" y="3501686"/>
            <a:ext cx="7776864" cy="3167674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E881E59D-450D-A138-9752-109E647B1D5F}"/>
              </a:ext>
            </a:extLst>
          </p:cNvPr>
          <p:cNvSpPr/>
          <p:nvPr/>
        </p:nvSpPr>
        <p:spPr>
          <a:xfrm>
            <a:off x="4374733" y="4280766"/>
            <a:ext cx="36536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개별로 제어하려면 각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로보독에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부여된 번호를 선택하고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,</a:t>
            </a: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연결된 모든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한번에 제어하려면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All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을 선택한다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8575D1D-1994-A093-7A57-9D253E65CFA9}"/>
              </a:ext>
            </a:extLst>
          </p:cNvPr>
          <p:cNvSpPr/>
          <p:nvPr/>
        </p:nvSpPr>
        <p:spPr>
          <a:xfrm>
            <a:off x="816968" y="2504985"/>
            <a:ext cx="2448272" cy="209291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/>
              <a:t>2</a:t>
            </a:r>
            <a:r>
              <a:rPr lang="ko-KR" altLang="en-US" sz="1400" dirty="0"/>
              <a:t>번 </a:t>
            </a:r>
            <a:r>
              <a:rPr lang="ko-KR" altLang="en-US" sz="1400" dirty="0" err="1"/>
              <a:t>로보독</a:t>
            </a:r>
            <a:r>
              <a:rPr lang="ko-KR" altLang="en-US" sz="1400" dirty="0"/>
              <a:t> </a:t>
            </a:r>
            <a:r>
              <a:rPr lang="en-US" altLang="ko-KR" sz="1400" dirty="0"/>
              <a:t>Device ID :</a:t>
            </a:r>
            <a:r>
              <a:rPr lang="ko-KR" altLang="en-US" sz="1400" dirty="0"/>
              <a:t> </a:t>
            </a:r>
            <a:r>
              <a:rPr lang="en-US" altLang="ko-KR" sz="1400" dirty="0"/>
              <a:t>0x12</a:t>
            </a:r>
          </a:p>
        </p:txBody>
      </p:sp>
      <p:pic>
        <p:nvPicPr>
          <p:cNvPr id="1027" name="Picture 3" descr="D:\aa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14752"/>
            <a:ext cx="3390897" cy="257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C2EA6-D911-AA53-E6D9-2FDEC7B55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688C20B0-C164-D505-FECE-E25257706918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2. LED </a:t>
            </a:r>
            <a:r>
              <a:rPr lang="ko-KR" altLang="en-US" dirty="0"/>
              <a:t>표현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B8823BF6-ACF9-E6B1-49F5-E7AC8D8B2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947951"/>
            <a:ext cx="4820323" cy="3591426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0E8B2640-1907-7AEE-A58D-E6FFF40FE8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412776"/>
            <a:ext cx="7367479" cy="1266162"/>
          </a:xfrm>
          <a:prstGeom prst="rect">
            <a:avLst/>
          </a:prstGeom>
        </p:spPr>
      </p:pic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8A8E1D1B-52D2-43BB-32E6-8CBE773C981E}"/>
              </a:ext>
            </a:extLst>
          </p:cNvPr>
          <p:cNvSpPr/>
          <p:nvPr/>
        </p:nvSpPr>
        <p:spPr>
          <a:xfrm>
            <a:off x="5580112" y="3527171"/>
            <a:ext cx="288032" cy="953374"/>
          </a:xfrm>
          <a:prstGeom prst="rightBrac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7FAD3C-2FC3-BD78-4E81-523EB7B095C4}"/>
              </a:ext>
            </a:extLst>
          </p:cNvPr>
          <p:cNvSpPr txBox="1"/>
          <p:nvPr/>
        </p:nvSpPr>
        <p:spPr>
          <a:xfrm>
            <a:off x="5868144" y="3691120"/>
            <a:ext cx="1872208" cy="53860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번 </a:t>
            </a:r>
            <a:r>
              <a:rPr lang="ko-KR" alt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로보독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오른쪽 중괄호 20">
            <a:extLst>
              <a:ext uri="{FF2B5EF4-FFF2-40B4-BE49-F238E27FC236}">
                <a16:creationId xmlns:a16="http://schemas.microsoft.com/office/drawing/2014/main" id="{776EDD43-CB20-7439-2B97-D6ED9EED6559}"/>
              </a:ext>
            </a:extLst>
          </p:cNvPr>
          <p:cNvSpPr/>
          <p:nvPr/>
        </p:nvSpPr>
        <p:spPr>
          <a:xfrm>
            <a:off x="5580112" y="4491850"/>
            <a:ext cx="288032" cy="953374"/>
          </a:xfrm>
          <a:prstGeom prst="rightBrac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21DC53-3907-BCBD-7EBB-2BBAD526C802}"/>
              </a:ext>
            </a:extLst>
          </p:cNvPr>
          <p:cNvSpPr txBox="1"/>
          <p:nvPr/>
        </p:nvSpPr>
        <p:spPr>
          <a:xfrm>
            <a:off x="5868144" y="4699232"/>
            <a:ext cx="1872208" cy="53860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번 </a:t>
            </a:r>
            <a:r>
              <a:rPr lang="ko-KR" alt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로보독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오른쪽 중괄호 22">
            <a:extLst>
              <a:ext uri="{FF2B5EF4-FFF2-40B4-BE49-F238E27FC236}">
                <a16:creationId xmlns:a16="http://schemas.microsoft.com/office/drawing/2014/main" id="{2DB6084E-38A7-6BCB-2533-314E51E9EC21}"/>
              </a:ext>
            </a:extLst>
          </p:cNvPr>
          <p:cNvSpPr/>
          <p:nvPr/>
        </p:nvSpPr>
        <p:spPr>
          <a:xfrm>
            <a:off x="5580112" y="5464274"/>
            <a:ext cx="288032" cy="953374"/>
          </a:xfrm>
          <a:prstGeom prst="rightBrac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407B59-4BBE-548B-527F-9454851F8CFE}"/>
              </a:ext>
            </a:extLst>
          </p:cNvPr>
          <p:cNvSpPr txBox="1"/>
          <p:nvPr/>
        </p:nvSpPr>
        <p:spPr>
          <a:xfrm>
            <a:off x="5868144" y="5652606"/>
            <a:ext cx="1872208" cy="538609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r>
              <a:rPr lang="ko-KR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번 </a:t>
            </a:r>
            <a:r>
              <a:rPr lang="ko-KR" alt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로보독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2439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DAE6C-F03E-ABD4-7B9D-909C45587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FABE2DBE-322C-7334-5CEC-906D6D4D982E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3. </a:t>
            </a:r>
            <a:r>
              <a:rPr lang="ko-KR" altLang="en-US" dirty="0"/>
              <a:t>파도타기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42854D1-6AB1-92AA-22C8-9D5FEAE9F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379514"/>
            <a:ext cx="4281249" cy="5159863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A5A6CCE1-6FD2-1A1B-5D74-DB6B746FDE5D}"/>
              </a:ext>
            </a:extLst>
          </p:cNvPr>
          <p:cNvSpPr/>
          <p:nvPr/>
        </p:nvSpPr>
        <p:spPr>
          <a:xfrm>
            <a:off x="5364088" y="1844824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모든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60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높이로 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69D05FE8-3D8F-5A49-7148-EDA5848064FD}"/>
              </a:ext>
            </a:extLst>
          </p:cNvPr>
          <p:cNvCxnSpPr>
            <a:cxnSpLocks/>
          </p:cNvCxnSpPr>
          <p:nvPr/>
        </p:nvCxnSpPr>
        <p:spPr>
          <a:xfrm>
            <a:off x="4644008" y="2029490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CAB7494-2EDB-33A9-714B-D726F24CBD11}"/>
              </a:ext>
            </a:extLst>
          </p:cNvPr>
          <p:cNvCxnSpPr>
            <a:cxnSpLocks/>
          </p:cNvCxnSpPr>
          <p:nvPr/>
        </p:nvCxnSpPr>
        <p:spPr>
          <a:xfrm>
            <a:off x="4644008" y="2780928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51BEFFE-40CA-C7B7-7D46-66EDC58A451D}"/>
              </a:ext>
            </a:extLst>
          </p:cNvPr>
          <p:cNvSpPr/>
          <p:nvPr/>
        </p:nvSpPr>
        <p:spPr>
          <a:xfrm>
            <a:off x="5364088" y="2596262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ID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가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번 부터 시작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2" name="오른쪽 중괄호 21">
            <a:extLst>
              <a:ext uri="{FF2B5EF4-FFF2-40B4-BE49-F238E27FC236}">
                <a16:creationId xmlns:a16="http://schemas.microsoft.com/office/drawing/2014/main" id="{2C4794B3-BC38-4182-0B15-DE45B34B32C9}"/>
              </a:ext>
            </a:extLst>
          </p:cNvPr>
          <p:cNvSpPr/>
          <p:nvPr/>
        </p:nvSpPr>
        <p:spPr>
          <a:xfrm>
            <a:off x="5036824" y="2965594"/>
            <a:ext cx="163631" cy="1543525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2A1C0BA-1ED0-946A-D201-E80B67F4B069}"/>
              </a:ext>
            </a:extLst>
          </p:cNvPr>
          <p:cNvSpPr/>
          <p:nvPr/>
        </p:nvSpPr>
        <p:spPr>
          <a:xfrm>
            <a:off x="5364088" y="3034842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로보독 수 만큼 반복하면서 순차적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0.5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초마다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높이를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40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낮춤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  <a:p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선택하기 위해 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카운트</a:t>
            </a:r>
            <a:endParaRPr lang="en-US" altLang="ko-KR" b="1" i="1" dirty="0">
              <a:solidFill>
                <a:srgbClr val="C00000"/>
              </a:solidFill>
              <a:latin typeface="+mn-ea"/>
            </a:endParaRP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변수를 사용 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24" name="오른쪽 중괄호 23">
            <a:extLst>
              <a:ext uri="{FF2B5EF4-FFF2-40B4-BE49-F238E27FC236}">
                <a16:creationId xmlns:a16="http://schemas.microsoft.com/office/drawing/2014/main" id="{BDB7DA80-F1F3-4AB1-B775-1CE268C2DC29}"/>
              </a:ext>
            </a:extLst>
          </p:cNvPr>
          <p:cNvSpPr/>
          <p:nvPr/>
        </p:nvSpPr>
        <p:spPr>
          <a:xfrm>
            <a:off x="5036824" y="4701771"/>
            <a:ext cx="163631" cy="1543525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4E874097-547A-D5E6-8158-DF78E3F47935}"/>
              </a:ext>
            </a:extLst>
          </p:cNvPr>
          <p:cNvSpPr/>
          <p:nvPr/>
        </p:nvSpPr>
        <p:spPr>
          <a:xfrm>
            <a:off x="5362153" y="5011868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로보독 수 만큼 반복하면서 순차적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0.5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초마다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높이를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70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높임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sp>
        <p:nvSpPr>
          <p:cNvPr id="26" name="모서리가 둥근 직사각형 9">
            <a:extLst>
              <a:ext uri="{FF2B5EF4-FFF2-40B4-BE49-F238E27FC236}">
                <a16:creationId xmlns:a16="http://schemas.microsoft.com/office/drawing/2014/main" id="{6251979B-1D1A-0766-3D95-0945764421C9}"/>
              </a:ext>
            </a:extLst>
          </p:cNvPr>
          <p:cNvSpPr/>
          <p:nvPr/>
        </p:nvSpPr>
        <p:spPr>
          <a:xfrm>
            <a:off x="3432254" y="3836260"/>
            <a:ext cx="1636567" cy="24081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다음 </a:t>
            </a:r>
            <a:r>
              <a:rPr lang="ko-KR" altLang="en-US" sz="1400" b="1" dirty="0" err="1"/>
              <a:t>로보독</a:t>
            </a:r>
            <a:r>
              <a:rPr lang="ko-KR" altLang="en-US" sz="1400" b="1" dirty="0"/>
              <a:t> 선택</a:t>
            </a:r>
          </a:p>
        </p:txBody>
      </p:sp>
      <p:sp>
        <p:nvSpPr>
          <p:cNvPr id="27" name="모서리가 둥근 직사각형 9">
            <a:extLst>
              <a:ext uri="{FF2B5EF4-FFF2-40B4-BE49-F238E27FC236}">
                <a16:creationId xmlns:a16="http://schemas.microsoft.com/office/drawing/2014/main" id="{6FDA8482-A5A0-9DEB-7F56-F4E064F451CE}"/>
              </a:ext>
            </a:extLst>
          </p:cNvPr>
          <p:cNvSpPr/>
          <p:nvPr/>
        </p:nvSpPr>
        <p:spPr>
          <a:xfrm>
            <a:off x="3416256" y="5132403"/>
            <a:ext cx="1636567" cy="24738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다음 </a:t>
            </a:r>
            <a:r>
              <a:rPr lang="ko-KR" altLang="en-US" sz="1400" b="1" dirty="0" err="1"/>
              <a:t>로보독</a:t>
            </a:r>
            <a:r>
              <a:rPr lang="ko-KR" altLang="en-US" sz="1400" b="1" dirty="0"/>
              <a:t> 선택</a:t>
            </a:r>
          </a:p>
        </p:txBody>
      </p:sp>
      <p:sp>
        <p:nvSpPr>
          <p:cNvPr id="15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214414" y="1857364"/>
            <a:ext cx="571504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357290" y="3357562"/>
            <a:ext cx="642942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357290" y="5417232"/>
            <a:ext cx="642942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553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06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92895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실습하기</a:t>
            </a:r>
          </a:p>
        </p:txBody>
      </p:sp>
      <p:pic>
        <p:nvPicPr>
          <p:cNvPr id="7170" name="Picture 2" descr="520+ Try It Icon Stock Illustrations, Royalty-Free Vector ...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84" t="32895" r="22794" b="27631"/>
          <a:stretch>
            <a:fillRect/>
          </a:stretch>
        </p:blipFill>
        <p:spPr bwMode="auto">
          <a:xfrm>
            <a:off x="6643702" y="2714620"/>
            <a:ext cx="1357322" cy="555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 err="1"/>
              <a:t>삐끼삐끼</a:t>
            </a:r>
            <a:r>
              <a:rPr lang="ko-KR" altLang="en-US" dirty="0"/>
              <a:t> 춤</a:t>
            </a:r>
            <a:r>
              <a:rPr lang="en-US" altLang="ko-KR" dirty="0"/>
              <a:t>(1)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8" name="AutoShape 4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d8uxrqyva11im.cloudfront.net/citrusbits/wp-content/uploads/2019/09/15142550/how-is-wearable-technology-turning-tables-in-healthcare.webp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4" name="온라인 미디어 3" title="8. 로보독 군무2">
            <a:hlinkClick r:id="" action="ppaction://media"/>
            <a:extLst>
              <a:ext uri="{FF2B5EF4-FFF2-40B4-BE49-F238E27FC236}">
                <a16:creationId xmlns:a16="http://schemas.microsoft.com/office/drawing/2014/main" id="{1D4C4F65-E89F-ACED-6111-C4CB7188B9F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0218" y="1628800"/>
            <a:ext cx="8038206" cy="4541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064B3-AB48-D464-0ABE-B0CD5BE17A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6">
            <a:extLst>
              <a:ext uri="{FF2B5EF4-FFF2-40B4-BE49-F238E27FC236}">
                <a16:creationId xmlns:a16="http://schemas.microsoft.com/office/drawing/2014/main" id="{7AE6C825-ED08-6537-765C-F3859BC43FEB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 err="1"/>
              <a:t>삐끼삐끼</a:t>
            </a:r>
            <a:r>
              <a:rPr lang="ko-KR" altLang="en-US" dirty="0"/>
              <a:t> 춤</a:t>
            </a:r>
            <a:r>
              <a:rPr lang="en-US" altLang="ko-KR" dirty="0"/>
              <a:t>(1)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8" name="AutoShape 4" descr="How is Wearable Technology Turning Tables in Healthcare? | CitrusBits">
            <a:extLst>
              <a:ext uri="{FF2B5EF4-FFF2-40B4-BE49-F238E27FC236}">
                <a16:creationId xmlns:a16="http://schemas.microsoft.com/office/drawing/2014/main" id="{770C8EA5-0C8F-7CB0-8FF0-0D00285A8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0" name="AutoShape 6" descr="How is Wearable Technology Turning Tables in Healthcare? | CitrusBits">
            <a:extLst>
              <a:ext uri="{FF2B5EF4-FFF2-40B4-BE49-F238E27FC236}">
                <a16:creationId xmlns:a16="http://schemas.microsoft.com/office/drawing/2014/main" id="{C03D233A-436C-B1C3-CCFC-E439B54AD9D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32" name="AutoShape 8" descr="https://d8uxrqyva11im.cloudfront.net/citrusbits/wp-content/uploads/2019/09/15142550/how-is-wearable-technology-turning-tables-in-healthcare.webp">
            <a:extLst>
              <a:ext uri="{FF2B5EF4-FFF2-40B4-BE49-F238E27FC236}">
                <a16:creationId xmlns:a16="http://schemas.microsoft.com/office/drawing/2014/main" id="{EF31EE95-1F7E-9F1A-1F2F-862B46584A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54FF80A-3E24-59B2-38E0-BC2C270A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9144000" cy="3479869"/>
          </a:xfrm>
          <a:prstGeom prst="rect">
            <a:avLst/>
          </a:prstGeom>
        </p:spPr>
      </p:pic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4B6FBD5D-4C41-2484-F558-26302EF73D73}"/>
              </a:ext>
            </a:extLst>
          </p:cNvPr>
          <p:cNvSpPr/>
          <p:nvPr/>
        </p:nvSpPr>
        <p:spPr>
          <a:xfrm>
            <a:off x="4336926" y="4384153"/>
            <a:ext cx="1656184" cy="5995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65E76F-D703-CB68-A790-EFC064DADF0A}"/>
              </a:ext>
            </a:extLst>
          </p:cNvPr>
          <p:cNvSpPr/>
          <p:nvPr/>
        </p:nvSpPr>
        <p:spPr>
          <a:xfrm>
            <a:off x="2555776" y="5157192"/>
            <a:ext cx="4819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800" b="1" dirty="0">
                <a:solidFill>
                  <a:srgbClr val="C00000"/>
                </a:solidFill>
                <a:latin typeface="+mn-ea"/>
              </a:rPr>
              <a:t>리듬이 약 </a:t>
            </a:r>
            <a:r>
              <a:rPr lang="en-US" altLang="ko-KR" sz="2800" b="1" dirty="0">
                <a:solidFill>
                  <a:srgbClr val="C00000"/>
                </a:solidFill>
                <a:latin typeface="+mn-ea"/>
              </a:rPr>
              <a:t>1.9</a:t>
            </a:r>
            <a:r>
              <a:rPr lang="ko-KR" altLang="en-US" sz="2800" b="1" dirty="0">
                <a:solidFill>
                  <a:srgbClr val="C00000"/>
                </a:solidFill>
                <a:latin typeface="+mn-ea"/>
              </a:rPr>
              <a:t>초마다 반복됨</a:t>
            </a:r>
            <a:r>
              <a:rPr lang="en-US" altLang="ko-KR" sz="2800" b="1" dirty="0">
                <a:solidFill>
                  <a:srgbClr val="C00000"/>
                </a:solidFill>
                <a:latin typeface="+mn-ea"/>
              </a:rPr>
              <a:t>.</a:t>
            </a:r>
            <a:r>
              <a:rPr lang="ko-KR" altLang="en-US" sz="2800" b="1" dirty="0">
                <a:solidFill>
                  <a:srgbClr val="C00000"/>
                </a:solidFill>
                <a:latin typeface="+mn-ea"/>
              </a:rPr>
              <a:t> </a:t>
            </a:r>
            <a:endParaRPr lang="en-US" altLang="ko-KR" sz="2800" b="1" dirty="0">
              <a:solidFill>
                <a:srgbClr val="C0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16031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모서리가 둥근 직사각형 6">
            <a:extLst>
              <a:ext uri="{FF2B5EF4-FFF2-40B4-BE49-F238E27FC236}">
                <a16:creationId xmlns:a16="http://schemas.microsoft.com/office/drawing/2014/main" id="{F9AD4197-EEB5-E7AA-FE4E-5BD5DD74300A}"/>
              </a:ext>
            </a:extLst>
          </p:cNvPr>
          <p:cNvSpPr/>
          <p:nvPr/>
        </p:nvSpPr>
        <p:spPr>
          <a:xfrm>
            <a:off x="340693" y="1214993"/>
            <a:ext cx="7255643" cy="1356751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dirty="0" err="1"/>
              <a:t>삐끼삐끼</a:t>
            </a:r>
            <a:r>
              <a:rPr lang="ko-KR" altLang="en-US" dirty="0"/>
              <a:t> 춤</a:t>
            </a:r>
            <a:r>
              <a:rPr lang="en-US" altLang="ko-KR" dirty="0"/>
              <a:t>(2)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405E52A5-C8D0-AD25-C9B5-FE712314A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37" y="2607453"/>
            <a:ext cx="5112568" cy="4094900"/>
          </a:xfrm>
          <a:prstGeom prst="rect">
            <a:avLst/>
          </a:prstGeom>
        </p:spPr>
      </p:pic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B03B81CF-D91D-19B0-9F3F-8BE762C5D406}"/>
              </a:ext>
            </a:extLst>
          </p:cNvPr>
          <p:cNvCxnSpPr>
            <a:cxnSpLocks/>
          </p:cNvCxnSpPr>
          <p:nvPr/>
        </p:nvCxnSpPr>
        <p:spPr>
          <a:xfrm>
            <a:off x="5436095" y="3454152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2AE55D0B-AF6A-B242-9DBF-8CB43314D0DC}"/>
              </a:ext>
            </a:extLst>
          </p:cNvPr>
          <p:cNvSpPr/>
          <p:nvPr/>
        </p:nvSpPr>
        <p:spPr>
          <a:xfrm>
            <a:off x="571472" y="1285860"/>
            <a:ext cx="69127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u="sng" dirty="0">
                <a:solidFill>
                  <a:srgbClr val="0099FF"/>
                </a:solidFill>
                <a:latin typeface="+mn-ea"/>
              </a:rPr>
              <a:t>로보독 다리를 위</a:t>
            </a:r>
            <a:r>
              <a:rPr lang="en-US" altLang="ko-KR" sz="2400" b="1" u="sng" dirty="0">
                <a:solidFill>
                  <a:srgbClr val="0099FF"/>
                </a:solidFill>
                <a:latin typeface="+mn-ea"/>
              </a:rPr>
              <a:t>/</a:t>
            </a:r>
            <a:r>
              <a:rPr lang="ko-KR" altLang="en-US" sz="2400" b="1" u="sng" dirty="0">
                <a:solidFill>
                  <a:srgbClr val="0099FF"/>
                </a:solidFill>
                <a:latin typeface="+mn-ea"/>
              </a:rPr>
              <a:t>아래 움직이는 함수를 만든다</a:t>
            </a:r>
            <a:r>
              <a:rPr lang="en-US" altLang="ko-KR" sz="2400" b="1" u="sng" dirty="0">
                <a:solidFill>
                  <a:srgbClr val="0099FF"/>
                </a:solidFill>
                <a:latin typeface="+mn-ea"/>
              </a:rPr>
              <a:t>.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A23402F-0706-BEAE-2711-00B130D5B244}"/>
              </a:ext>
            </a:extLst>
          </p:cNvPr>
          <p:cNvSpPr/>
          <p:nvPr/>
        </p:nvSpPr>
        <p:spPr>
          <a:xfrm>
            <a:off x="642910" y="1785926"/>
            <a:ext cx="56164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leg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   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–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움직이고자 하는 다리 정보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delay  –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리듬에 맞추기 위한 다리 움직임 시간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 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B60BAFF-8F00-AC0C-2F2A-105A54DDA813}"/>
              </a:ext>
            </a:extLst>
          </p:cNvPr>
          <p:cNvSpPr/>
          <p:nvPr/>
        </p:nvSpPr>
        <p:spPr>
          <a:xfrm>
            <a:off x="6156175" y="3269486"/>
            <a:ext cx="2304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모터 회전속도 정의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47AEEEF5-A7E4-FE03-1DCF-0A607E4042F4}"/>
              </a:ext>
            </a:extLst>
          </p:cNvPr>
          <p:cNvSpPr/>
          <p:nvPr/>
        </p:nvSpPr>
        <p:spPr>
          <a:xfrm>
            <a:off x="4932040" y="4215246"/>
            <a:ext cx="3529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파라미터로 전달 받은 다리 회전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9" name="오른쪽 대괄호 18">
            <a:extLst>
              <a:ext uri="{FF2B5EF4-FFF2-40B4-BE49-F238E27FC236}">
                <a16:creationId xmlns:a16="http://schemas.microsoft.com/office/drawing/2014/main" id="{BD1B28FB-F776-D2F6-D1F9-08467F23DC4E}"/>
              </a:ext>
            </a:extLst>
          </p:cNvPr>
          <p:cNvSpPr/>
          <p:nvPr/>
        </p:nvSpPr>
        <p:spPr>
          <a:xfrm>
            <a:off x="4572000" y="4194686"/>
            <a:ext cx="360040" cy="1254801"/>
          </a:xfrm>
          <a:prstGeom prst="rightBracke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오른쪽 대괄호 19">
            <a:extLst>
              <a:ext uri="{FF2B5EF4-FFF2-40B4-BE49-F238E27FC236}">
                <a16:creationId xmlns:a16="http://schemas.microsoft.com/office/drawing/2014/main" id="{D866CB86-5FD2-BD26-3F51-81E1BE11EE62}"/>
              </a:ext>
            </a:extLst>
          </p:cNvPr>
          <p:cNvSpPr/>
          <p:nvPr/>
        </p:nvSpPr>
        <p:spPr>
          <a:xfrm>
            <a:off x="4803662" y="4657339"/>
            <a:ext cx="272393" cy="1254801"/>
          </a:xfrm>
          <a:prstGeom prst="rightBracket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371B3F8-5F87-7779-B00C-D72EA679ADE9}"/>
              </a:ext>
            </a:extLst>
          </p:cNvPr>
          <p:cNvSpPr/>
          <p:nvPr/>
        </p:nvSpPr>
        <p:spPr>
          <a:xfrm>
            <a:off x="5116051" y="5143171"/>
            <a:ext cx="3200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뒷다리 무릎 위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아래 회전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B03B81CF-D91D-19B0-9F3F-8BE762C5D406}"/>
              </a:ext>
            </a:extLst>
          </p:cNvPr>
          <p:cNvCxnSpPr>
            <a:cxnSpLocks/>
          </p:cNvCxnSpPr>
          <p:nvPr/>
        </p:nvCxnSpPr>
        <p:spPr>
          <a:xfrm>
            <a:off x="2857488" y="3000372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9B60BAFF-8F00-AC0C-2F2A-105A54DDA813}"/>
              </a:ext>
            </a:extLst>
          </p:cNvPr>
          <p:cNvSpPr/>
          <p:nvPr/>
        </p:nvSpPr>
        <p:spPr>
          <a:xfrm>
            <a:off x="3643306" y="2786058"/>
            <a:ext cx="4572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leg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다리를 위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아래로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2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번 흔든다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4822BAF-F4DE-4F53-BBB7-5411D0506E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70" y="1392619"/>
            <a:ext cx="3191111" cy="5447809"/>
          </a:xfrm>
          <a:prstGeom prst="rect">
            <a:avLst/>
          </a:prstGeom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dirty="0" err="1"/>
              <a:t>삐끼삐끼</a:t>
            </a:r>
            <a:r>
              <a:rPr lang="ko-KR" altLang="en-US" dirty="0"/>
              <a:t> 춤</a:t>
            </a:r>
            <a:r>
              <a:rPr lang="en-US" altLang="ko-KR" dirty="0"/>
              <a:t>(3)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F016BAF-ABBC-97A2-2C18-7F7641A7CF94}"/>
              </a:ext>
            </a:extLst>
          </p:cNvPr>
          <p:cNvSpPr/>
          <p:nvPr/>
        </p:nvSpPr>
        <p:spPr>
          <a:xfrm>
            <a:off x="4519604" y="2435067"/>
            <a:ext cx="4410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리듬에 맞춰 팔을 위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/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아래 움직이는 시간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3897BE77-253D-A9C5-7448-53307219F878}"/>
              </a:ext>
            </a:extLst>
          </p:cNvPr>
          <p:cNvCxnSpPr>
            <a:cxnSpLocks/>
          </p:cNvCxnSpPr>
          <p:nvPr/>
        </p:nvCxnSpPr>
        <p:spPr>
          <a:xfrm>
            <a:off x="3799524" y="2619733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E84A40E-B6FE-31A9-2415-9EBAA1DC4723}"/>
              </a:ext>
            </a:extLst>
          </p:cNvPr>
          <p:cNvSpPr/>
          <p:nvPr/>
        </p:nvSpPr>
        <p:spPr>
          <a:xfrm>
            <a:off x="4077506" y="3591138"/>
            <a:ext cx="4382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왼쪽 위 팔을 리듬에 맞춰 위아래 흔든다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9B2DD73-7B80-7853-60CA-4C0C6578F25E}"/>
              </a:ext>
            </a:extLst>
          </p:cNvPr>
          <p:cNvCxnSpPr>
            <a:cxnSpLocks/>
          </p:cNvCxnSpPr>
          <p:nvPr/>
        </p:nvCxnSpPr>
        <p:spPr>
          <a:xfrm>
            <a:off x="3357427" y="3775804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591E4D28-91E3-5B4A-3B52-299E82474C75}"/>
              </a:ext>
            </a:extLst>
          </p:cNvPr>
          <p:cNvSpPr/>
          <p:nvPr/>
        </p:nvSpPr>
        <p:spPr>
          <a:xfrm>
            <a:off x="4067943" y="3933056"/>
            <a:ext cx="4752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>
                <a:solidFill>
                  <a:srgbClr val="C00000"/>
                </a:solidFill>
                <a:latin typeface="+mn-ea"/>
              </a:rPr>
              <a:t>오른쪽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위 팔을 리듬에 맞춰 위아래 흔든다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B428C0C2-F1AF-5F5F-66FE-505B1E63193E}"/>
              </a:ext>
            </a:extLst>
          </p:cNvPr>
          <p:cNvCxnSpPr>
            <a:cxnSpLocks/>
          </p:cNvCxnSpPr>
          <p:nvPr/>
        </p:nvCxnSpPr>
        <p:spPr>
          <a:xfrm>
            <a:off x="3347864" y="4117722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>
            <a:extLst>
              <a:ext uri="{FF2B5EF4-FFF2-40B4-BE49-F238E27FC236}">
                <a16:creationId xmlns:a16="http://schemas.microsoft.com/office/drawing/2014/main" id="{8D33A59E-F65C-4879-1638-04F9E3C9E676}"/>
              </a:ext>
            </a:extLst>
          </p:cNvPr>
          <p:cNvSpPr/>
          <p:nvPr/>
        </p:nvSpPr>
        <p:spPr>
          <a:xfrm>
            <a:off x="4149515" y="4765961"/>
            <a:ext cx="4565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빠른 리듬 구간으로 앞다리를 리듬에 맞춰 빨리 위아래 흔든다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CA045A56-D471-C658-A00A-843202BD0D09}"/>
              </a:ext>
            </a:extLst>
          </p:cNvPr>
          <p:cNvCxnSpPr>
            <a:cxnSpLocks/>
          </p:cNvCxnSpPr>
          <p:nvPr/>
        </p:nvCxnSpPr>
        <p:spPr>
          <a:xfrm>
            <a:off x="4028124" y="2204864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4832C48-27B8-6C8E-FB19-87E4DCB4D473}"/>
              </a:ext>
            </a:extLst>
          </p:cNvPr>
          <p:cNvSpPr/>
          <p:nvPr/>
        </p:nvSpPr>
        <p:spPr>
          <a:xfrm>
            <a:off x="4748204" y="2033506"/>
            <a:ext cx="4012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모든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앉기 자세 취한다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3FA49148-C836-D308-D568-F6D3C3578297}"/>
              </a:ext>
            </a:extLst>
          </p:cNvPr>
          <p:cNvCxnSpPr>
            <a:cxnSpLocks/>
          </p:cNvCxnSpPr>
          <p:nvPr/>
        </p:nvCxnSpPr>
        <p:spPr>
          <a:xfrm>
            <a:off x="4012447" y="6408670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2C0F0DD-3CC9-1076-9D70-B2280C84573F}"/>
              </a:ext>
            </a:extLst>
          </p:cNvPr>
          <p:cNvSpPr/>
          <p:nvPr/>
        </p:nvSpPr>
        <p:spPr>
          <a:xfrm>
            <a:off x="4732527" y="6237312"/>
            <a:ext cx="4012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모든 </a:t>
            </a:r>
            <a:r>
              <a:rPr lang="ko-KR" altLang="en-US" b="1" dirty="0" err="1">
                <a:solidFill>
                  <a:srgbClr val="C00000"/>
                </a:solidFill>
                <a:latin typeface="+mn-ea"/>
              </a:rPr>
              <a:t>로보독을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준비 자세 취한다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sp>
        <p:nvSpPr>
          <p:cNvPr id="20" name="오른쪽 중괄호 19">
            <a:extLst>
              <a:ext uri="{FF2B5EF4-FFF2-40B4-BE49-F238E27FC236}">
                <a16:creationId xmlns:a16="http://schemas.microsoft.com/office/drawing/2014/main" id="{D5FC7FAD-E539-F6CB-E689-43F5691A106C}"/>
              </a:ext>
            </a:extLst>
          </p:cNvPr>
          <p:cNvSpPr/>
          <p:nvPr/>
        </p:nvSpPr>
        <p:spPr>
          <a:xfrm>
            <a:off x="3821017" y="4693619"/>
            <a:ext cx="102912" cy="895622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790020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00694" y="2928934"/>
            <a:ext cx="1714512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전원 켜기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75778"/>
          <a:stretch>
            <a:fillRect/>
          </a:stretch>
        </p:blipFill>
        <p:spPr bwMode="auto">
          <a:xfrm>
            <a:off x="2852551" y="5634950"/>
            <a:ext cx="6004139" cy="10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41915" t="25212" r="3845" b="47515"/>
          <a:stretch>
            <a:fillRect/>
          </a:stretch>
        </p:blipFill>
        <p:spPr bwMode="auto">
          <a:xfrm>
            <a:off x="2714612" y="1571612"/>
            <a:ext cx="3267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그룹 15">
            <a:extLst>
              <a:ext uri="{FF2B5EF4-FFF2-40B4-BE49-F238E27FC236}">
                <a16:creationId xmlns:a16="http://schemas.microsoft.com/office/drawing/2014/main" id="{2FF07258-760D-E8CB-3465-63F2F841B7D3}"/>
              </a:ext>
            </a:extLst>
          </p:cNvPr>
          <p:cNvGrpSpPr/>
          <p:nvPr/>
        </p:nvGrpSpPr>
        <p:grpSpPr>
          <a:xfrm>
            <a:off x="347067" y="1628800"/>
            <a:ext cx="2228311" cy="3456384"/>
            <a:chOff x="347067" y="1628800"/>
            <a:chExt cx="2228311" cy="3456384"/>
          </a:xfrm>
        </p:grpSpPr>
        <p:pic>
          <p:nvPicPr>
            <p:cNvPr id="5" name="그림 4" descr="기계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2925EC79-2E60-1AA4-49E3-EA4860983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67" y="1628800"/>
              <a:ext cx="2228311" cy="3456384"/>
            </a:xfrm>
            <a:prstGeom prst="rect">
              <a:avLst/>
            </a:prstGeom>
          </p:spPr>
        </p:pic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424AF6E2-2D4A-EF7B-958D-4BEFAA9E2D51}"/>
                </a:ext>
              </a:extLst>
            </p:cNvPr>
            <p:cNvSpPr/>
            <p:nvPr/>
          </p:nvSpPr>
          <p:spPr>
            <a:xfrm>
              <a:off x="1296240" y="3717032"/>
              <a:ext cx="385229" cy="368424"/>
            </a:xfrm>
            <a:prstGeom prst="ellipse">
              <a:avLst/>
            </a:prstGeom>
            <a:noFill/>
            <a:ln w="444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D4DEA573-4E0D-9A2D-5B83-70857D97A273}"/>
                </a:ext>
              </a:extLst>
            </p:cNvPr>
            <p:cNvSpPr/>
            <p:nvPr/>
          </p:nvSpPr>
          <p:spPr>
            <a:xfrm>
              <a:off x="754722" y="4243864"/>
              <a:ext cx="1524310" cy="3684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>
                  <a:solidFill>
                    <a:schemeClr val="tx1"/>
                  </a:solidFill>
                </a:rPr>
                <a:t>전원스위치</a:t>
              </a:r>
            </a:p>
          </p:txBody>
        </p:sp>
        <p:sp>
          <p:nvSpPr>
            <p:cNvPr id="13" name="화살표: 오른쪽 12">
              <a:extLst>
                <a:ext uri="{FF2B5EF4-FFF2-40B4-BE49-F238E27FC236}">
                  <a16:creationId xmlns:a16="http://schemas.microsoft.com/office/drawing/2014/main" id="{8AEDF7F7-A2B1-4487-C1D5-58A630E16D93}"/>
                </a:ext>
              </a:extLst>
            </p:cNvPr>
            <p:cNvSpPr/>
            <p:nvPr/>
          </p:nvSpPr>
          <p:spPr>
            <a:xfrm>
              <a:off x="1790086" y="3821503"/>
              <a:ext cx="261634" cy="193403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CD43195-83A9-0689-4157-7FD9A17D08CD}"/>
              </a:ext>
            </a:extLst>
          </p:cNvPr>
          <p:cNvSpPr/>
          <p:nvPr/>
        </p:nvSpPr>
        <p:spPr>
          <a:xfrm>
            <a:off x="2279033" y="3766781"/>
            <a:ext cx="606154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19B6C708-51F9-1325-98C1-D3AA2F7A9855}"/>
              </a:ext>
            </a:extLst>
          </p:cNvPr>
          <p:cNvSpPr/>
          <p:nvPr/>
        </p:nvSpPr>
        <p:spPr>
          <a:xfrm>
            <a:off x="179512" y="3789040"/>
            <a:ext cx="634475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OFF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832A226B-A423-9B04-ECF2-E53E73F22E7B}"/>
              </a:ext>
            </a:extLst>
          </p:cNvPr>
          <p:cNvSpPr/>
          <p:nvPr/>
        </p:nvSpPr>
        <p:spPr>
          <a:xfrm flipH="1">
            <a:off x="922604" y="3824913"/>
            <a:ext cx="286580" cy="19340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빛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51908EF-5D67-0536-D678-8C7E17F23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67" y="3041886"/>
            <a:ext cx="1638002" cy="749155"/>
          </a:xfrm>
          <a:prstGeom prst="rect">
            <a:avLst/>
          </a:prstGeom>
        </p:spPr>
      </p:pic>
      <p:pic>
        <p:nvPicPr>
          <p:cNvPr id="21" name="그림 20" descr="장난감, 기계, 공구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AB4618B-A2A6-3AC9-8BCE-ABA27BA66E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77" y="3043714"/>
            <a:ext cx="2919283" cy="2583123"/>
          </a:xfrm>
          <a:prstGeom prst="rect">
            <a:avLst/>
          </a:prstGeom>
        </p:spPr>
      </p:pic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B29A0F-3D46-9C32-5208-186520567BEB}"/>
              </a:ext>
            </a:extLst>
          </p:cNvPr>
          <p:cNvSpPr/>
          <p:nvPr/>
        </p:nvSpPr>
        <p:spPr>
          <a:xfrm>
            <a:off x="4450257" y="2566606"/>
            <a:ext cx="1944217" cy="338336"/>
          </a:xfrm>
          <a:prstGeom prst="roundRect">
            <a:avLst/>
          </a:prstGeom>
          <a:solidFill>
            <a:srgbClr val="9BCFD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err="1">
                <a:solidFill>
                  <a:schemeClr val="tx1"/>
                </a:solidFill>
              </a:rPr>
              <a:t>로보독</a:t>
            </a:r>
            <a:r>
              <a:rPr lang="ko-KR" altLang="en-US" sz="1600" b="1" dirty="0">
                <a:solidFill>
                  <a:schemeClr val="tx1"/>
                </a:solidFill>
              </a:rPr>
              <a:t> </a:t>
            </a:r>
            <a:r>
              <a:rPr lang="en-US" altLang="ko-KR" sz="1600" b="1" dirty="0">
                <a:solidFill>
                  <a:schemeClr val="tx1"/>
                </a:solidFill>
              </a:rPr>
              <a:t>ID </a:t>
            </a:r>
            <a:r>
              <a:rPr lang="ko-KR" altLang="en-US" sz="1600" b="1" dirty="0">
                <a:solidFill>
                  <a:schemeClr val="tx1"/>
                </a:solidFill>
              </a:rPr>
              <a:t>끝</a:t>
            </a:r>
            <a:r>
              <a:rPr lang="en-US" altLang="ko-KR" sz="1600" b="1" dirty="0">
                <a:solidFill>
                  <a:schemeClr val="tx1"/>
                </a:solidFill>
              </a:rPr>
              <a:t>2</a:t>
            </a:r>
            <a:r>
              <a:rPr lang="ko-KR" altLang="en-US" sz="1600" b="1" dirty="0">
                <a:solidFill>
                  <a:schemeClr val="tx1"/>
                </a:solidFill>
              </a:rPr>
              <a:t>자리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DA637964-6D4E-BCED-0CA3-9CAD6D655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063" y="2500392"/>
            <a:ext cx="3556032" cy="3587134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en-US" altLang="ko-KR" dirty="0"/>
              <a:t>JuniLink.exe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15616" y="1279403"/>
            <a:ext cx="6376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 err="1">
                <a:solidFill>
                  <a:srgbClr val="0070C0"/>
                </a:solidFill>
                <a:latin typeface="+mn-ea"/>
              </a:rPr>
              <a:t>로보독과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 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JuniLink.exe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프로그램을 연결한다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3635896" y="388460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03DC677-97C7-FEA4-F12F-F70C15B34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091" y="4943801"/>
            <a:ext cx="1023106" cy="871966"/>
          </a:xfrm>
          <a:prstGeom prst="rect">
            <a:avLst/>
          </a:prstGeom>
        </p:spPr>
      </p:pic>
      <p:sp>
        <p:nvSpPr>
          <p:cNvPr id="7" name="오른쪽 화살표 13">
            <a:extLst>
              <a:ext uri="{FF2B5EF4-FFF2-40B4-BE49-F238E27FC236}">
                <a16:creationId xmlns:a16="http://schemas.microsoft.com/office/drawing/2014/main" id="{B8CEF028-CF2B-258B-9588-B27D1712E663}"/>
              </a:ext>
            </a:extLst>
          </p:cNvPr>
          <p:cNvSpPr/>
          <p:nvPr/>
        </p:nvSpPr>
        <p:spPr>
          <a:xfrm rot="5400000">
            <a:off x="1616930" y="4462889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AAD59D3-CD4F-A09D-913B-3B2B41FC8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496" y="2780928"/>
            <a:ext cx="1358276" cy="564534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45DC40-7110-E32E-2045-B026BE5C4165}"/>
              </a:ext>
            </a:extLst>
          </p:cNvPr>
          <p:cNvSpPr/>
          <p:nvPr/>
        </p:nvSpPr>
        <p:spPr>
          <a:xfrm>
            <a:off x="430672" y="1983984"/>
            <a:ext cx="3389078" cy="6700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①</a:t>
            </a:r>
            <a:r>
              <a:rPr lang="ko-KR" altLang="en-US" sz="1400" b="1" dirty="0" err="1">
                <a:sym typeface="Wingdings"/>
              </a:rPr>
              <a:t>로보독</a:t>
            </a:r>
            <a:r>
              <a:rPr lang="ko-KR" altLang="en-US" sz="1400" b="1" dirty="0">
                <a:sym typeface="Wingdings"/>
              </a:rPr>
              <a:t> 전원을 켜고 </a:t>
            </a:r>
            <a:r>
              <a:rPr lang="ko-KR" altLang="en-US" sz="1400" b="1" dirty="0" err="1">
                <a:sym typeface="Wingdings"/>
              </a:rPr>
              <a:t>동글을</a:t>
            </a:r>
            <a:r>
              <a:rPr lang="ko-KR" altLang="en-US" sz="1400" b="1" dirty="0">
                <a:sym typeface="Wingdings"/>
              </a:rPr>
              <a:t> </a:t>
            </a:r>
            <a:r>
              <a:rPr lang="en-US" altLang="ko-KR" sz="1400" b="1" dirty="0">
                <a:sym typeface="Wingdings"/>
              </a:rPr>
              <a:t>PC</a:t>
            </a:r>
            <a:r>
              <a:rPr lang="ko-KR" altLang="en-US" sz="1400" b="1" dirty="0">
                <a:sym typeface="Wingdings"/>
              </a:rPr>
              <a:t>에 연결</a:t>
            </a:r>
            <a:endParaRPr lang="en-US" altLang="ko-KR" sz="1400" b="1" dirty="0">
              <a:sym typeface="Wingdings"/>
            </a:endParaRPr>
          </a:p>
          <a:p>
            <a:pPr algn="ctr"/>
            <a:r>
              <a:rPr lang="en-US" altLang="ko-KR" sz="1400" b="1" dirty="0">
                <a:sym typeface="Wingdings"/>
              </a:rPr>
              <a:t>(</a:t>
            </a:r>
            <a:r>
              <a:rPr lang="ko-KR" altLang="en-US" sz="1400" b="1" dirty="0" err="1">
                <a:sym typeface="Wingdings"/>
              </a:rPr>
              <a:t>동글</a:t>
            </a:r>
            <a:r>
              <a:rPr lang="ko-KR" altLang="en-US" sz="1400" b="1" dirty="0">
                <a:sym typeface="Wingdings"/>
              </a:rPr>
              <a:t> </a:t>
            </a:r>
            <a:r>
              <a:rPr lang="en-US" altLang="ko-KR" sz="1400" b="1" dirty="0">
                <a:sym typeface="Wingdings"/>
              </a:rPr>
              <a:t>LED </a:t>
            </a:r>
            <a:r>
              <a:rPr lang="ko-KR" altLang="en-US" sz="1400" b="1" dirty="0">
                <a:sym typeface="Wingdings"/>
              </a:rPr>
              <a:t>깜박임 멈추고 점등됨</a:t>
            </a:r>
            <a:r>
              <a:rPr lang="en-US" altLang="ko-KR" sz="1400" b="1" dirty="0">
                <a:sym typeface="Wingdings"/>
              </a:rPr>
              <a:t>)</a:t>
            </a:r>
            <a:endParaRPr lang="ko-KR" altLang="en-US" sz="1400" b="1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AEE749-C5B1-801C-2333-2EB9159A9414}"/>
              </a:ext>
            </a:extLst>
          </p:cNvPr>
          <p:cNvSpPr/>
          <p:nvPr/>
        </p:nvSpPr>
        <p:spPr>
          <a:xfrm>
            <a:off x="430672" y="5983625"/>
            <a:ext cx="3205224" cy="573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②P</a:t>
            </a:r>
            <a:r>
              <a:rPr lang="en-US" altLang="ko-KR" sz="1400" b="1" dirty="0">
                <a:sym typeface="Wingdings"/>
              </a:rPr>
              <a:t>C </a:t>
            </a:r>
            <a:r>
              <a:rPr lang="ko-KR" altLang="en-US" sz="1400" b="1" dirty="0">
                <a:sym typeface="Wingdings"/>
              </a:rPr>
              <a:t>바탕화면에 있는 </a:t>
            </a:r>
            <a:r>
              <a:rPr lang="en-US" altLang="ko-KR" sz="1400" b="1" dirty="0">
                <a:sym typeface="Wingdings"/>
              </a:rPr>
              <a:t>JuniLink.exe </a:t>
            </a:r>
            <a:r>
              <a:rPr lang="ko-KR" altLang="en-US" sz="1400" b="1" dirty="0">
                <a:sym typeface="Wingdings"/>
              </a:rPr>
              <a:t>아이콘을 클릭하여 실행한다</a:t>
            </a:r>
            <a:r>
              <a:rPr lang="en-US" altLang="ko-KR" sz="1400" b="1" dirty="0">
                <a:sym typeface="Wingdings"/>
              </a:rPr>
              <a:t>.</a:t>
            </a:r>
            <a:endParaRPr lang="ko-KR" altLang="en-US" sz="1400" b="1" dirty="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3DE9CB3-8277-941E-C484-5D247F4F1459}"/>
              </a:ext>
            </a:extLst>
          </p:cNvPr>
          <p:cNvCxnSpPr>
            <a:cxnSpLocks/>
          </p:cNvCxnSpPr>
          <p:nvPr/>
        </p:nvCxnSpPr>
        <p:spPr>
          <a:xfrm flipH="1">
            <a:off x="5735665" y="2232716"/>
            <a:ext cx="173744" cy="782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C4CB31D-9FE0-E586-3D74-8844FA2D8AC9}"/>
              </a:ext>
            </a:extLst>
          </p:cNvPr>
          <p:cNvSpPr/>
          <p:nvPr/>
        </p:nvSpPr>
        <p:spPr>
          <a:xfrm>
            <a:off x="5004048" y="1983984"/>
            <a:ext cx="1594698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③</a:t>
            </a:r>
            <a:r>
              <a:rPr lang="en-US" altLang="ko-KR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AFBBBF-705E-99D1-249C-0C826E6D1910}"/>
              </a:ext>
            </a:extLst>
          </p:cNvPr>
          <p:cNvSpPr/>
          <p:nvPr/>
        </p:nvSpPr>
        <p:spPr>
          <a:xfrm>
            <a:off x="6768124" y="1981286"/>
            <a:ext cx="1594697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④All Ports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0C49EF0-A557-B8CD-8E12-4BE653128DF7}"/>
              </a:ext>
            </a:extLst>
          </p:cNvPr>
          <p:cNvCxnSpPr>
            <a:cxnSpLocks/>
          </p:cNvCxnSpPr>
          <p:nvPr/>
        </p:nvCxnSpPr>
        <p:spPr>
          <a:xfrm flipH="1">
            <a:off x="6041189" y="2253640"/>
            <a:ext cx="1264768" cy="1175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AC8B6973-B8CE-9C22-B15A-F1CEB980C619}"/>
              </a:ext>
            </a:extLst>
          </p:cNvPr>
          <p:cNvCxnSpPr>
            <a:cxnSpLocks/>
          </p:cNvCxnSpPr>
          <p:nvPr/>
        </p:nvCxnSpPr>
        <p:spPr>
          <a:xfrm flipH="1">
            <a:off x="7491865" y="2793497"/>
            <a:ext cx="752543" cy="3978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ABC0C0-DA4C-4688-62B4-24456AD93F8C}"/>
              </a:ext>
            </a:extLst>
          </p:cNvPr>
          <p:cNvSpPr/>
          <p:nvPr/>
        </p:nvSpPr>
        <p:spPr>
          <a:xfrm>
            <a:off x="7893166" y="2286421"/>
            <a:ext cx="1162650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⑤연결하기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  버튼클릭</a:t>
            </a:r>
            <a:endParaRPr lang="ko-KR" altLang="en-US" sz="1400" b="1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A8A8512-FD4B-44BF-EAB5-1B95684A9E7F}"/>
              </a:ext>
            </a:extLst>
          </p:cNvPr>
          <p:cNvSpPr/>
          <p:nvPr/>
        </p:nvSpPr>
        <p:spPr>
          <a:xfrm>
            <a:off x="4759107" y="3979941"/>
            <a:ext cx="1857702" cy="57961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818B5AD-6B2E-77F2-B565-CE33941E4C50}"/>
              </a:ext>
            </a:extLst>
          </p:cNvPr>
          <p:cNvCxnSpPr>
            <a:cxnSpLocks/>
          </p:cNvCxnSpPr>
          <p:nvPr/>
        </p:nvCxnSpPr>
        <p:spPr>
          <a:xfrm flipH="1" flipV="1">
            <a:off x="5546762" y="4581128"/>
            <a:ext cx="551413" cy="158417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87C9D8-81A4-75A1-4A26-237A7AE2056F}"/>
              </a:ext>
            </a:extLst>
          </p:cNvPr>
          <p:cNvSpPr/>
          <p:nvPr/>
        </p:nvSpPr>
        <p:spPr>
          <a:xfrm>
            <a:off x="4803308" y="6186880"/>
            <a:ext cx="2756149" cy="257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⑥</a:t>
            </a:r>
            <a:r>
              <a:rPr lang="en-US" altLang="ko-KR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하드웨어정보 출력</a:t>
            </a:r>
            <a:endParaRPr lang="ko-KR" altLang="en-US" sz="14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C507A76-9AE5-F42F-A39B-171DF0EBB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16" y="2925425"/>
            <a:ext cx="1628312" cy="87196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8E3F7120-DD08-57E6-9837-242F64B4FFBC}"/>
              </a:ext>
            </a:extLst>
          </p:cNvPr>
          <p:cNvSpPr/>
          <p:nvPr/>
        </p:nvSpPr>
        <p:spPr>
          <a:xfrm>
            <a:off x="158369" y="3848306"/>
            <a:ext cx="1157162" cy="4047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효과음 출력</a:t>
            </a:r>
            <a:endParaRPr lang="ko-KR" altLang="en-US" sz="1400" b="1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25236AD-5C32-5E03-B5DC-955CCED94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495" y="3872579"/>
            <a:ext cx="1358273" cy="564533"/>
          </a:xfrm>
          <a:prstGeom prst="rect">
            <a:avLst/>
          </a:prstGeom>
        </p:spPr>
      </p:pic>
      <p:grpSp>
        <p:nvGrpSpPr>
          <p:cNvPr id="12" name="그룹 11">
            <a:extLst>
              <a:ext uri="{FF2B5EF4-FFF2-40B4-BE49-F238E27FC236}">
                <a16:creationId xmlns:a16="http://schemas.microsoft.com/office/drawing/2014/main" id="{9AD1618C-3980-88D1-F8EB-40A5DC191501}"/>
              </a:ext>
            </a:extLst>
          </p:cNvPr>
          <p:cNvGrpSpPr/>
          <p:nvPr/>
        </p:nvGrpSpPr>
        <p:grpSpPr>
          <a:xfrm>
            <a:off x="2406242" y="3425537"/>
            <a:ext cx="89210" cy="386182"/>
            <a:chOff x="3059832" y="4957078"/>
            <a:chExt cx="89210" cy="386182"/>
          </a:xfrm>
        </p:grpSpPr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EA90FEDC-1886-15B3-D497-B5C222CDE3D1}"/>
                </a:ext>
              </a:extLst>
            </p:cNvPr>
            <p:cNvSpPr/>
            <p:nvPr/>
          </p:nvSpPr>
          <p:spPr>
            <a:xfrm>
              <a:off x="3059832" y="4957078"/>
              <a:ext cx="89210" cy="8138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>
              <a:extLst>
                <a:ext uri="{FF2B5EF4-FFF2-40B4-BE49-F238E27FC236}">
                  <a16:creationId xmlns:a16="http://schemas.microsoft.com/office/drawing/2014/main" id="{EE3A1ECF-88AE-41BC-0DCA-E4A5F0C90819}"/>
                </a:ext>
              </a:extLst>
            </p:cNvPr>
            <p:cNvSpPr/>
            <p:nvPr/>
          </p:nvSpPr>
          <p:spPr>
            <a:xfrm>
              <a:off x="3059832" y="5109478"/>
              <a:ext cx="89210" cy="8138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C06E15DA-C62F-71A3-851A-D3613BC726A5}"/>
                </a:ext>
              </a:extLst>
            </p:cNvPr>
            <p:cNvSpPr/>
            <p:nvPr/>
          </p:nvSpPr>
          <p:spPr>
            <a:xfrm>
              <a:off x="3059832" y="5261878"/>
              <a:ext cx="89210" cy="8138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6">
            <a:extLst>
              <a:ext uri="{FF2B5EF4-FFF2-40B4-BE49-F238E27FC236}">
                <a16:creationId xmlns:a16="http://schemas.microsoft.com/office/drawing/2014/main" id="{9EC92986-2BD2-556D-3EC2-60B74DACEADA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Scratch</a:t>
            </a:r>
            <a:r>
              <a:rPr lang="en-US" altLang="ko-KR" dirty="0"/>
              <a:t>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343066-C83F-8A97-488C-69882323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4" y="1768674"/>
            <a:ext cx="936104" cy="132494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5ECCC5-6768-450F-1627-CAF343FCB9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3" y="1268760"/>
            <a:ext cx="3328639" cy="216024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60E251D-7EA0-B65F-C77D-31FECFA1EF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268760"/>
            <a:ext cx="3328639" cy="21602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85D6B31-9E20-E190-C6D6-D09037DADE5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2" y="4005064"/>
            <a:ext cx="3328640" cy="216024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41464CB-3ED4-CCA8-524A-84BAE5756C0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7" y="4010371"/>
            <a:ext cx="3328639" cy="2160240"/>
          </a:xfrm>
          <a:prstGeom prst="rect">
            <a:avLst/>
          </a:prstGeom>
        </p:spPr>
      </p:pic>
      <p:sp>
        <p:nvSpPr>
          <p:cNvPr id="13" name="오른쪽 화살표 13">
            <a:extLst>
              <a:ext uri="{FF2B5EF4-FFF2-40B4-BE49-F238E27FC236}">
                <a16:creationId xmlns:a16="http://schemas.microsoft.com/office/drawing/2014/main" id="{EF844614-73F8-FC44-D878-A577FCEC969A}"/>
              </a:ext>
            </a:extLst>
          </p:cNvPr>
          <p:cNvSpPr/>
          <p:nvPr/>
        </p:nvSpPr>
        <p:spPr>
          <a:xfrm>
            <a:off x="4905881" y="2150814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8454EBFE-36E1-C4E3-2FF8-2240CEFD806F}"/>
              </a:ext>
            </a:extLst>
          </p:cNvPr>
          <p:cNvSpPr/>
          <p:nvPr/>
        </p:nvSpPr>
        <p:spPr>
          <a:xfrm rot="10800000">
            <a:off x="4876302" y="483515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오른쪽 화살표 13">
            <a:extLst>
              <a:ext uri="{FF2B5EF4-FFF2-40B4-BE49-F238E27FC236}">
                <a16:creationId xmlns:a16="http://schemas.microsoft.com/office/drawing/2014/main" id="{35EB223B-081B-DBE2-2385-4F0319CC784A}"/>
              </a:ext>
            </a:extLst>
          </p:cNvPr>
          <p:cNvSpPr/>
          <p:nvPr/>
        </p:nvSpPr>
        <p:spPr>
          <a:xfrm rot="5400000">
            <a:off x="6814092" y="3496547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13">
            <a:extLst>
              <a:ext uri="{FF2B5EF4-FFF2-40B4-BE49-F238E27FC236}">
                <a16:creationId xmlns:a16="http://schemas.microsoft.com/office/drawing/2014/main" id="{0FC69C4E-3D75-6BD5-7164-81C9AA4373E5}"/>
              </a:ext>
            </a:extLst>
          </p:cNvPr>
          <p:cNvSpPr/>
          <p:nvPr/>
        </p:nvSpPr>
        <p:spPr>
          <a:xfrm>
            <a:off x="1059877" y="2155076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403647" y="3201562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DB1770E-3214-65E6-95B8-39C7FE10B50F}"/>
              </a:ext>
            </a:extLst>
          </p:cNvPr>
          <p:cNvSpPr/>
          <p:nvPr/>
        </p:nvSpPr>
        <p:spPr>
          <a:xfrm>
            <a:off x="1340612" y="358986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3D3CBD2-B91D-FE61-2ABB-474F8BC02FF5}"/>
              </a:ext>
            </a:extLst>
          </p:cNvPr>
          <p:cNvSpPr/>
          <p:nvPr/>
        </p:nvSpPr>
        <p:spPr>
          <a:xfrm>
            <a:off x="5424394" y="2420888"/>
            <a:ext cx="756989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0BC441E-BFFF-AC75-3271-D6A860760937}"/>
              </a:ext>
            </a:extLst>
          </p:cNvPr>
          <p:cNvSpPr/>
          <p:nvPr/>
        </p:nvSpPr>
        <p:spPr>
          <a:xfrm>
            <a:off x="5508897" y="3482893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65B84ED-E0FC-3469-D51C-16C572E09155}"/>
              </a:ext>
            </a:extLst>
          </p:cNvPr>
          <p:cNvSpPr/>
          <p:nvPr/>
        </p:nvSpPr>
        <p:spPr>
          <a:xfrm>
            <a:off x="7278439" y="4437112"/>
            <a:ext cx="461913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610F8B-216E-4983-3239-3D9F0AE5456B}"/>
              </a:ext>
            </a:extLst>
          </p:cNvPr>
          <p:cNvSpPr/>
          <p:nvPr/>
        </p:nvSpPr>
        <p:spPr>
          <a:xfrm>
            <a:off x="7215404" y="4774621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453C345-5066-43A9-14CB-A7A60760B954}"/>
              </a:ext>
            </a:extLst>
          </p:cNvPr>
          <p:cNvSpPr/>
          <p:nvPr/>
        </p:nvSpPr>
        <p:spPr>
          <a:xfrm>
            <a:off x="1697637" y="4293095"/>
            <a:ext cx="714123" cy="1872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78F963B-3966-5578-236E-2EA0A26C173A}"/>
              </a:ext>
            </a:extLst>
          </p:cNvPr>
          <p:cNvSpPr/>
          <p:nvPr/>
        </p:nvSpPr>
        <p:spPr>
          <a:xfrm>
            <a:off x="1156086" y="6246645"/>
            <a:ext cx="179722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err="1"/>
              <a:t>RoboDog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제어블록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94798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35745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살펴보기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전면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측면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020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상단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BAE8AB9-DD65-2290-BC97-6B61310BF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1404791"/>
            <a:ext cx="9129395" cy="51345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32802" y="3071810"/>
            <a:ext cx="375410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원격조종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25955</TotalTime>
  <Words>347</Words>
  <Application>Microsoft Office PowerPoint</Application>
  <PresentationFormat>화면 슬라이드 쇼(4:3)</PresentationFormat>
  <Paragraphs>75</Paragraphs>
  <Slides>18</Slides>
  <Notes>4</Notes>
  <HiddenSlides>0</HiddenSlides>
  <MMClips>1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18</vt:i4>
      </vt:variant>
    </vt:vector>
  </HeadingPairs>
  <TitlesOfParts>
    <vt:vector size="28" baseType="lpstr">
      <vt:lpstr>나눔고딕 ExtraBold</vt:lpstr>
      <vt:lpstr>맑은 고딕</vt:lpstr>
      <vt:lpstr>Arial</vt:lpstr>
      <vt:lpstr>Calibri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4324</cp:revision>
  <cp:lastPrinted>2016-04-11T08:38:53Z</cp:lastPrinted>
  <dcterms:created xsi:type="dcterms:W3CDTF">2016-03-30T04:54:04Z</dcterms:created>
  <dcterms:modified xsi:type="dcterms:W3CDTF">2025-03-14T06:28:14Z</dcterms:modified>
</cp:coreProperties>
</file>