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5"/>
  </p:notesMasterIdLst>
  <p:handoutMasterIdLst>
    <p:handoutMasterId r:id="rId26"/>
  </p:handoutMasterIdLst>
  <p:sldIdLst>
    <p:sldId id="258" r:id="rId5"/>
    <p:sldId id="609" r:id="rId6"/>
    <p:sldId id="611" r:id="rId7"/>
    <p:sldId id="621" r:id="rId8"/>
    <p:sldId id="259" r:id="rId9"/>
    <p:sldId id="604" r:id="rId10"/>
    <p:sldId id="625" r:id="rId11"/>
    <p:sldId id="608" r:id="rId12"/>
    <p:sldId id="598" r:id="rId13"/>
    <p:sldId id="630" r:id="rId14"/>
    <p:sldId id="632" r:id="rId15"/>
    <p:sldId id="635" r:id="rId16"/>
    <p:sldId id="634" r:id="rId17"/>
    <p:sldId id="636" r:id="rId18"/>
    <p:sldId id="619" r:id="rId19"/>
    <p:sldId id="637" r:id="rId20"/>
    <p:sldId id="638" r:id="rId21"/>
    <p:sldId id="622" r:id="rId22"/>
    <p:sldId id="633" r:id="rId23"/>
    <p:sldId id="607" r:id="rId24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youtube.com/watch?v=sGhhc0aArO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무브먼트④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방향회전 제어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방향회전 제어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회전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보행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8733" b="77443"/>
          <a:stretch>
            <a:fillRect/>
          </a:stretch>
        </p:blipFill>
        <p:spPr bwMode="auto">
          <a:xfrm>
            <a:off x="385747" y="1938327"/>
            <a:ext cx="5972203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t="48497" r="8296" b="21052"/>
          <a:stretch>
            <a:fillRect/>
          </a:stretch>
        </p:blipFill>
        <p:spPr bwMode="auto">
          <a:xfrm>
            <a:off x="2714612" y="4098689"/>
            <a:ext cx="600079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 l="2037" t="30301" r="-292" b="57293"/>
          <a:stretch>
            <a:fillRect/>
          </a:stretch>
        </p:blipFill>
        <p:spPr bwMode="auto">
          <a:xfrm>
            <a:off x="457185" y="3422650"/>
            <a:ext cx="4143404" cy="50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 l="3111" t="86730" r="32243" b="2198"/>
          <a:stretch>
            <a:fillRect/>
          </a:stretch>
        </p:blipFill>
        <p:spPr bwMode="auto">
          <a:xfrm>
            <a:off x="2928958" y="6027515"/>
            <a:ext cx="3286116" cy="54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Versus - Free entertainment ic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500306"/>
            <a:ext cx="1571636" cy="1571636"/>
          </a:xfrm>
          <a:prstGeom prst="rect">
            <a:avLst/>
          </a:prstGeom>
          <a:noFill/>
        </p:spPr>
      </p:pic>
      <p:sp>
        <p:nvSpPr>
          <p:cNvPr id="13" name="모서리가 둥근 직사각형 12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2571736" y="1285860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직진과 회전 </a:t>
            </a:r>
            <a:r>
              <a:rPr lang="en-US" altLang="ko-KR" sz="2400" b="1" dirty="0" err="1">
                <a:solidFill>
                  <a:srgbClr val="C00000"/>
                </a:solidFill>
                <a:latin typeface="+mn-ea"/>
              </a:rPr>
              <a:t>vs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회전 후 직진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원</a:t>
            </a:r>
            <a:r>
              <a:rPr lang="en-US" altLang="ko-KR" dirty="0"/>
              <a:t>(</a:t>
            </a:r>
            <a:r>
              <a:rPr lang="ko-KR" altLang="en-US" dirty="0"/>
              <a:t>서클</a:t>
            </a:r>
            <a:r>
              <a:rPr lang="en-US" altLang="ko-KR" dirty="0"/>
              <a:t>)</a:t>
            </a:r>
            <a:r>
              <a:rPr lang="ko-KR" altLang="en-US" dirty="0"/>
              <a:t>그리기 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작은 원그리기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3116"/>
            <a:ext cx="760977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직사각형 8"/>
          <p:cNvSpPr/>
          <p:nvPr/>
        </p:nvSpPr>
        <p:spPr>
          <a:xfrm>
            <a:off x="357158" y="5286388"/>
            <a:ext cx="8572528" cy="1071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400" b="1" dirty="0">
                <a:solidFill>
                  <a:schemeClr val="tx1"/>
                </a:solidFill>
              </a:rPr>
              <a:t>370</a:t>
            </a:r>
            <a:r>
              <a:rPr lang="ko-KR" altLang="en-US" sz="2400" b="1" dirty="0">
                <a:solidFill>
                  <a:schemeClr val="tx1"/>
                </a:solidFill>
              </a:rPr>
              <a:t>도</a:t>
            </a:r>
            <a:r>
              <a:rPr lang="en-US" altLang="ko-KR" sz="2400" b="1" dirty="0">
                <a:solidFill>
                  <a:schemeClr val="tx1"/>
                </a:solidFill>
              </a:rPr>
              <a:t>/80</a:t>
            </a:r>
            <a:r>
              <a:rPr lang="ko-KR" altLang="en-US" sz="2400" b="1" dirty="0">
                <a:solidFill>
                  <a:schemeClr val="tx1"/>
                </a:solidFill>
              </a:rPr>
              <a:t>각속도 설정하지만 </a:t>
            </a:r>
            <a:endParaRPr lang="en-US" altLang="ko-KR" sz="2400" b="1" dirty="0">
              <a:solidFill>
                <a:schemeClr val="tx1"/>
              </a:solidFill>
            </a:endParaRPr>
          </a:p>
          <a:p>
            <a:r>
              <a:rPr lang="en-US" altLang="ko-KR" sz="2400" b="1" dirty="0">
                <a:solidFill>
                  <a:schemeClr val="tx1"/>
                </a:solidFill>
              </a:rPr>
              <a:t>360</a:t>
            </a:r>
            <a:r>
              <a:rPr lang="ko-KR" altLang="en-US" sz="2400" b="1" dirty="0">
                <a:solidFill>
                  <a:schemeClr val="tx1"/>
                </a:solidFill>
              </a:rPr>
              <a:t>도 회전할때까지 기다리기 설정하면 </a:t>
            </a:r>
            <a:r>
              <a:rPr lang="en-US" altLang="ko-KR" sz="2400" b="1" dirty="0">
                <a:solidFill>
                  <a:schemeClr val="tx1"/>
                </a:solidFill>
              </a:rPr>
              <a:t>360</a:t>
            </a:r>
            <a:r>
              <a:rPr lang="ko-KR" altLang="en-US" sz="2400" b="1" dirty="0">
                <a:solidFill>
                  <a:schemeClr val="tx1"/>
                </a:solidFill>
              </a:rPr>
              <a:t>도까지만 회전됨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2714612" y="1285860"/>
            <a:ext cx="428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360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도 작은 원으로 회전하기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7715272" y="3571876"/>
            <a:ext cx="1000132" cy="2143140"/>
            <a:chOff x="7799489" y="3888934"/>
            <a:chExt cx="987353" cy="2084977"/>
          </a:xfrm>
        </p:grpSpPr>
        <p:grpSp>
          <p:nvGrpSpPr>
            <p:cNvPr id="14" name="그룹 36"/>
            <p:cNvGrpSpPr/>
            <p:nvPr/>
          </p:nvGrpSpPr>
          <p:grpSpPr>
            <a:xfrm>
              <a:off x="8131421" y="4410100"/>
              <a:ext cx="655421" cy="1563811"/>
              <a:chOff x="5310188" y="1930400"/>
              <a:chExt cx="995363" cy="2374900"/>
            </a:xfrm>
          </p:grpSpPr>
          <p:sp>
            <p:nvSpPr>
              <p:cNvPr id="22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4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5" name="Freeform 263"/>
              <p:cNvSpPr>
                <a:spLocks/>
              </p:cNvSpPr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264"/>
              <p:cNvSpPr>
                <a:spLocks/>
              </p:cNvSpPr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16" name="그룹 42"/>
            <p:cNvGrpSpPr/>
            <p:nvPr/>
          </p:nvGrpSpPr>
          <p:grpSpPr>
            <a:xfrm>
              <a:off x="7799489" y="3888934"/>
              <a:ext cx="548770" cy="474713"/>
              <a:chOff x="6620815" y="3930208"/>
              <a:chExt cx="548770" cy="474713"/>
            </a:xfrm>
          </p:grpSpPr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6620815" y="3930208"/>
                <a:ext cx="548770" cy="474713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grpSp>
            <p:nvGrpSpPr>
              <p:cNvPr id="18" name="그룹 25"/>
              <p:cNvGrpSpPr/>
              <p:nvPr/>
            </p:nvGrpSpPr>
            <p:grpSpPr>
              <a:xfrm>
                <a:off x="6789651" y="3985752"/>
                <a:ext cx="217730" cy="331040"/>
                <a:chOff x="7672388" y="5945188"/>
                <a:chExt cx="466725" cy="709613"/>
              </a:xfrm>
            </p:grpSpPr>
            <p:sp>
              <p:nvSpPr>
                <p:cNvPr id="19" name="Freeform 9"/>
                <p:cNvSpPr>
                  <a:spLocks/>
                </p:cNvSpPr>
                <p:nvPr/>
              </p:nvSpPr>
              <p:spPr bwMode="auto">
                <a:xfrm>
                  <a:off x="7827963" y="6513513"/>
                  <a:ext cx="139700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  <p:sp>
              <p:nvSpPr>
                <p:cNvPr id="21" name="Freeform 10"/>
                <p:cNvSpPr>
                  <a:spLocks/>
                </p:cNvSpPr>
                <p:nvPr/>
              </p:nvSpPr>
              <p:spPr bwMode="auto">
                <a:xfrm>
                  <a:off x="7672388" y="5945188"/>
                  <a:ext cx="466725" cy="525463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</p:grpSp>
        </p:grpSp>
      </p:grpSp>
      <p:sp>
        <p:nvSpPr>
          <p:cNvPr id="28" name="직사각형 27"/>
          <p:cNvSpPr/>
          <p:nvPr/>
        </p:nvSpPr>
        <p:spPr>
          <a:xfrm>
            <a:off x="5857884" y="4286256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작은 원 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pPr algn="r"/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회전하기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30"/>
            <a:ext cx="755332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원</a:t>
            </a:r>
            <a:r>
              <a:rPr lang="en-US" altLang="ko-KR" dirty="0"/>
              <a:t>(</a:t>
            </a:r>
            <a:r>
              <a:rPr lang="ko-KR" altLang="en-US" dirty="0"/>
              <a:t>서클</a:t>
            </a:r>
            <a:r>
              <a:rPr lang="en-US" altLang="ko-KR" dirty="0"/>
              <a:t>)</a:t>
            </a:r>
            <a:r>
              <a:rPr lang="ko-KR" altLang="en-US" dirty="0"/>
              <a:t>그리기 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큰 원그리기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2000232" y="1285860"/>
            <a:ext cx="5286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각속도가 작을수록 천천히 크게 회전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4857752" y="3357562"/>
            <a:ext cx="1000132" cy="928694"/>
          </a:xfrm>
          <a:prstGeom prst="ellipse">
            <a:avLst/>
          </a:prstGeom>
          <a:solidFill>
            <a:srgbClr val="FF0000">
              <a:alpha val="33000"/>
            </a:srgbClr>
          </a:solid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5786446" y="4357694"/>
            <a:ext cx="207170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범위 </a:t>
            </a:r>
            <a:r>
              <a:rPr lang="en-US" altLang="ko-KR" sz="1600" b="1" dirty="0"/>
              <a:t>: 10~90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ko-KR" altLang="en-US" dirty="0"/>
              <a:t>써클 방향회전 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오른쪽위 다리 흔들기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5. </a:t>
            </a:r>
            <a:r>
              <a:rPr lang="ko-KR" altLang="en-US" dirty="0"/>
              <a:t>트라이앵글 방향회전 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세모그리기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7000924" cy="5459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직사각형 5"/>
          <p:cNvSpPr/>
          <p:nvPr/>
        </p:nvSpPr>
        <p:spPr>
          <a:xfrm>
            <a:off x="4429124" y="1714488"/>
            <a:ext cx="378621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360</a:t>
            </a:r>
            <a:r>
              <a:rPr lang="ko-KR" altLang="en-US" sz="1600" b="1" dirty="0"/>
              <a:t>도 회전을 </a:t>
            </a:r>
            <a:r>
              <a:rPr lang="en-US" altLang="ko-KR" sz="1600" b="1" dirty="0"/>
              <a:t>3</a:t>
            </a:r>
            <a:r>
              <a:rPr lang="ko-KR" altLang="en-US" sz="1600" b="1" dirty="0"/>
              <a:t>으로 분할 </a:t>
            </a:r>
            <a:r>
              <a:rPr lang="en-US" altLang="ko-KR" sz="1600" b="1" dirty="0"/>
              <a:t>(</a:t>
            </a:r>
            <a:r>
              <a:rPr lang="ko-KR" altLang="en-US" sz="1600" b="1" dirty="0"/>
              <a:t>삼각형 정의</a:t>
            </a:r>
            <a:r>
              <a:rPr lang="en-US" altLang="ko-KR" sz="1600" b="1" dirty="0"/>
              <a:t>)</a:t>
            </a:r>
            <a:endParaRPr lang="ko-KR" altLang="en-US" sz="1600" b="1" dirty="0"/>
          </a:p>
        </p:txBody>
      </p:sp>
      <p:sp>
        <p:nvSpPr>
          <p:cNvPr id="8" name="직사각형 7"/>
          <p:cNvSpPr/>
          <p:nvPr/>
        </p:nvSpPr>
        <p:spPr>
          <a:xfrm>
            <a:off x="5286380" y="3071810"/>
            <a:ext cx="3429024" cy="9286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/>
              <a:t>1</a:t>
            </a:r>
            <a:r>
              <a:rPr lang="ko-KR" altLang="en-US" sz="1600" b="1" dirty="0"/>
              <a:t>번 직진 후 </a:t>
            </a:r>
            <a:r>
              <a:rPr lang="en-US" altLang="ko-KR" sz="1600" b="1" dirty="0"/>
              <a:t>120</a:t>
            </a:r>
            <a:r>
              <a:rPr lang="ko-KR" altLang="en-US" sz="1600" b="1" dirty="0"/>
              <a:t>도 위치 회전</a:t>
            </a:r>
            <a:endParaRPr lang="en-US" altLang="ko-KR" sz="1600" b="1" dirty="0"/>
          </a:p>
          <a:p>
            <a:r>
              <a:rPr lang="en-US" altLang="ko-KR" sz="1600" b="1" dirty="0"/>
              <a:t>2</a:t>
            </a:r>
            <a:r>
              <a:rPr lang="ko-KR" altLang="en-US" sz="1600" b="1" dirty="0"/>
              <a:t>번 직진 후 </a:t>
            </a:r>
            <a:r>
              <a:rPr lang="en-US" altLang="ko-KR" sz="1600" b="1" dirty="0"/>
              <a:t>240</a:t>
            </a:r>
            <a:r>
              <a:rPr lang="ko-KR" altLang="en-US" sz="1600" b="1" dirty="0"/>
              <a:t>도 위치 회전 </a:t>
            </a:r>
            <a:endParaRPr lang="en-US" altLang="ko-KR" sz="1600" b="1" dirty="0"/>
          </a:p>
          <a:p>
            <a:r>
              <a:rPr lang="en-US" altLang="ko-KR" sz="1600" b="1" dirty="0"/>
              <a:t>3</a:t>
            </a:r>
            <a:r>
              <a:rPr lang="ko-KR" altLang="en-US" sz="1600" b="1" dirty="0"/>
              <a:t>번 직진 후 </a:t>
            </a:r>
            <a:r>
              <a:rPr lang="en-US" altLang="ko-KR" sz="1600" b="1" dirty="0"/>
              <a:t>360</a:t>
            </a:r>
            <a:r>
              <a:rPr lang="ko-KR" altLang="en-US" sz="1600" b="1" dirty="0"/>
              <a:t>도 위치 회전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1. 5</a:t>
            </a:r>
            <a:r>
              <a:rPr lang="ko-KR" altLang="en-US" dirty="0"/>
              <a:t>각형 방향회전 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오각형 그리기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0" y="1571612"/>
            <a:ext cx="5000478" cy="4714908"/>
            <a:chOff x="1754355" y="1428736"/>
            <a:chExt cx="5265553" cy="4964846"/>
          </a:xfrm>
        </p:grpSpPr>
        <p:pic>
          <p:nvPicPr>
            <p:cNvPr id="5122" name="Picture 2" descr="오각형 - 무료 모양개 아이콘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3108" y="1428736"/>
              <a:ext cx="4876800" cy="4876801"/>
            </a:xfrm>
            <a:prstGeom prst="rect">
              <a:avLst/>
            </a:prstGeom>
            <a:noFill/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4876845">
              <a:off x="1978100" y="4945565"/>
              <a:ext cx="1976223" cy="821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9278387">
              <a:off x="1754355" y="2456372"/>
              <a:ext cx="1976223" cy="821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17531">
              <a:off x="4276917" y="1692877"/>
              <a:ext cx="1976223" cy="821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6643032">
              <a:off x="5603485" y="3730601"/>
              <a:ext cx="1976223" cy="821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0800000">
              <a:off x="4429124" y="5572140"/>
              <a:ext cx="1976223" cy="821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4" name="Picture 3" descr="https://blog.kakaocdn.net/dn/I9Wtv/btqX6gDQ1tX/UdDXpB5Q0niATjKaynx4Sk/im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357430"/>
            <a:ext cx="3228975" cy="2686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70"/>
          <a:stretch>
            <a:fillRect/>
          </a:stretch>
        </p:blipFill>
        <p:spPr bwMode="auto">
          <a:xfrm>
            <a:off x="857223" y="1071546"/>
            <a:ext cx="7556689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2. 5</a:t>
            </a:r>
            <a:r>
              <a:rPr lang="ko-KR" altLang="en-US" dirty="0"/>
              <a:t>각형 방향회전 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오각형 그리기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 돌아오기 </a:t>
            </a:r>
            <a:r>
              <a:rPr lang="en-US" altLang="ko-KR" dirty="0"/>
              <a:t>: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1071538" y="1785926"/>
            <a:ext cx="6939548" cy="4071966"/>
            <a:chOff x="1071538" y="1785926"/>
            <a:chExt cx="6939548" cy="4071966"/>
          </a:xfrm>
        </p:grpSpPr>
        <p:pic>
          <p:nvPicPr>
            <p:cNvPr id="11265" name="Picture 1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71538" y="1785926"/>
              <a:ext cx="6939548" cy="4071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5" descr="파일:Youtube logo.png - 위키백과, 우리 모두의 백과사전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43306" y="3143248"/>
              <a:ext cx="1928826" cy="133510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ko-KR" altLang="en-US" dirty="0"/>
              <a:t>타겟돌아오기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85720" y="1785926"/>
            <a:ext cx="307183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타겟까지  도달하는 시간 저장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928662" y="3214686"/>
            <a:ext cx="242889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-70</a:t>
            </a:r>
            <a:r>
              <a:rPr lang="ko-KR" altLang="en-US" sz="1600" b="1" dirty="0"/>
              <a:t>도까지  회전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928662" y="4286256"/>
            <a:ext cx="242889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250</a:t>
            </a:r>
            <a:r>
              <a:rPr lang="ko-KR" altLang="en-US" sz="1600" b="1" dirty="0"/>
              <a:t>도까지  회전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928662" y="5286388"/>
            <a:ext cx="242889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180</a:t>
            </a:r>
            <a:r>
              <a:rPr lang="ko-KR" altLang="en-US" sz="1600" b="1" dirty="0"/>
              <a:t>도까지  회전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57158" y="5929330"/>
            <a:ext cx="300039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제자리까지 돌아오는 시간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3357554" y="-24"/>
            <a:ext cx="5704242" cy="6858000"/>
            <a:chOff x="4786314" y="0"/>
            <a:chExt cx="5704242" cy="6858000"/>
          </a:xfrm>
        </p:grpSpPr>
        <p:sp>
          <p:nvSpPr>
            <p:cNvPr id="17" name="직사각형 16"/>
            <p:cNvSpPr/>
            <p:nvPr/>
          </p:nvSpPr>
          <p:spPr>
            <a:xfrm>
              <a:off x="5072066" y="571480"/>
              <a:ext cx="2643206" cy="16430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5072066" y="142852"/>
              <a:ext cx="1990740" cy="9191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241" name="Picture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6314" y="0"/>
              <a:ext cx="5704242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71736" y="2714620"/>
            <a:ext cx="5790272" cy="3843171"/>
            <a:chOff x="3071802" y="3214686"/>
            <a:chExt cx="4929222" cy="327166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 t="75778"/>
            <a:stretch>
              <a:fillRect/>
            </a:stretch>
          </p:blipFill>
          <p:spPr bwMode="auto">
            <a:xfrm>
              <a:off x="3071802" y="5643578"/>
              <a:ext cx="4786346" cy="84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226" b="24741"/>
            <a:stretch>
              <a:fillRect/>
            </a:stretch>
          </p:blipFill>
          <p:spPr bwMode="auto">
            <a:xfrm>
              <a:off x="4929190" y="3214686"/>
              <a:ext cx="3071834" cy="240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그룹 7"/>
          <p:cNvGrpSpPr/>
          <p:nvPr/>
        </p:nvGrpSpPr>
        <p:grpSpPr>
          <a:xfrm>
            <a:off x="500033" y="1357298"/>
            <a:ext cx="5420777" cy="3286148"/>
            <a:chOff x="500034" y="1357298"/>
            <a:chExt cx="4495832" cy="272543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 l="41915" t="25212" r="3845" b="47515"/>
            <a:stretch>
              <a:fillRect/>
            </a:stretch>
          </p:blipFill>
          <p:spPr bwMode="auto">
            <a:xfrm>
              <a:off x="2428860" y="1714488"/>
              <a:ext cx="256700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357298"/>
              <a:ext cx="1785950" cy="2725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로보독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1571604" y="1214422"/>
            <a:ext cx="714380" cy="6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2214546" y="135729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65038"/>
            <a:ext cx="10227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65038"/>
            <a:ext cx="2071702" cy="425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857621" y="3736674"/>
            <a:ext cx="1071569" cy="5715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"/>
            </a:pPr>
            <a:r>
              <a:rPr lang="ko-KR" altLang="en-US" sz="1400" b="1" dirty="0"/>
              <a:t>로보독</a:t>
            </a:r>
            <a:r>
              <a:rPr lang="en-US" altLang="ko-KR" sz="1400" b="1" dirty="0"/>
              <a:t>ID</a:t>
            </a:r>
          </a:p>
          <a:p>
            <a:pPr algn="ctr"/>
            <a:r>
              <a:rPr lang="ko-KR" altLang="en-US" sz="1400" b="1" dirty="0"/>
              <a:t>확인</a:t>
            </a:r>
          </a:p>
        </p:txBody>
      </p:sp>
      <p:sp>
        <p:nvSpPr>
          <p:cNvPr id="12" name="타원 11"/>
          <p:cNvSpPr/>
          <p:nvPr/>
        </p:nvSpPr>
        <p:spPr>
          <a:xfrm>
            <a:off x="2954804" y="391135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7620" y="4308178"/>
            <a:ext cx="1071570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/>
              <a:t>로보독 </a:t>
            </a:r>
            <a:r>
              <a:rPr lang="en-US" altLang="ko-KR" sz="900" b="1" dirty="0"/>
              <a:t>ID</a:t>
            </a:r>
            <a:r>
              <a:rPr lang="ko-KR" altLang="en-US" sz="900" b="1" dirty="0"/>
              <a:t>는 앱과 연결되면 자동으로 저장된다</a:t>
            </a:r>
            <a:r>
              <a:rPr lang="en-US" altLang="ko-KR" sz="900" b="1" dirty="0"/>
              <a:t>. </a:t>
            </a:r>
          </a:p>
          <a:p>
            <a:endParaRPr lang="en-US" altLang="ko-KR" sz="900" b="1" dirty="0"/>
          </a:p>
          <a:p>
            <a:r>
              <a:rPr lang="ko-KR" altLang="en-US" sz="900" b="1" dirty="0"/>
              <a:t>새로운 로보독과 연결 시 </a:t>
            </a:r>
            <a:r>
              <a:rPr lang="en-US" altLang="ko-KR" sz="900" b="1" dirty="0"/>
              <a:t>ID </a:t>
            </a:r>
            <a:r>
              <a:rPr lang="ko-KR" altLang="en-US" sz="900" b="1" dirty="0"/>
              <a:t>삭제후 재연결 시도한다</a:t>
            </a:r>
            <a:r>
              <a:rPr lang="en-US" altLang="ko-KR" sz="900" b="1" dirty="0"/>
              <a:t>.</a:t>
            </a:r>
            <a:endParaRPr lang="ko-KR" altLang="en-US" sz="900" b="1" dirty="0"/>
          </a:p>
        </p:txBody>
      </p:sp>
      <p:sp>
        <p:nvSpPr>
          <p:cNvPr id="16" name="타원 15"/>
          <p:cNvSpPr/>
          <p:nvPr/>
        </p:nvSpPr>
        <p:spPr>
          <a:xfrm>
            <a:off x="3314424" y="217366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857621" y="2165038"/>
            <a:ext cx="1000132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아이콘 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터치</a:t>
            </a:r>
            <a:endParaRPr lang="ko-KR" altLang="en-US" sz="1400" b="1" dirty="0"/>
          </a:p>
        </p:txBody>
      </p:sp>
      <p:pic>
        <p:nvPicPr>
          <p:cNvPr id="19" name="그림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165038"/>
            <a:ext cx="2071702" cy="4335796"/>
          </a:xfrm>
          <a:prstGeom prst="rect">
            <a:avLst/>
          </a:prstGeom>
          <a:noFill/>
          <a:ln w="1270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21" name="오른쪽 화살표 20"/>
          <p:cNvSpPr/>
          <p:nvPr/>
        </p:nvSpPr>
        <p:spPr>
          <a:xfrm>
            <a:off x="5072066" y="266510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1357290" y="259366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011948" y="216503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572396" y="2143116"/>
            <a:ext cx="1071569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파란색</a:t>
            </a:r>
            <a:endParaRPr lang="en-US" altLang="ko-KR" sz="1400" b="1" dirty="0"/>
          </a:p>
          <a:p>
            <a:pPr algn="ctr"/>
            <a:r>
              <a:rPr lang="ko-KR" altLang="en-US" sz="1400" b="1" dirty="0"/>
              <a:t>표시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572396" y="3286124"/>
            <a:ext cx="1071569" cy="7143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로보독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부저음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출력됨</a:t>
            </a:r>
            <a:endParaRPr lang="ko-KR" altLang="en-US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143380"/>
            <a:ext cx="1214446" cy="10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83231">
            <a:off x="8064814" y="3862689"/>
            <a:ext cx="596150" cy="4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방향회전제어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방향회전 제어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19" y="1428736"/>
            <a:ext cx="879157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24971</TotalTime>
  <Words>239</Words>
  <Application>Microsoft Office PowerPoint</Application>
  <PresentationFormat>화면 슬라이드 쇼(4:3)</PresentationFormat>
  <Paragraphs>60</Paragraphs>
  <Slides>20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20</vt:i4>
      </vt:variant>
    </vt:vector>
  </HeadingPairs>
  <TitlesOfParts>
    <vt:vector size="30" baseType="lpstr">
      <vt:lpstr>나눔고딕 ExtraBold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4200</cp:revision>
  <cp:lastPrinted>2016-04-11T08:38:53Z</cp:lastPrinted>
  <dcterms:created xsi:type="dcterms:W3CDTF">2016-03-30T04:54:04Z</dcterms:created>
  <dcterms:modified xsi:type="dcterms:W3CDTF">2025-03-14T06:40:24Z</dcterms:modified>
</cp:coreProperties>
</file>