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2"/>
  </p:notesMasterIdLst>
  <p:handoutMasterIdLst>
    <p:handoutMasterId r:id="rId13"/>
  </p:handoutMasterIdLst>
  <p:sldIdLst>
    <p:sldId id="258" r:id="rId5"/>
    <p:sldId id="610" r:id="rId6"/>
    <p:sldId id="611" r:id="rId7"/>
    <p:sldId id="616" r:id="rId8"/>
    <p:sldId id="619" r:id="rId9"/>
    <p:sldId id="614" r:id="rId10"/>
    <p:sldId id="607" r:id="rId11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CFD2"/>
    <a:srgbClr val="CC3399"/>
    <a:srgbClr val="FF9801"/>
    <a:srgbClr val="FFC000"/>
    <a:srgbClr val="1555A6"/>
    <a:srgbClr val="009900"/>
    <a:srgbClr val="E2A028"/>
    <a:srgbClr val="C87700"/>
    <a:srgbClr val="33CC33"/>
    <a:srgbClr val="5FBD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6" autoAdjust="0"/>
    <p:restoredTop sz="95493" autoAdjust="0"/>
  </p:normalViewPr>
  <p:slideViewPr>
    <p:cSldViewPr>
      <p:cViewPr varScale="1">
        <p:scale>
          <a:sx n="101" d="100"/>
          <a:sy n="101" d="100"/>
        </p:scale>
        <p:origin x="1644" y="312"/>
      </p:cViewPr>
      <p:guideLst>
        <p:guide orient="horz" pos="2160"/>
        <p:guide pos="2880"/>
        <p:guide orient="horz" pos="2880"/>
        <p:guide pos="2160"/>
        <p:guide orient="horz" pos="16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E9872F57-3978-4B25-A8BE-9E8C86CBD441}"/>
    <pc:docChg chg="undo custSel addSld delSld modSld">
      <pc:chgData name="인수 김" userId="9c0180a6aa0e181f" providerId="LiveId" clId="{E9872F57-3978-4B25-A8BE-9E8C86CBD441}" dt="2025-03-09T04:49:30.807" v="1017" actId="1037"/>
      <pc:docMkLst>
        <pc:docMk/>
      </pc:docMkLst>
      <pc:sldChg chg="modSp mod">
        <pc:chgData name="인수 김" userId="9c0180a6aa0e181f" providerId="LiveId" clId="{E9872F57-3978-4B25-A8BE-9E8C86CBD441}" dt="2025-03-03T09:54:41.777" v="29"/>
        <pc:sldMkLst>
          <pc:docMk/>
          <pc:sldMk cId="3616806418" sldId="258"/>
        </pc:sldMkLst>
        <pc:spChg chg="mod">
          <ac:chgData name="인수 김" userId="9c0180a6aa0e181f" providerId="LiveId" clId="{E9872F57-3978-4B25-A8BE-9E8C86CBD441}" dt="2025-03-03T09:54:41.777" v="29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E9872F57-3978-4B25-A8BE-9E8C86CBD441}" dt="2025-03-03T10:19:43.914" v="409" actId="207"/>
        <pc:sldMkLst>
          <pc:docMk/>
          <pc:sldMk cId="0" sldId="610"/>
        </pc:sldMkLst>
        <pc:spChg chg="add mod">
          <ac:chgData name="인수 김" userId="9c0180a6aa0e181f" providerId="LiveId" clId="{E9872F57-3978-4B25-A8BE-9E8C86CBD441}" dt="2025-03-03T10:19:43.914" v="409" actId="207"/>
          <ac:spMkLst>
            <pc:docMk/>
            <pc:sldMk cId="0" sldId="610"/>
            <ac:spMk id="2" creationId="{BC4E3723-C02E-4A95-3536-2D3FAAD9826C}"/>
          </ac:spMkLst>
        </pc:spChg>
        <pc:spChg chg="add mod">
          <ac:chgData name="인수 김" userId="9c0180a6aa0e181f" providerId="LiveId" clId="{E9872F57-3978-4B25-A8BE-9E8C86CBD441}" dt="2025-03-03T10:14:16.987" v="225" actId="20577"/>
          <ac:spMkLst>
            <pc:docMk/>
            <pc:sldMk cId="0" sldId="610"/>
            <ac:spMk id="5" creationId="{15F46194-5703-9EEE-4ABF-1CF5A386505A}"/>
          </ac:spMkLst>
        </pc:spChg>
        <pc:spChg chg="add mod">
          <ac:chgData name="인수 김" userId="9c0180a6aa0e181f" providerId="LiveId" clId="{E9872F57-3978-4B25-A8BE-9E8C86CBD441}" dt="2025-03-03T10:17:33.158" v="366" actId="20577"/>
          <ac:spMkLst>
            <pc:docMk/>
            <pc:sldMk cId="0" sldId="610"/>
            <ac:spMk id="8" creationId="{3E69968E-7D3B-2052-0F1B-95CC16F20155}"/>
          </ac:spMkLst>
        </pc:spChg>
        <pc:spChg chg="add mod">
          <ac:chgData name="인수 김" userId="9c0180a6aa0e181f" providerId="LiveId" clId="{E9872F57-3978-4B25-A8BE-9E8C86CBD441}" dt="2025-03-03T10:18:51.917" v="398" actId="1036"/>
          <ac:spMkLst>
            <pc:docMk/>
            <pc:sldMk cId="0" sldId="610"/>
            <ac:spMk id="13" creationId="{DABEF7A9-E928-5DA0-453E-FECCC8749153}"/>
          </ac:spMkLst>
        </pc:spChg>
        <pc:spChg chg="add mod">
          <ac:chgData name="인수 김" userId="9c0180a6aa0e181f" providerId="LiveId" clId="{E9872F57-3978-4B25-A8BE-9E8C86CBD441}" dt="2025-03-03T10:19:10.917" v="408" actId="20577"/>
          <ac:spMkLst>
            <pc:docMk/>
            <pc:sldMk cId="0" sldId="610"/>
            <ac:spMk id="14" creationId="{B9A02A99-04FA-0947-E3E2-E5CFF593BFA5}"/>
          </ac:spMkLst>
        </pc:spChg>
        <pc:spChg chg="mod">
          <ac:chgData name="인수 김" userId="9c0180a6aa0e181f" providerId="LiveId" clId="{E9872F57-3978-4B25-A8BE-9E8C86CBD441}" dt="2025-03-03T09:55:03.393" v="43" actId="20577"/>
          <ac:spMkLst>
            <pc:docMk/>
            <pc:sldMk cId="0" sldId="610"/>
            <ac:spMk id="20" creationId="{00000000-0000-0000-0000-000000000000}"/>
          </ac:spMkLst>
        </pc:spChg>
        <pc:picChg chg="add mod">
          <ac:chgData name="인수 김" userId="9c0180a6aa0e181f" providerId="LiveId" clId="{E9872F57-3978-4B25-A8BE-9E8C86CBD441}" dt="2025-03-03T10:16:49.889" v="288" actId="14100"/>
          <ac:picMkLst>
            <pc:docMk/>
            <pc:sldMk cId="0" sldId="610"/>
            <ac:picMk id="7" creationId="{A3C2E88C-A964-1D59-271A-33E41F200863}"/>
          </ac:picMkLst>
        </pc:picChg>
        <pc:picChg chg="add mod">
          <ac:chgData name="인수 김" userId="9c0180a6aa0e181f" providerId="LiveId" clId="{E9872F57-3978-4B25-A8BE-9E8C86CBD441}" dt="2025-03-03T10:18:02.057" v="370" actId="1076"/>
          <ac:picMkLst>
            <pc:docMk/>
            <pc:sldMk cId="0" sldId="610"/>
            <ac:picMk id="10" creationId="{B147DF1F-0CAC-BC74-EA34-3147885E4898}"/>
          </ac:picMkLst>
        </pc:picChg>
        <pc:picChg chg="add mod">
          <ac:chgData name="인수 김" userId="9c0180a6aa0e181f" providerId="LiveId" clId="{E9872F57-3978-4B25-A8BE-9E8C86CBD441}" dt="2025-03-03T10:18:25.608" v="374" actId="14100"/>
          <ac:picMkLst>
            <pc:docMk/>
            <pc:sldMk cId="0" sldId="610"/>
            <ac:picMk id="12" creationId="{B4DB4B76-4195-D27D-B380-33A212B25773}"/>
          </ac:picMkLst>
        </pc:picChg>
      </pc:sldChg>
      <pc:sldChg chg="addSp delSp modSp mod">
        <pc:chgData name="인수 김" userId="9c0180a6aa0e181f" providerId="LiveId" clId="{E9872F57-3978-4B25-A8BE-9E8C86CBD441}" dt="2025-03-09T04:48:28.086" v="1009" actId="1035"/>
        <pc:sldMkLst>
          <pc:docMk/>
          <pc:sldMk cId="0" sldId="611"/>
        </pc:sldMkLst>
        <pc:spChg chg="add mod">
          <ac:chgData name="인수 김" userId="9c0180a6aa0e181f" providerId="LiveId" clId="{E9872F57-3978-4B25-A8BE-9E8C86CBD441}" dt="2025-03-09T03:32:42.361" v="576" actId="14100"/>
          <ac:spMkLst>
            <pc:docMk/>
            <pc:sldMk cId="0" sldId="611"/>
            <ac:spMk id="2" creationId="{FCD43195-83A9-0689-4157-7FD9A17D08CD}"/>
          </ac:spMkLst>
        </pc:spChg>
        <pc:spChg chg="add mod">
          <ac:chgData name="인수 김" userId="9c0180a6aa0e181f" providerId="LiveId" clId="{E9872F57-3978-4B25-A8BE-9E8C86CBD441}" dt="2025-03-09T03:33:26.041" v="590" actId="14100"/>
          <ac:spMkLst>
            <pc:docMk/>
            <pc:sldMk cId="0" sldId="611"/>
            <ac:spMk id="3" creationId="{19B6C708-51F9-1325-98C1-D3AA2F7A9855}"/>
          </ac:spMkLst>
        </pc:spChg>
        <pc:spChg chg="add mod">
          <ac:chgData name="인수 김" userId="9c0180a6aa0e181f" providerId="LiveId" clId="{E9872F57-3978-4B25-A8BE-9E8C86CBD441}" dt="2025-03-09T03:33:11.504" v="585" actId="1036"/>
          <ac:spMkLst>
            <pc:docMk/>
            <pc:sldMk cId="0" sldId="611"/>
            <ac:spMk id="4" creationId="{832A226B-A423-9B04-ECF2-E53E73F22E7B}"/>
          </ac:spMkLst>
        </pc:spChg>
        <pc:spChg chg="add mod">
          <ac:chgData name="인수 김" userId="9c0180a6aa0e181f" providerId="LiveId" clId="{E9872F57-3978-4B25-A8BE-9E8C86CBD441}" dt="2025-03-09T04:48:28.086" v="1009" actId="1035"/>
          <ac:spMkLst>
            <pc:docMk/>
            <pc:sldMk cId="0" sldId="611"/>
            <ac:spMk id="7" creationId="{424AF6E2-2D4A-EF7B-958D-4BEFAA9E2D51}"/>
          </ac:spMkLst>
        </pc:spChg>
        <pc:spChg chg="add mod">
          <ac:chgData name="인수 김" userId="9c0180a6aa0e181f" providerId="LiveId" clId="{E9872F57-3978-4B25-A8BE-9E8C86CBD441}" dt="2025-03-03T10:34:47.850" v="555" actId="164"/>
          <ac:spMkLst>
            <pc:docMk/>
            <pc:sldMk cId="0" sldId="611"/>
            <ac:spMk id="8" creationId="{D4DEA573-4E0D-9A2D-5B83-70857D97A273}"/>
          </ac:spMkLst>
        </pc:spChg>
        <pc:spChg chg="add mod">
          <ac:chgData name="인수 김" userId="9c0180a6aa0e181f" providerId="LiveId" clId="{E9872F57-3978-4B25-A8BE-9E8C86CBD441}" dt="2025-03-03T10:34:47.850" v="555" actId="164"/>
          <ac:spMkLst>
            <pc:docMk/>
            <pc:sldMk cId="0" sldId="611"/>
            <ac:spMk id="13" creationId="{8AEDF7F7-A2B1-4487-C1D5-58A630E16D93}"/>
          </ac:spMkLst>
        </pc:spChg>
        <pc:spChg chg="add mod">
          <ac:chgData name="인수 김" userId="9c0180a6aa0e181f" providerId="LiveId" clId="{E9872F57-3978-4B25-A8BE-9E8C86CBD441}" dt="2025-03-09T04:08:14.233" v="682" actId="1076"/>
          <ac:spMkLst>
            <pc:docMk/>
            <pc:sldMk cId="0" sldId="611"/>
            <ac:spMk id="22" creationId="{78B29A0F-3D46-9C32-5208-186520567BEB}"/>
          </ac:spMkLst>
        </pc:spChg>
        <pc:grpChg chg="add mod">
          <ac:chgData name="인수 김" userId="9c0180a6aa0e181f" providerId="LiveId" clId="{E9872F57-3978-4B25-A8BE-9E8C86CBD441}" dt="2025-03-03T10:34:47.850" v="555" actId="164"/>
          <ac:grpSpMkLst>
            <pc:docMk/>
            <pc:sldMk cId="0" sldId="611"/>
            <ac:grpSpMk id="16" creationId="{2FF07258-760D-E8CB-3465-63F2F841B7D3}"/>
          </ac:grpSpMkLst>
        </pc:grpChg>
        <pc:picChg chg="add mod ord">
          <ac:chgData name="인수 김" userId="9c0180a6aa0e181f" providerId="LiveId" clId="{E9872F57-3978-4B25-A8BE-9E8C86CBD441}" dt="2025-03-03T10:34:47.850" v="555" actId="164"/>
          <ac:picMkLst>
            <pc:docMk/>
            <pc:sldMk cId="0" sldId="611"/>
            <ac:picMk id="5" creationId="{2925EC79-2E60-1AA4-49E3-EA4860983D9C}"/>
          </ac:picMkLst>
        </pc:picChg>
        <pc:picChg chg="add mod">
          <ac:chgData name="인수 김" userId="9c0180a6aa0e181f" providerId="LiveId" clId="{E9872F57-3978-4B25-A8BE-9E8C86CBD441}" dt="2025-03-09T04:09:40.769" v="687" actId="14100"/>
          <ac:picMkLst>
            <pc:docMk/>
            <pc:sldMk cId="0" sldId="611"/>
            <ac:picMk id="11" creationId="{E51908EF-5D67-0536-D678-8C7E17F23735}"/>
          </ac:picMkLst>
        </pc:picChg>
        <pc:picChg chg="add mod">
          <ac:chgData name="인수 김" userId="9c0180a6aa0e181f" providerId="LiveId" clId="{E9872F57-3978-4B25-A8BE-9E8C86CBD441}" dt="2025-03-09T04:09:44.080" v="689" actId="1076"/>
          <ac:picMkLst>
            <pc:docMk/>
            <pc:sldMk cId="0" sldId="611"/>
            <ac:picMk id="21" creationId="{0AB4618B-A2A6-3AC9-8BCE-ABA27BA66ECE}"/>
          </ac:picMkLst>
        </pc:picChg>
        <pc:picChg chg="mod">
          <ac:chgData name="인수 김" userId="9c0180a6aa0e181f" providerId="LiveId" clId="{E9872F57-3978-4B25-A8BE-9E8C86CBD441}" dt="2025-03-09T04:04:48.304" v="619" actId="1076"/>
          <ac:picMkLst>
            <pc:docMk/>
            <pc:sldMk cId="0" sldId="611"/>
            <ac:picMk id="2052" creationId="{00000000-0000-0000-0000-000000000000}"/>
          </ac:picMkLst>
        </pc:picChg>
      </pc:sldChg>
      <pc:sldChg chg="modSp del mod">
        <pc:chgData name="인수 김" userId="9c0180a6aa0e181f" providerId="LiveId" clId="{E9872F57-3978-4B25-A8BE-9E8C86CBD441}" dt="2025-03-09T04:26:49.517" v="746" actId="47"/>
        <pc:sldMkLst>
          <pc:docMk/>
          <pc:sldMk cId="0" sldId="612"/>
        </pc:sldMkLst>
      </pc:sldChg>
      <pc:sldChg chg="del">
        <pc:chgData name="인수 김" userId="9c0180a6aa0e181f" providerId="LiveId" clId="{E9872F57-3978-4B25-A8BE-9E8C86CBD441}" dt="2025-03-09T04:26:52.872" v="747" actId="47"/>
        <pc:sldMkLst>
          <pc:docMk/>
          <pc:sldMk cId="0" sldId="613"/>
        </pc:sldMkLst>
      </pc:sldChg>
      <pc:sldChg chg="addSp delSp modSp mod">
        <pc:chgData name="인수 김" userId="9c0180a6aa0e181f" providerId="LiveId" clId="{E9872F57-3978-4B25-A8BE-9E8C86CBD441}" dt="2025-03-09T04:49:30.807" v="1017" actId="1037"/>
        <pc:sldMkLst>
          <pc:docMk/>
          <pc:sldMk cId="0" sldId="614"/>
        </pc:sldMkLst>
        <pc:spChg chg="add mod">
          <ac:chgData name="인수 김" userId="9c0180a6aa0e181f" providerId="LiveId" clId="{E9872F57-3978-4B25-A8BE-9E8C86CBD441}" dt="2025-03-09T04:49:30.807" v="1017" actId="1037"/>
          <ac:spMkLst>
            <pc:docMk/>
            <pc:sldMk cId="0" sldId="614"/>
            <ac:spMk id="4" creationId="{52AB5541-16CC-0650-AF1B-701FAAC2F28B}"/>
          </ac:spMkLst>
        </pc:spChg>
        <pc:spChg chg="add mod">
          <ac:chgData name="인수 김" userId="9c0180a6aa0e181f" providerId="LiveId" clId="{E9872F57-3978-4B25-A8BE-9E8C86CBD441}" dt="2025-03-09T04:42:34.633" v="778" actId="1076"/>
          <ac:spMkLst>
            <pc:docMk/>
            <pc:sldMk cId="0" sldId="614"/>
            <ac:spMk id="5" creationId="{9E72BE32-CD3B-1BE3-11B4-6E53B9DEE426}"/>
          </ac:spMkLst>
        </pc:spChg>
        <pc:spChg chg="add mod">
          <ac:chgData name="인수 김" userId="9c0180a6aa0e181f" providerId="LiveId" clId="{E9872F57-3978-4B25-A8BE-9E8C86CBD441}" dt="2025-03-09T04:43:54.314" v="826" actId="1076"/>
          <ac:spMkLst>
            <pc:docMk/>
            <pc:sldMk cId="0" sldId="614"/>
            <ac:spMk id="6" creationId="{A3225C00-D942-7023-6854-27B850DE263F}"/>
          </ac:spMkLst>
        </pc:spChg>
        <pc:spChg chg="add mod">
          <ac:chgData name="인수 김" userId="9c0180a6aa0e181f" providerId="LiveId" clId="{E9872F57-3978-4B25-A8BE-9E8C86CBD441}" dt="2025-03-09T04:47:00.481" v="1007" actId="313"/>
          <ac:spMkLst>
            <pc:docMk/>
            <pc:sldMk cId="0" sldId="614"/>
            <ac:spMk id="8" creationId="{41C495FD-7D88-34B8-5790-7661BA6B2A7C}"/>
          </ac:spMkLst>
        </pc:spChg>
        <pc:spChg chg="mod">
          <ac:chgData name="인수 김" userId="9c0180a6aa0e181f" providerId="LiveId" clId="{E9872F57-3978-4B25-A8BE-9E8C86CBD441}" dt="2025-03-09T04:27:33.226" v="756" actId="20577"/>
          <ac:spMkLst>
            <pc:docMk/>
            <pc:sldMk cId="0" sldId="614"/>
            <ac:spMk id="20" creationId="{00000000-0000-0000-0000-000000000000}"/>
          </ac:spMkLst>
        </pc:spChg>
        <pc:picChg chg="add mod">
          <ac:chgData name="인수 김" userId="9c0180a6aa0e181f" providerId="LiveId" clId="{E9872F57-3978-4B25-A8BE-9E8C86CBD441}" dt="2025-03-09T04:42:31.682" v="777" actId="1076"/>
          <ac:picMkLst>
            <pc:docMk/>
            <pc:sldMk cId="0" sldId="614"/>
            <ac:picMk id="3" creationId="{DA8E4838-408D-BD36-99CA-79DE0C6F5190}"/>
          </ac:picMkLst>
        </pc:picChg>
        <pc:picChg chg="mod">
          <ac:chgData name="인수 김" userId="9c0180a6aa0e181f" providerId="LiveId" clId="{E9872F57-3978-4B25-A8BE-9E8C86CBD441}" dt="2025-03-09T04:43:18.384" v="786" actId="1076"/>
          <ac:picMkLst>
            <pc:docMk/>
            <pc:sldMk cId="0" sldId="614"/>
            <ac:picMk id="7" creationId="{00000000-0000-0000-0000-000000000000}"/>
          </ac:picMkLst>
        </pc:picChg>
      </pc:sldChg>
      <pc:sldChg chg="addSp modSp new del mod">
        <pc:chgData name="인수 김" userId="9c0180a6aa0e181f" providerId="LiveId" clId="{E9872F57-3978-4B25-A8BE-9E8C86CBD441}" dt="2025-03-09T04:27:15.359" v="750" actId="47"/>
        <pc:sldMkLst>
          <pc:docMk/>
          <pc:sldMk cId="601559811" sldId="615"/>
        </pc:sldMkLst>
      </pc:sldChg>
      <pc:sldChg chg="new del">
        <pc:chgData name="인수 김" userId="9c0180a6aa0e181f" providerId="LiveId" clId="{E9872F57-3978-4B25-A8BE-9E8C86CBD441}" dt="2025-03-03T10:12:14.244" v="137" actId="680"/>
        <pc:sldMkLst>
          <pc:docMk/>
          <pc:sldMk cId="2233228182" sldId="615"/>
        </pc:sldMkLst>
      </pc:sldChg>
      <pc:sldChg chg="addSp delSp modSp add mod">
        <pc:chgData name="인수 김" userId="9c0180a6aa0e181f" providerId="LiveId" clId="{E9872F57-3978-4B25-A8BE-9E8C86CBD441}" dt="2025-03-09T04:48:59.005" v="1016"/>
        <pc:sldMkLst>
          <pc:docMk/>
          <pc:sldMk cId="0" sldId="616"/>
        </pc:sldMkLst>
        <pc:spChg chg="mod">
          <ac:chgData name="인수 김" userId="9c0180a6aa0e181f" providerId="LiveId" clId="{E9872F57-3978-4B25-A8BE-9E8C86CBD441}" dt="2025-03-09T04:25:04.673" v="715" actId="1076"/>
          <ac:spMkLst>
            <pc:docMk/>
            <pc:sldMk cId="0" sldId="616"/>
            <ac:spMk id="7" creationId="{B8CEF028-CF2B-258B-9588-B27D1712E663}"/>
          </ac:spMkLst>
        </pc:spChg>
        <pc:spChg chg="add mod">
          <ac:chgData name="인수 김" userId="9c0180a6aa0e181f" providerId="LiveId" clId="{E9872F57-3978-4B25-A8BE-9E8C86CBD441}" dt="2025-03-09T04:48:59.005" v="1016"/>
          <ac:spMkLst>
            <pc:docMk/>
            <pc:sldMk cId="0" sldId="616"/>
            <ac:spMk id="8" creationId="{8E3F7120-DD08-57E6-9837-242F64B4FFBC}"/>
          </ac:spMkLst>
        </pc:spChg>
        <pc:spChg chg="mod">
          <ac:chgData name="인수 김" userId="9c0180a6aa0e181f" providerId="LiveId" clId="{E9872F57-3978-4B25-A8BE-9E8C86CBD441}" dt="2025-03-09T04:27:23.332" v="752" actId="20577"/>
          <ac:spMkLst>
            <pc:docMk/>
            <pc:sldMk cId="0" sldId="616"/>
            <ac:spMk id="20" creationId="{00000000-0000-0000-0000-000000000000}"/>
          </ac:spMkLst>
        </pc:spChg>
        <pc:picChg chg="add mod ord">
          <ac:chgData name="인수 김" userId="9c0180a6aa0e181f" providerId="LiveId" clId="{E9872F57-3978-4B25-A8BE-9E8C86CBD441}" dt="2025-03-09T04:23:33.465" v="700" actId="14100"/>
          <ac:picMkLst>
            <pc:docMk/>
            <pc:sldMk cId="0" sldId="616"/>
            <ac:picMk id="2" creationId="{CAF8C519-6594-5BBE-68F5-5F7753B341B7}"/>
          </ac:picMkLst>
        </pc:picChg>
        <pc:picChg chg="add mod">
          <ac:chgData name="인수 김" userId="9c0180a6aa0e181f" providerId="LiveId" clId="{E9872F57-3978-4B25-A8BE-9E8C86CBD441}" dt="2025-03-09T04:24:51.088" v="708" actId="1076"/>
          <ac:picMkLst>
            <pc:docMk/>
            <pc:sldMk cId="0" sldId="616"/>
            <ac:picMk id="4" creationId="{1C507A76-9AE5-F42F-A39B-171DF0EBB937}"/>
          </ac:picMkLst>
        </pc:picChg>
        <pc:picChg chg="mod">
          <ac:chgData name="인수 김" userId="9c0180a6aa0e181f" providerId="LiveId" clId="{E9872F57-3978-4B25-A8BE-9E8C86CBD441}" dt="2025-03-09T04:25:00.904" v="713" actId="1076"/>
          <ac:picMkLst>
            <pc:docMk/>
            <pc:sldMk cId="0" sldId="616"/>
            <ac:picMk id="6" creationId="{803DC677-97C7-FEA4-F12F-F70C15B3410C}"/>
          </ac:picMkLst>
        </pc:picChg>
        <pc:picChg chg="mod">
          <ac:chgData name="인수 김" userId="9c0180a6aa0e181f" providerId="LiveId" clId="{E9872F57-3978-4B25-A8BE-9E8C86CBD441}" dt="2025-03-09T04:24:53.313" v="709" actId="1076"/>
          <ac:picMkLst>
            <pc:docMk/>
            <pc:sldMk cId="0" sldId="616"/>
            <ac:picMk id="13" creationId="{FAAD59D3-CD4F-A09D-913B-3B2B41FC80C9}"/>
          </ac:picMkLst>
        </pc:picChg>
      </pc:sldChg>
      <pc:sldChg chg="addSp delSp modSp add del mod">
        <pc:chgData name="인수 김" userId="9c0180a6aa0e181f" providerId="LiveId" clId="{E9872F57-3978-4B25-A8BE-9E8C86CBD441}" dt="2025-03-09T04:09:56.488" v="690" actId="47"/>
        <pc:sldMkLst>
          <pc:docMk/>
          <pc:sldMk cId="1689269639" sldId="616"/>
        </pc:sldMkLst>
      </pc:sldChg>
      <pc:sldChg chg="modSp add mod">
        <pc:chgData name="인수 김" userId="9c0180a6aa0e181f" providerId="LiveId" clId="{E9872F57-3978-4B25-A8BE-9E8C86CBD441}" dt="2025-03-09T04:27:28.968" v="754" actId="20577"/>
        <pc:sldMkLst>
          <pc:docMk/>
          <pc:sldMk cId="2947987361" sldId="619"/>
        </pc:sldMkLst>
        <pc:spChg chg="mod">
          <ac:chgData name="인수 김" userId="9c0180a6aa0e181f" providerId="LiveId" clId="{E9872F57-3978-4B25-A8BE-9E8C86CBD441}" dt="2025-03-09T04:27:28.968" v="754" actId="20577"/>
          <ac:spMkLst>
            <pc:docMk/>
            <pc:sldMk cId="2947987361" sldId="619"/>
            <ac:spMk id="2" creationId="{9EC92986-2BD2-556D-3EC2-60B74DACEADA}"/>
          </ac:spMkLst>
        </pc:spChg>
      </pc:sldChg>
    </pc:docChg>
  </pc:docChgLst>
  <pc:docChgLst>
    <pc:chgData name="인수 김" userId="9c0180a6aa0e181f" providerId="LiveId" clId="{6A708BB7-BA81-4619-88F4-C98BFC7CEF82}"/>
    <pc:docChg chg="modSld">
      <pc:chgData name="인수 김" userId="9c0180a6aa0e181f" providerId="LiveId" clId="{6A708BB7-BA81-4619-88F4-C98BFC7CEF82}" dt="2025-03-14T00:55:30.951" v="10" actId="2"/>
      <pc:docMkLst>
        <pc:docMk/>
      </pc:docMkLst>
      <pc:sldChg chg="modSp mod">
        <pc:chgData name="인수 김" userId="9c0180a6aa0e181f" providerId="LiveId" clId="{6A708BB7-BA81-4619-88F4-C98BFC7CEF82}" dt="2025-03-14T00:55:22.176" v="2" actId="2"/>
        <pc:sldMkLst>
          <pc:docMk/>
          <pc:sldMk cId="3616806418" sldId="258"/>
        </pc:sldMkLst>
        <pc:spChg chg="mod">
          <ac:chgData name="인수 김" userId="9c0180a6aa0e181f" providerId="LiveId" clId="{6A708BB7-BA81-4619-88F4-C98BFC7CEF82}" dt="2025-03-14T00:55:22.176" v="2" actId="2"/>
          <ac:spMkLst>
            <pc:docMk/>
            <pc:sldMk cId="3616806418" sldId="258"/>
            <ac:spMk id="45" creationId="{00000000-0000-0000-0000-000000000000}"/>
          </ac:spMkLst>
        </pc:spChg>
      </pc:sldChg>
      <pc:sldChg chg="modSp mod">
        <pc:chgData name="인수 김" userId="9c0180a6aa0e181f" providerId="LiveId" clId="{6A708BB7-BA81-4619-88F4-C98BFC7CEF82}" dt="2025-03-14T00:55:23.304" v="3" actId="2"/>
        <pc:sldMkLst>
          <pc:docMk/>
          <pc:sldMk cId="0" sldId="611"/>
        </pc:sldMkLst>
        <pc:spChg chg="mod">
          <ac:chgData name="인수 김" userId="9c0180a6aa0e181f" providerId="LiveId" clId="{6A708BB7-BA81-4619-88F4-C98BFC7CEF82}" dt="2025-03-14T00:55:23.304" v="3" actId="2"/>
          <ac:spMkLst>
            <pc:docMk/>
            <pc:sldMk cId="0" sldId="611"/>
            <ac:spMk id="22" creationId="{78B29A0F-3D46-9C32-5208-186520567BEB}"/>
          </ac:spMkLst>
        </pc:spChg>
      </pc:sldChg>
      <pc:sldChg chg="modSp mod">
        <pc:chgData name="인수 김" userId="9c0180a6aa0e181f" providerId="LiveId" clId="{6A708BB7-BA81-4619-88F4-C98BFC7CEF82}" dt="2025-03-14T00:55:20.882" v="1" actId="2"/>
        <pc:sldMkLst>
          <pc:docMk/>
          <pc:sldMk cId="0" sldId="614"/>
        </pc:sldMkLst>
        <pc:spChg chg="mod">
          <ac:chgData name="인수 김" userId="9c0180a6aa0e181f" providerId="LiveId" clId="{6A708BB7-BA81-4619-88F4-C98BFC7CEF82}" dt="2025-03-14T00:55:19.222" v="0" actId="2"/>
          <ac:spMkLst>
            <pc:docMk/>
            <pc:sldMk cId="0" sldId="614"/>
            <ac:spMk id="6" creationId="{A3225C00-D942-7023-6854-27B850DE263F}"/>
          </ac:spMkLst>
        </pc:spChg>
        <pc:spChg chg="mod">
          <ac:chgData name="인수 김" userId="9c0180a6aa0e181f" providerId="LiveId" clId="{6A708BB7-BA81-4619-88F4-C98BFC7CEF82}" dt="2025-03-14T00:55:20.882" v="1" actId="2"/>
          <ac:spMkLst>
            <pc:docMk/>
            <pc:sldMk cId="0" sldId="614"/>
            <ac:spMk id="8" creationId="{41C495FD-7D88-34B8-5790-7661BA6B2A7C}"/>
          </ac:spMkLst>
        </pc:spChg>
      </pc:sldChg>
      <pc:sldChg chg="modSp mod">
        <pc:chgData name="인수 김" userId="9c0180a6aa0e181f" providerId="LiveId" clId="{6A708BB7-BA81-4619-88F4-C98BFC7CEF82}" dt="2025-03-14T00:55:29.352" v="9" actId="2"/>
        <pc:sldMkLst>
          <pc:docMk/>
          <pc:sldMk cId="0" sldId="616"/>
        </pc:sldMkLst>
        <pc:spChg chg="mod">
          <ac:chgData name="인수 김" userId="9c0180a6aa0e181f" providerId="LiveId" clId="{6A708BB7-BA81-4619-88F4-C98BFC7CEF82}" dt="2025-03-14T00:55:24.480" v="4" actId="2"/>
          <ac:spMkLst>
            <pc:docMk/>
            <pc:sldMk cId="0" sldId="616"/>
            <ac:spMk id="5" creationId="{00000000-0000-0000-0000-000000000000}"/>
          </ac:spMkLst>
        </pc:spChg>
        <pc:spChg chg="mod">
          <ac:chgData name="인수 김" userId="9c0180a6aa0e181f" providerId="LiveId" clId="{6A708BB7-BA81-4619-88F4-C98BFC7CEF82}" dt="2025-03-14T00:55:27.496" v="7" actId="2"/>
          <ac:spMkLst>
            <pc:docMk/>
            <pc:sldMk cId="0" sldId="616"/>
            <ac:spMk id="16" creationId="{0445DC40-7110-E32E-2045-B026BE5C4165}"/>
          </ac:spMkLst>
        </pc:spChg>
        <pc:spChg chg="mod">
          <ac:chgData name="인수 김" userId="9c0180a6aa0e181f" providerId="LiveId" clId="{6A708BB7-BA81-4619-88F4-C98BFC7CEF82}" dt="2025-03-14T00:55:28.384" v="8" actId="2"/>
          <ac:spMkLst>
            <pc:docMk/>
            <pc:sldMk cId="0" sldId="616"/>
            <ac:spMk id="23" creationId="{6C4CB31D-9FE0-E586-3D74-8844FA2D8AC9}"/>
          </ac:spMkLst>
        </pc:spChg>
        <pc:spChg chg="mod">
          <ac:chgData name="인수 김" userId="9c0180a6aa0e181f" providerId="LiveId" clId="{6A708BB7-BA81-4619-88F4-C98BFC7CEF82}" dt="2025-03-14T00:55:29.352" v="9" actId="2"/>
          <ac:spMkLst>
            <pc:docMk/>
            <pc:sldMk cId="0" sldId="616"/>
            <ac:spMk id="39" creationId="{4F87C9D8-81A4-75A1-4A26-237A7AE2056F}"/>
          </ac:spMkLst>
        </pc:spChg>
      </pc:sldChg>
      <pc:sldChg chg="modSp mod">
        <pc:chgData name="인수 김" userId="9c0180a6aa0e181f" providerId="LiveId" clId="{6A708BB7-BA81-4619-88F4-C98BFC7CEF82}" dt="2025-03-14T00:55:30.951" v="10" actId="2"/>
        <pc:sldMkLst>
          <pc:docMk/>
          <pc:sldMk cId="2947987361" sldId="619"/>
        </pc:sldMkLst>
        <pc:spChg chg="mod">
          <ac:chgData name="인수 김" userId="9c0180a6aa0e181f" providerId="LiveId" clId="{6A708BB7-BA81-4619-88F4-C98BFC7CEF82}" dt="2025-03-14T00:55:30.951" v="10" actId="2"/>
          <ac:spMkLst>
            <pc:docMk/>
            <pc:sldMk cId="2947987361" sldId="619"/>
            <ac:spMk id="25" creationId="{178F963B-3966-5578-236E-2EA0A26C173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98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283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5201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103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533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0124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6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813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42105"/>
          <a:stretch>
            <a:fillRect/>
          </a:stretch>
        </p:blipFill>
        <p:spPr bwMode="auto">
          <a:xfrm>
            <a:off x="928662" y="2172022"/>
            <a:ext cx="3362655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918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dirty="0"/>
              <a:t>설명설명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73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RoboDog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4857760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로보독</a:t>
            </a:r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</a:p>
          <a:p>
            <a:pPr algn="ctr"/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스크래치연결하기</a:t>
            </a: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806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/>
              <a:t>프로그램 설치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4E3723-C02E-4A95-3536-2D3FAAD9826C}"/>
              </a:ext>
            </a:extLst>
          </p:cNvPr>
          <p:cNvSpPr txBox="1"/>
          <p:nvPr/>
        </p:nvSpPr>
        <p:spPr>
          <a:xfrm>
            <a:off x="611560" y="1372793"/>
            <a:ext cx="6696744" cy="79208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https://jcblock.co.kr/mobile_robodog/m3/m3.html</a:t>
            </a:r>
          </a:p>
          <a:p>
            <a:r>
              <a:rPr lang="en-US" altLang="ko-KR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   </a:t>
            </a:r>
            <a:r>
              <a:rPr lang="ko-KR" altLang="en-US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에서 </a:t>
            </a:r>
            <a:r>
              <a:rPr lang="en-US" altLang="ko-KR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JuniLink.msi</a:t>
            </a:r>
            <a:r>
              <a:rPr lang="ko-KR" altLang="en-US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파일을 다운받는다</a:t>
            </a:r>
            <a:r>
              <a:rPr lang="en-US" altLang="ko-KR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F46194-5703-9EEE-4ABF-1CF5A386505A}"/>
              </a:ext>
            </a:extLst>
          </p:cNvPr>
          <p:cNvSpPr txBox="1"/>
          <p:nvPr/>
        </p:nvSpPr>
        <p:spPr>
          <a:xfrm>
            <a:off x="611560" y="2156281"/>
            <a:ext cx="6696744" cy="46317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b="1" dirty="0">
                <a:latin typeface="맑은 고딕" panose="020B0503020000020004" pitchFamily="50" charset="-127"/>
                <a:ea typeface="나눔고딕 ExtraBold" panose="020D0904000000000000" pitchFamily="50" charset="-127"/>
              </a:rPr>
              <a:t>다운받은 </a:t>
            </a:r>
            <a:r>
              <a:rPr lang="en-US" altLang="ko-KR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JuniLink.msi</a:t>
            </a:r>
            <a:r>
              <a:rPr lang="ko-KR" altLang="en-US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클릭하여 프로그램을 설치한다</a:t>
            </a:r>
            <a:r>
              <a:rPr lang="en-US" altLang="ko-KR" b="1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.</a:t>
            </a:r>
            <a:endParaRPr lang="ko-KR" altLang="en-US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3C2E88C-A964-1D59-271A-33E41F200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5" y="2679119"/>
            <a:ext cx="1080120" cy="6452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69968E-7D3B-2052-0F1B-95CC16F20155}"/>
              </a:ext>
            </a:extLst>
          </p:cNvPr>
          <p:cNvSpPr txBox="1"/>
          <p:nvPr/>
        </p:nvSpPr>
        <p:spPr>
          <a:xfrm>
            <a:off x="624533" y="2733955"/>
            <a:ext cx="6696744" cy="46317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               아이콘이 추가됐는지 확인한다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ko-KR" altLang="en-US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B147DF1F-0CAC-BC74-EA34-3147885E4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176" y="3785470"/>
            <a:ext cx="2320860" cy="2341159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B4DB4B76-4195-D27D-B380-33A212B257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7218" y="3785470"/>
            <a:ext cx="3607411" cy="23411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ABEF7A9-E928-5DA0-453E-FECCC8749153}"/>
              </a:ext>
            </a:extLst>
          </p:cNvPr>
          <p:cNvSpPr txBox="1"/>
          <p:nvPr/>
        </p:nvSpPr>
        <p:spPr>
          <a:xfrm>
            <a:off x="1119371" y="6134180"/>
            <a:ext cx="1868453" cy="46317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&lt;JuniLink.exe&gt;</a:t>
            </a:r>
            <a:endParaRPr lang="ko-KR" altLang="en-US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A02A99-04FA-0947-E3E2-E5CFF593BFA5}"/>
              </a:ext>
            </a:extLst>
          </p:cNvPr>
          <p:cNvSpPr txBox="1"/>
          <p:nvPr/>
        </p:nvSpPr>
        <p:spPr>
          <a:xfrm>
            <a:off x="5286696" y="6148616"/>
            <a:ext cx="1868453" cy="46317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&lt;Scratch3.exe&gt;</a:t>
            </a:r>
            <a:endParaRPr lang="ko-KR" altLang="en-US" b="1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로보독 전원 켜기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t="75778"/>
          <a:stretch>
            <a:fillRect/>
          </a:stretch>
        </p:blipFill>
        <p:spPr bwMode="auto">
          <a:xfrm>
            <a:off x="2852551" y="5634950"/>
            <a:ext cx="6004139" cy="105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l="41915" t="25212" r="3845" b="47515"/>
          <a:stretch>
            <a:fillRect/>
          </a:stretch>
        </p:blipFill>
        <p:spPr bwMode="auto">
          <a:xfrm>
            <a:off x="2714612" y="1571612"/>
            <a:ext cx="32670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그룹 15">
            <a:extLst>
              <a:ext uri="{FF2B5EF4-FFF2-40B4-BE49-F238E27FC236}">
                <a16:creationId xmlns:a16="http://schemas.microsoft.com/office/drawing/2014/main" id="{2FF07258-760D-E8CB-3465-63F2F841B7D3}"/>
              </a:ext>
            </a:extLst>
          </p:cNvPr>
          <p:cNvGrpSpPr/>
          <p:nvPr/>
        </p:nvGrpSpPr>
        <p:grpSpPr>
          <a:xfrm>
            <a:off x="347067" y="1628800"/>
            <a:ext cx="2228311" cy="3456384"/>
            <a:chOff x="347067" y="1628800"/>
            <a:chExt cx="2228311" cy="3456384"/>
          </a:xfrm>
        </p:grpSpPr>
        <p:pic>
          <p:nvPicPr>
            <p:cNvPr id="5" name="그림 4" descr="기계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2925EC79-2E60-1AA4-49E3-EA4860983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067" y="1628800"/>
              <a:ext cx="2228311" cy="3456384"/>
            </a:xfrm>
            <a:prstGeom prst="rect">
              <a:avLst/>
            </a:prstGeom>
          </p:spPr>
        </p:pic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424AF6E2-2D4A-EF7B-958D-4BEFAA9E2D51}"/>
                </a:ext>
              </a:extLst>
            </p:cNvPr>
            <p:cNvSpPr/>
            <p:nvPr/>
          </p:nvSpPr>
          <p:spPr>
            <a:xfrm>
              <a:off x="1296240" y="3717032"/>
              <a:ext cx="385229" cy="368424"/>
            </a:xfrm>
            <a:prstGeom prst="ellipse">
              <a:avLst/>
            </a:prstGeom>
            <a:noFill/>
            <a:ln w="444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D4DEA573-4E0D-9A2D-5B83-70857D97A273}"/>
                </a:ext>
              </a:extLst>
            </p:cNvPr>
            <p:cNvSpPr/>
            <p:nvPr/>
          </p:nvSpPr>
          <p:spPr>
            <a:xfrm>
              <a:off x="754722" y="4243864"/>
              <a:ext cx="1524310" cy="36842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dirty="0">
                  <a:solidFill>
                    <a:schemeClr val="tx1"/>
                  </a:solidFill>
                </a:rPr>
                <a:t>전원스위치</a:t>
              </a:r>
            </a:p>
          </p:txBody>
        </p:sp>
        <p:sp>
          <p:nvSpPr>
            <p:cNvPr id="13" name="화살표: 오른쪽 12">
              <a:extLst>
                <a:ext uri="{FF2B5EF4-FFF2-40B4-BE49-F238E27FC236}">
                  <a16:creationId xmlns:a16="http://schemas.microsoft.com/office/drawing/2014/main" id="{8AEDF7F7-A2B1-4487-C1D5-58A630E16D93}"/>
                </a:ext>
              </a:extLst>
            </p:cNvPr>
            <p:cNvSpPr/>
            <p:nvPr/>
          </p:nvSpPr>
          <p:spPr>
            <a:xfrm>
              <a:off x="1790086" y="3821503"/>
              <a:ext cx="261634" cy="193403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FCD43195-83A9-0689-4157-7FD9A17D08CD}"/>
              </a:ext>
            </a:extLst>
          </p:cNvPr>
          <p:cNvSpPr/>
          <p:nvPr/>
        </p:nvSpPr>
        <p:spPr>
          <a:xfrm>
            <a:off x="2279033" y="3766781"/>
            <a:ext cx="606154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19B6C708-51F9-1325-98C1-D3AA2F7A9855}"/>
              </a:ext>
            </a:extLst>
          </p:cNvPr>
          <p:cNvSpPr/>
          <p:nvPr/>
        </p:nvSpPr>
        <p:spPr>
          <a:xfrm>
            <a:off x="179512" y="3789040"/>
            <a:ext cx="634475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OFF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832A226B-A423-9B04-ECF2-E53E73F22E7B}"/>
              </a:ext>
            </a:extLst>
          </p:cNvPr>
          <p:cNvSpPr/>
          <p:nvPr/>
        </p:nvSpPr>
        <p:spPr>
          <a:xfrm flipH="1">
            <a:off x="922604" y="3824913"/>
            <a:ext cx="286580" cy="193403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1" name="그림 10" descr="빛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51908EF-5D67-0536-D678-8C7E17F237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167" y="3041886"/>
            <a:ext cx="1638002" cy="749155"/>
          </a:xfrm>
          <a:prstGeom prst="rect">
            <a:avLst/>
          </a:prstGeom>
        </p:spPr>
      </p:pic>
      <p:pic>
        <p:nvPicPr>
          <p:cNvPr id="21" name="그림 20" descr="장난감, 기계, 공구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0AB4618B-A2A6-3AC9-8BCE-ABA27BA66E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477" y="3043714"/>
            <a:ext cx="2919283" cy="2583123"/>
          </a:xfrm>
          <a:prstGeom prst="rect">
            <a:avLst/>
          </a:prstGeom>
        </p:spPr>
      </p:pic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78B29A0F-3D46-9C32-5208-186520567BEB}"/>
              </a:ext>
            </a:extLst>
          </p:cNvPr>
          <p:cNvSpPr/>
          <p:nvPr/>
        </p:nvSpPr>
        <p:spPr>
          <a:xfrm>
            <a:off x="4450257" y="2566606"/>
            <a:ext cx="1944217" cy="338336"/>
          </a:xfrm>
          <a:prstGeom prst="roundRect">
            <a:avLst/>
          </a:prstGeom>
          <a:solidFill>
            <a:srgbClr val="9BCFD2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로보독 </a:t>
            </a:r>
            <a:r>
              <a:rPr lang="en-US" altLang="ko-KR" sz="1600" b="1" dirty="0">
                <a:solidFill>
                  <a:schemeClr val="tx1"/>
                </a:solidFill>
              </a:rPr>
              <a:t>ID </a:t>
            </a:r>
            <a:r>
              <a:rPr lang="ko-KR" altLang="en-US" sz="1600" b="1" dirty="0">
                <a:solidFill>
                  <a:schemeClr val="tx1"/>
                </a:solidFill>
              </a:rPr>
              <a:t>끝</a:t>
            </a:r>
            <a:r>
              <a:rPr lang="en-US" altLang="ko-KR" sz="1600" b="1" dirty="0">
                <a:solidFill>
                  <a:schemeClr val="tx1"/>
                </a:solidFill>
              </a:rPr>
              <a:t>2</a:t>
            </a:r>
            <a:r>
              <a:rPr lang="ko-KR" altLang="en-US" sz="1600" b="1" dirty="0">
                <a:solidFill>
                  <a:schemeClr val="tx1"/>
                </a:solidFill>
              </a:rPr>
              <a:t>자리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AF8C519-6594-5BBE-68F5-5F7753B34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642" y="2506161"/>
            <a:ext cx="3556033" cy="3587135"/>
          </a:xfrm>
          <a:prstGeom prst="rect">
            <a:avLst/>
          </a:prstGeom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en-US" altLang="ko-KR" dirty="0"/>
              <a:t>JuniLink.exe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15616" y="1279403"/>
            <a:ext cx="6376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로보독과 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JuniLink.exe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프로그램을 연결한다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.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3635896" y="388460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03DC677-97C7-FEA4-F12F-F70C15B34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302" y="4522631"/>
            <a:ext cx="1453771" cy="1239010"/>
          </a:xfrm>
          <a:prstGeom prst="rect">
            <a:avLst/>
          </a:prstGeom>
        </p:spPr>
      </p:pic>
      <p:sp>
        <p:nvSpPr>
          <p:cNvPr id="7" name="오른쪽 화살표 13">
            <a:extLst>
              <a:ext uri="{FF2B5EF4-FFF2-40B4-BE49-F238E27FC236}">
                <a16:creationId xmlns:a16="http://schemas.microsoft.com/office/drawing/2014/main" id="{B8CEF028-CF2B-258B-9588-B27D1712E663}"/>
              </a:ext>
            </a:extLst>
          </p:cNvPr>
          <p:cNvSpPr/>
          <p:nvPr/>
        </p:nvSpPr>
        <p:spPr>
          <a:xfrm rot="5400000">
            <a:off x="1671123" y="4054079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AAD59D3-CD4F-A09D-913B-3B2B41FC8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1244" y="3102946"/>
            <a:ext cx="1630988" cy="67788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45DC40-7110-E32E-2045-B026BE5C4165}"/>
              </a:ext>
            </a:extLst>
          </p:cNvPr>
          <p:cNvSpPr/>
          <p:nvPr/>
        </p:nvSpPr>
        <p:spPr>
          <a:xfrm>
            <a:off x="430672" y="1983984"/>
            <a:ext cx="3389078" cy="6700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①</a:t>
            </a:r>
            <a:r>
              <a:rPr lang="ko-KR" altLang="en-US" sz="1400" b="1" dirty="0">
                <a:sym typeface="Wingdings"/>
              </a:rPr>
              <a:t>로보독 전원을 켜고 동글을 </a:t>
            </a:r>
            <a:r>
              <a:rPr lang="en-US" altLang="ko-KR" sz="1400" b="1" dirty="0">
                <a:sym typeface="Wingdings"/>
              </a:rPr>
              <a:t>PC</a:t>
            </a:r>
            <a:r>
              <a:rPr lang="ko-KR" altLang="en-US" sz="1400" b="1" dirty="0">
                <a:sym typeface="Wingdings"/>
              </a:rPr>
              <a:t>에 연결</a:t>
            </a:r>
            <a:endParaRPr lang="en-US" altLang="ko-KR" sz="1400" b="1" dirty="0">
              <a:sym typeface="Wingdings"/>
            </a:endParaRPr>
          </a:p>
          <a:p>
            <a:pPr algn="ctr"/>
            <a:r>
              <a:rPr lang="en-US" altLang="ko-KR" sz="1400" b="1" dirty="0">
                <a:sym typeface="Wingdings"/>
              </a:rPr>
              <a:t>(</a:t>
            </a:r>
            <a:r>
              <a:rPr lang="ko-KR" altLang="en-US" sz="1400" b="1" dirty="0">
                <a:sym typeface="Wingdings"/>
              </a:rPr>
              <a:t>동글 </a:t>
            </a:r>
            <a:r>
              <a:rPr lang="en-US" altLang="ko-KR" sz="1400" b="1" dirty="0">
                <a:sym typeface="Wingdings"/>
              </a:rPr>
              <a:t>LED </a:t>
            </a:r>
            <a:r>
              <a:rPr lang="ko-KR" altLang="en-US" sz="1400" b="1" dirty="0">
                <a:sym typeface="Wingdings"/>
              </a:rPr>
              <a:t>깜박임 멈추고 점등됨</a:t>
            </a:r>
            <a:r>
              <a:rPr lang="en-US" altLang="ko-KR" sz="1400" b="1" dirty="0">
                <a:sym typeface="Wingdings"/>
              </a:rPr>
              <a:t>)</a:t>
            </a:r>
            <a:endParaRPr lang="ko-KR" altLang="en-US" sz="1400" b="1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0AEE749-C5B1-801C-2333-2EB9159A9414}"/>
              </a:ext>
            </a:extLst>
          </p:cNvPr>
          <p:cNvSpPr/>
          <p:nvPr/>
        </p:nvSpPr>
        <p:spPr>
          <a:xfrm>
            <a:off x="430672" y="5983625"/>
            <a:ext cx="3205224" cy="5733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②P</a:t>
            </a:r>
            <a:r>
              <a:rPr lang="en-US" altLang="ko-KR" sz="1400" b="1" dirty="0">
                <a:sym typeface="Wingdings"/>
              </a:rPr>
              <a:t>C </a:t>
            </a:r>
            <a:r>
              <a:rPr lang="ko-KR" altLang="en-US" sz="1400" b="1" dirty="0">
                <a:sym typeface="Wingdings"/>
              </a:rPr>
              <a:t>바탕화면에 있는 </a:t>
            </a:r>
            <a:r>
              <a:rPr lang="en-US" altLang="ko-KR" sz="1400" b="1" dirty="0">
                <a:sym typeface="Wingdings"/>
              </a:rPr>
              <a:t>JuniLink.exe </a:t>
            </a:r>
            <a:r>
              <a:rPr lang="ko-KR" altLang="en-US" sz="1400" b="1" dirty="0">
                <a:sym typeface="Wingdings"/>
              </a:rPr>
              <a:t>아이콘을 클릭하여 실행한다</a:t>
            </a:r>
            <a:r>
              <a:rPr lang="en-US" altLang="ko-KR" sz="1400" b="1" dirty="0">
                <a:sym typeface="Wingdings"/>
              </a:rPr>
              <a:t>.</a:t>
            </a:r>
            <a:endParaRPr lang="ko-KR" altLang="en-US" sz="1400" b="1" dirty="0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63DE9CB3-8277-941E-C484-5D247F4F1459}"/>
              </a:ext>
            </a:extLst>
          </p:cNvPr>
          <p:cNvCxnSpPr>
            <a:cxnSpLocks/>
          </p:cNvCxnSpPr>
          <p:nvPr/>
        </p:nvCxnSpPr>
        <p:spPr>
          <a:xfrm flipH="1">
            <a:off x="5735665" y="2232716"/>
            <a:ext cx="173744" cy="7820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C4CB31D-9FE0-E586-3D74-8844FA2D8AC9}"/>
              </a:ext>
            </a:extLst>
          </p:cNvPr>
          <p:cNvSpPr/>
          <p:nvPr/>
        </p:nvSpPr>
        <p:spPr>
          <a:xfrm>
            <a:off x="5004048" y="1983984"/>
            <a:ext cx="1594698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③RoboDog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선택</a:t>
            </a:r>
            <a:endParaRPr lang="ko-KR" altLang="en-US" sz="1400" b="1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AFBBBF-705E-99D1-249C-0C826E6D1910}"/>
              </a:ext>
            </a:extLst>
          </p:cNvPr>
          <p:cNvSpPr/>
          <p:nvPr/>
        </p:nvSpPr>
        <p:spPr>
          <a:xfrm>
            <a:off x="6768125" y="1981286"/>
            <a:ext cx="1162650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④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포트 선택</a:t>
            </a:r>
            <a:endParaRPr lang="ko-KR" altLang="en-US" sz="1400" b="1" dirty="0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50C49EF0-A557-B8CD-8E12-4BE653128DF7}"/>
              </a:ext>
            </a:extLst>
          </p:cNvPr>
          <p:cNvCxnSpPr>
            <a:cxnSpLocks/>
          </p:cNvCxnSpPr>
          <p:nvPr/>
        </p:nvCxnSpPr>
        <p:spPr>
          <a:xfrm flipH="1">
            <a:off x="6041189" y="2253640"/>
            <a:ext cx="1264768" cy="11753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AC8B6973-B8CE-9C22-B15A-F1CEB980C619}"/>
              </a:ext>
            </a:extLst>
          </p:cNvPr>
          <p:cNvCxnSpPr>
            <a:cxnSpLocks/>
          </p:cNvCxnSpPr>
          <p:nvPr/>
        </p:nvCxnSpPr>
        <p:spPr>
          <a:xfrm flipH="1">
            <a:off x="7491865" y="2793497"/>
            <a:ext cx="752543" cy="3978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BABC0C0-DA4C-4688-62B4-24456AD93F8C}"/>
              </a:ext>
            </a:extLst>
          </p:cNvPr>
          <p:cNvSpPr/>
          <p:nvPr/>
        </p:nvSpPr>
        <p:spPr>
          <a:xfrm>
            <a:off x="7893166" y="2286421"/>
            <a:ext cx="1162650" cy="4616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⑤연결하기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  버튼클릭</a:t>
            </a:r>
            <a:endParaRPr lang="ko-KR" altLang="en-US" sz="1400" b="1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9A8A8512-FD4B-44BF-EAB5-1B95684A9E7F}"/>
              </a:ext>
            </a:extLst>
          </p:cNvPr>
          <p:cNvSpPr/>
          <p:nvPr/>
        </p:nvSpPr>
        <p:spPr>
          <a:xfrm>
            <a:off x="4759107" y="3979941"/>
            <a:ext cx="1857702" cy="19499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818B5AD-6B2E-77F2-B565-CE33941E4C50}"/>
              </a:ext>
            </a:extLst>
          </p:cNvPr>
          <p:cNvCxnSpPr>
            <a:cxnSpLocks/>
          </p:cNvCxnSpPr>
          <p:nvPr/>
        </p:nvCxnSpPr>
        <p:spPr>
          <a:xfrm flipH="1" flipV="1">
            <a:off x="5580112" y="4206673"/>
            <a:ext cx="518063" cy="19586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F87C9D8-81A4-75A1-4A26-237A7AE2056F}"/>
              </a:ext>
            </a:extLst>
          </p:cNvPr>
          <p:cNvSpPr/>
          <p:nvPr/>
        </p:nvSpPr>
        <p:spPr>
          <a:xfrm>
            <a:off x="4803308" y="6186880"/>
            <a:ext cx="2756149" cy="257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⑥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하드웨어정보 출력</a:t>
            </a:r>
            <a:endParaRPr lang="ko-KR" altLang="en-US" sz="14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C507A76-9AE5-F42F-A39B-171DF0EBB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16" y="2925425"/>
            <a:ext cx="1628312" cy="871966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8E3F7120-DD08-57E6-9837-242F64B4FFBC}"/>
              </a:ext>
            </a:extLst>
          </p:cNvPr>
          <p:cNvSpPr/>
          <p:nvPr/>
        </p:nvSpPr>
        <p:spPr>
          <a:xfrm>
            <a:off x="158369" y="3848306"/>
            <a:ext cx="1157162" cy="4047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효과음 출력</a:t>
            </a:r>
            <a:endParaRPr lang="ko-KR" altLang="en-US" sz="1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6">
            <a:extLst>
              <a:ext uri="{FF2B5EF4-FFF2-40B4-BE49-F238E27FC236}">
                <a16:creationId xmlns:a16="http://schemas.microsoft.com/office/drawing/2014/main" id="{9EC92986-2BD2-556D-3EC2-60B74DACEADA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Scratch</a:t>
            </a:r>
            <a:r>
              <a:rPr lang="en-US" altLang="ko-KR" dirty="0"/>
              <a:t>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C343066-C83F-8A97-488C-698823231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84" y="1768674"/>
            <a:ext cx="936104" cy="132494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C5ECCC5-6768-450F-1627-CAF343FCB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3" y="1268760"/>
            <a:ext cx="3328639" cy="216024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60E251D-7EA0-B65F-C77D-31FECFA1EF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1268760"/>
            <a:ext cx="3328639" cy="216024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F85D6B31-9E20-E190-C6D6-D09037DADE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662" y="4005064"/>
            <a:ext cx="3328640" cy="216024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41464CB-3ED4-CCA8-524A-84BAE5756C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4087" y="4010371"/>
            <a:ext cx="3328639" cy="2160240"/>
          </a:xfrm>
          <a:prstGeom prst="rect">
            <a:avLst/>
          </a:prstGeom>
        </p:spPr>
      </p:pic>
      <p:sp>
        <p:nvSpPr>
          <p:cNvPr id="13" name="오른쪽 화살표 13">
            <a:extLst>
              <a:ext uri="{FF2B5EF4-FFF2-40B4-BE49-F238E27FC236}">
                <a16:creationId xmlns:a16="http://schemas.microsoft.com/office/drawing/2014/main" id="{EF844614-73F8-FC44-D878-A577FCEC969A}"/>
              </a:ext>
            </a:extLst>
          </p:cNvPr>
          <p:cNvSpPr/>
          <p:nvPr/>
        </p:nvSpPr>
        <p:spPr>
          <a:xfrm>
            <a:off x="4905881" y="2150814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오른쪽 화살표 13">
            <a:extLst>
              <a:ext uri="{FF2B5EF4-FFF2-40B4-BE49-F238E27FC236}">
                <a16:creationId xmlns:a16="http://schemas.microsoft.com/office/drawing/2014/main" id="{8454EBFE-36E1-C4E3-2FF8-2240CEFD806F}"/>
              </a:ext>
            </a:extLst>
          </p:cNvPr>
          <p:cNvSpPr/>
          <p:nvPr/>
        </p:nvSpPr>
        <p:spPr>
          <a:xfrm rot="10800000">
            <a:off x="4876302" y="483515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오른쪽 화살표 13">
            <a:extLst>
              <a:ext uri="{FF2B5EF4-FFF2-40B4-BE49-F238E27FC236}">
                <a16:creationId xmlns:a16="http://schemas.microsoft.com/office/drawing/2014/main" id="{35EB223B-081B-DBE2-2385-4F0319CC784A}"/>
              </a:ext>
            </a:extLst>
          </p:cNvPr>
          <p:cNvSpPr/>
          <p:nvPr/>
        </p:nvSpPr>
        <p:spPr>
          <a:xfrm rot="5400000">
            <a:off x="6814092" y="3496547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오른쪽 화살표 13">
            <a:extLst>
              <a:ext uri="{FF2B5EF4-FFF2-40B4-BE49-F238E27FC236}">
                <a16:creationId xmlns:a16="http://schemas.microsoft.com/office/drawing/2014/main" id="{0FC69C4E-3D75-6BD5-7164-81C9AA4373E5}"/>
              </a:ext>
            </a:extLst>
          </p:cNvPr>
          <p:cNvSpPr/>
          <p:nvPr/>
        </p:nvSpPr>
        <p:spPr>
          <a:xfrm>
            <a:off x="1059877" y="2155076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403647" y="3201562"/>
            <a:ext cx="461913" cy="330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DB1770E-3214-65E6-95B8-39C7FE10B50F}"/>
              </a:ext>
            </a:extLst>
          </p:cNvPr>
          <p:cNvSpPr/>
          <p:nvPr/>
        </p:nvSpPr>
        <p:spPr>
          <a:xfrm>
            <a:off x="1340612" y="3589868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3D3CBD2-B91D-FE61-2ABB-474F8BC02FF5}"/>
              </a:ext>
            </a:extLst>
          </p:cNvPr>
          <p:cNvSpPr/>
          <p:nvPr/>
        </p:nvSpPr>
        <p:spPr>
          <a:xfrm>
            <a:off x="5424394" y="2420888"/>
            <a:ext cx="756989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0BC441E-BFFF-AC75-3271-D6A860760937}"/>
              </a:ext>
            </a:extLst>
          </p:cNvPr>
          <p:cNvSpPr/>
          <p:nvPr/>
        </p:nvSpPr>
        <p:spPr>
          <a:xfrm>
            <a:off x="5508897" y="3482893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65B84ED-E0FC-3469-D51C-16C572E09155}"/>
              </a:ext>
            </a:extLst>
          </p:cNvPr>
          <p:cNvSpPr/>
          <p:nvPr/>
        </p:nvSpPr>
        <p:spPr>
          <a:xfrm>
            <a:off x="7278439" y="4437112"/>
            <a:ext cx="461913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1D610F8B-216E-4983-3239-3D9F0AE5456B}"/>
              </a:ext>
            </a:extLst>
          </p:cNvPr>
          <p:cNvSpPr/>
          <p:nvPr/>
        </p:nvSpPr>
        <p:spPr>
          <a:xfrm>
            <a:off x="7215404" y="4774621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2453C345-5066-43A9-14CB-A7A60760B954}"/>
              </a:ext>
            </a:extLst>
          </p:cNvPr>
          <p:cNvSpPr/>
          <p:nvPr/>
        </p:nvSpPr>
        <p:spPr>
          <a:xfrm>
            <a:off x="1697637" y="4293095"/>
            <a:ext cx="714123" cy="18722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178F963B-3966-5578-236E-2EA0A26C173A}"/>
              </a:ext>
            </a:extLst>
          </p:cNvPr>
          <p:cNvSpPr/>
          <p:nvPr/>
        </p:nvSpPr>
        <p:spPr>
          <a:xfrm>
            <a:off x="1156086" y="6246645"/>
            <a:ext cx="1797224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RoboDog </a:t>
            </a:r>
            <a:r>
              <a:rPr lang="ko-KR" altLang="en-US" sz="1400" b="1" dirty="0"/>
              <a:t>제어블록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294798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5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로보독 작동하기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3605" t="13291" r="77194" b="12712"/>
          <a:stretch>
            <a:fillRect/>
          </a:stretch>
        </p:blipFill>
        <p:spPr bwMode="auto">
          <a:xfrm>
            <a:off x="5868144" y="2060848"/>
            <a:ext cx="1872208" cy="30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DA8E4838-408D-BD36-99CA-79DE0C6F5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91" y="2924944"/>
            <a:ext cx="3296511" cy="1715190"/>
          </a:xfrm>
          <a:prstGeom prst="rect">
            <a:avLst/>
          </a:prstGeom>
        </p:spPr>
      </p:pic>
      <p:sp>
        <p:nvSpPr>
          <p:cNvPr id="4" name="Freeform 329">
            <a:extLst>
              <a:ext uri="{FF2B5EF4-FFF2-40B4-BE49-F238E27FC236}">
                <a16:creationId xmlns:a16="http://schemas.microsoft.com/office/drawing/2014/main" id="{52AB5541-16CC-0650-AF1B-701FAAC2F28B}"/>
              </a:ext>
            </a:extLst>
          </p:cNvPr>
          <p:cNvSpPr>
            <a:spLocks/>
          </p:cNvSpPr>
          <p:nvPr/>
        </p:nvSpPr>
        <p:spPr bwMode="auto">
          <a:xfrm>
            <a:off x="4427984" y="1556792"/>
            <a:ext cx="240725" cy="4869160"/>
          </a:xfrm>
          <a:custGeom>
            <a:avLst/>
            <a:gdLst>
              <a:gd name="T0" fmla="*/ 351 w 351"/>
              <a:gd name="T1" fmla="*/ 6436 h 6436"/>
              <a:gd name="T2" fmla="*/ 267 w 351"/>
              <a:gd name="T3" fmla="*/ 6436 h 6436"/>
              <a:gd name="T4" fmla="*/ 267 w 351"/>
              <a:gd name="T5" fmla="*/ 175 h 6436"/>
              <a:gd name="T6" fmla="*/ 267 w 351"/>
              <a:gd name="T7" fmla="*/ 175 h 6436"/>
              <a:gd name="T8" fmla="*/ 265 w 351"/>
              <a:gd name="T9" fmla="*/ 157 h 6436"/>
              <a:gd name="T10" fmla="*/ 259 w 351"/>
              <a:gd name="T11" fmla="*/ 140 h 6436"/>
              <a:gd name="T12" fmla="*/ 252 w 351"/>
              <a:gd name="T13" fmla="*/ 123 h 6436"/>
              <a:gd name="T14" fmla="*/ 241 w 351"/>
              <a:gd name="T15" fmla="*/ 110 h 6436"/>
              <a:gd name="T16" fmla="*/ 226 w 351"/>
              <a:gd name="T17" fmla="*/ 99 h 6436"/>
              <a:gd name="T18" fmla="*/ 211 w 351"/>
              <a:gd name="T19" fmla="*/ 90 h 6436"/>
              <a:gd name="T20" fmla="*/ 194 w 351"/>
              <a:gd name="T21" fmla="*/ 86 h 6436"/>
              <a:gd name="T22" fmla="*/ 175 w 351"/>
              <a:gd name="T23" fmla="*/ 84 h 6436"/>
              <a:gd name="T24" fmla="*/ 175 w 351"/>
              <a:gd name="T25" fmla="*/ 84 h 6436"/>
              <a:gd name="T26" fmla="*/ 157 w 351"/>
              <a:gd name="T27" fmla="*/ 86 h 6436"/>
              <a:gd name="T28" fmla="*/ 140 w 351"/>
              <a:gd name="T29" fmla="*/ 90 h 6436"/>
              <a:gd name="T30" fmla="*/ 123 w 351"/>
              <a:gd name="T31" fmla="*/ 99 h 6436"/>
              <a:gd name="T32" fmla="*/ 110 w 351"/>
              <a:gd name="T33" fmla="*/ 110 h 6436"/>
              <a:gd name="T34" fmla="*/ 99 w 351"/>
              <a:gd name="T35" fmla="*/ 123 h 6436"/>
              <a:gd name="T36" fmla="*/ 89 w 351"/>
              <a:gd name="T37" fmla="*/ 140 h 6436"/>
              <a:gd name="T38" fmla="*/ 84 w 351"/>
              <a:gd name="T39" fmla="*/ 157 h 6436"/>
              <a:gd name="T40" fmla="*/ 82 w 351"/>
              <a:gd name="T41" fmla="*/ 175 h 6436"/>
              <a:gd name="T42" fmla="*/ 82 w 351"/>
              <a:gd name="T43" fmla="*/ 6436 h 6436"/>
              <a:gd name="T44" fmla="*/ 0 w 351"/>
              <a:gd name="T45" fmla="*/ 6436 h 6436"/>
              <a:gd name="T46" fmla="*/ 0 w 351"/>
              <a:gd name="T47" fmla="*/ 175 h 6436"/>
              <a:gd name="T48" fmla="*/ 0 w 351"/>
              <a:gd name="T49" fmla="*/ 175 h 6436"/>
              <a:gd name="T50" fmla="*/ 2 w 351"/>
              <a:gd name="T51" fmla="*/ 157 h 6436"/>
              <a:gd name="T52" fmla="*/ 4 w 351"/>
              <a:gd name="T53" fmla="*/ 140 h 6436"/>
              <a:gd name="T54" fmla="*/ 7 w 351"/>
              <a:gd name="T55" fmla="*/ 123 h 6436"/>
              <a:gd name="T56" fmla="*/ 13 w 351"/>
              <a:gd name="T57" fmla="*/ 108 h 6436"/>
              <a:gd name="T58" fmla="*/ 20 w 351"/>
              <a:gd name="T59" fmla="*/ 91 h 6436"/>
              <a:gd name="T60" fmla="*/ 30 w 351"/>
              <a:gd name="T61" fmla="*/ 78 h 6436"/>
              <a:gd name="T62" fmla="*/ 39 w 351"/>
              <a:gd name="T63" fmla="*/ 63 h 6436"/>
              <a:gd name="T64" fmla="*/ 52 w 351"/>
              <a:gd name="T65" fmla="*/ 52 h 6436"/>
              <a:gd name="T66" fmla="*/ 63 w 351"/>
              <a:gd name="T67" fmla="*/ 41 h 6436"/>
              <a:gd name="T68" fmla="*/ 76 w 351"/>
              <a:gd name="T69" fmla="*/ 30 h 6436"/>
              <a:gd name="T70" fmla="*/ 91 w 351"/>
              <a:gd name="T71" fmla="*/ 22 h 6436"/>
              <a:gd name="T72" fmla="*/ 106 w 351"/>
              <a:gd name="T73" fmla="*/ 15 h 6436"/>
              <a:gd name="T74" fmla="*/ 123 w 351"/>
              <a:gd name="T75" fmla="*/ 9 h 6436"/>
              <a:gd name="T76" fmla="*/ 140 w 351"/>
              <a:gd name="T77" fmla="*/ 4 h 6436"/>
              <a:gd name="T78" fmla="*/ 157 w 351"/>
              <a:gd name="T79" fmla="*/ 2 h 6436"/>
              <a:gd name="T80" fmla="*/ 175 w 351"/>
              <a:gd name="T81" fmla="*/ 0 h 6436"/>
              <a:gd name="T82" fmla="*/ 175 w 351"/>
              <a:gd name="T83" fmla="*/ 0 h 6436"/>
              <a:gd name="T84" fmla="*/ 192 w 351"/>
              <a:gd name="T85" fmla="*/ 2 h 6436"/>
              <a:gd name="T86" fmla="*/ 211 w 351"/>
              <a:gd name="T87" fmla="*/ 4 h 6436"/>
              <a:gd name="T88" fmla="*/ 228 w 351"/>
              <a:gd name="T89" fmla="*/ 9 h 6436"/>
              <a:gd name="T90" fmla="*/ 242 w 351"/>
              <a:gd name="T91" fmla="*/ 15 h 6436"/>
              <a:gd name="T92" fmla="*/ 257 w 351"/>
              <a:gd name="T93" fmla="*/ 22 h 6436"/>
              <a:gd name="T94" fmla="*/ 272 w 351"/>
              <a:gd name="T95" fmla="*/ 30 h 6436"/>
              <a:gd name="T96" fmla="*/ 285 w 351"/>
              <a:gd name="T97" fmla="*/ 41 h 6436"/>
              <a:gd name="T98" fmla="*/ 298 w 351"/>
              <a:gd name="T99" fmla="*/ 52 h 6436"/>
              <a:gd name="T100" fmla="*/ 310 w 351"/>
              <a:gd name="T101" fmla="*/ 63 h 6436"/>
              <a:gd name="T102" fmla="*/ 319 w 351"/>
              <a:gd name="T103" fmla="*/ 78 h 6436"/>
              <a:gd name="T104" fmla="*/ 328 w 351"/>
              <a:gd name="T105" fmla="*/ 91 h 6436"/>
              <a:gd name="T106" fmla="*/ 336 w 351"/>
              <a:gd name="T107" fmla="*/ 108 h 6436"/>
              <a:gd name="T108" fmla="*/ 341 w 351"/>
              <a:gd name="T109" fmla="*/ 123 h 6436"/>
              <a:gd name="T110" fmla="*/ 347 w 351"/>
              <a:gd name="T111" fmla="*/ 140 h 6436"/>
              <a:gd name="T112" fmla="*/ 349 w 351"/>
              <a:gd name="T113" fmla="*/ 157 h 6436"/>
              <a:gd name="T114" fmla="*/ 351 w 351"/>
              <a:gd name="T115" fmla="*/ 175 h 6436"/>
              <a:gd name="T116" fmla="*/ 351 w 351"/>
              <a:gd name="T117" fmla="*/ 6436 h 6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" h="6436">
                <a:moveTo>
                  <a:pt x="351" y="6436"/>
                </a:moveTo>
                <a:lnTo>
                  <a:pt x="267" y="6436"/>
                </a:lnTo>
                <a:lnTo>
                  <a:pt x="267" y="175"/>
                </a:lnTo>
                <a:lnTo>
                  <a:pt x="267" y="175"/>
                </a:lnTo>
                <a:lnTo>
                  <a:pt x="265" y="157"/>
                </a:lnTo>
                <a:lnTo>
                  <a:pt x="259" y="140"/>
                </a:lnTo>
                <a:lnTo>
                  <a:pt x="252" y="123"/>
                </a:lnTo>
                <a:lnTo>
                  <a:pt x="241" y="110"/>
                </a:lnTo>
                <a:lnTo>
                  <a:pt x="226" y="99"/>
                </a:lnTo>
                <a:lnTo>
                  <a:pt x="211" y="90"/>
                </a:lnTo>
                <a:lnTo>
                  <a:pt x="194" y="86"/>
                </a:lnTo>
                <a:lnTo>
                  <a:pt x="175" y="84"/>
                </a:lnTo>
                <a:lnTo>
                  <a:pt x="175" y="84"/>
                </a:lnTo>
                <a:lnTo>
                  <a:pt x="157" y="86"/>
                </a:lnTo>
                <a:lnTo>
                  <a:pt x="140" y="90"/>
                </a:lnTo>
                <a:lnTo>
                  <a:pt x="123" y="99"/>
                </a:lnTo>
                <a:lnTo>
                  <a:pt x="110" y="110"/>
                </a:lnTo>
                <a:lnTo>
                  <a:pt x="99" y="123"/>
                </a:lnTo>
                <a:lnTo>
                  <a:pt x="89" y="140"/>
                </a:lnTo>
                <a:lnTo>
                  <a:pt x="84" y="157"/>
                </a:lnTo>
                <a:lnTo>
                  <a:pt x="82" y="175"/>
                </a:lnTo>
                <a:lnTo>
                  <a:pt x="82" y="6436"/>
                </a:lnTo>
                <a:lnTo>
                  <a:pt x="0" y="6436"/>
                </a:lnTo>
                <a:lnTo>
                  <a:pt x="0" y="175"/>
                </a:lnTo>
                <a:lnTo>
                  <a:pt x="0" y="175"/>
                </a:lnTo>
                <a:lnTo>
                  <a:pt x="2" y="157"/>
                </a:lnTo>
                <a:lnTo>
                  <a:pt x="4" y="140"/>
                </a:lnTo>
                <a:lnTo>
                  <a:pt x="7" y="123"/>
                </a:lnTo>
                <a:lnTo>
                  <a:pt x="13" y="108"/>
                </a:lnTo>
                <a:lnTo>
                  <a:pt x="20" y="91"/>
                </a:lnTo>
                <a:lnTo>
                  <a:pt x="30" y="78"/>
                </a:lnTo>
                <a:lnTo>
                  <a:pt x="39" y="63"/>
                </a:lnTo>
                <a:lnTo>
                  <a:pt x="52" y="52"/>
                </a:lnTo>
                <a:lnTo>
                  <a:pt x="63" y="41"/>
                </a:lnTo>
                <a:lnTo>
                  <a:pt x="76" y="30"/>
                </a:lnTo>
                <a:lnTo>
                  <a:pt x="91" y="22"/>
                </a:lnTo>
                <a:lnTo>
                  <a:pt x="106" y="15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175" y="0"/>
                </a:lnTo>
                <a:lnTo>
                  <a:pt x="192" y="2"/>
                </a:lnTo>
                <a:lnTo>
                  <a:pt x="211" y="4"/>
                </a:lnTo>
                <a:lnTo>
                  <a:pt x="228" y="9"/>
                </a:lnTo>
                <a:lnTo>
                  <a:pt x="242" y="15"/>
                </a:lnTo>
                <a:lnTo>
                  <a:pt x="257" y="22"/>
                </a:lnTo>
                <a:lnTo>
                  <a:pt x="272" y="30"/>
                </a:lnTo>
                <a:lnTo>
                  <a:pt x="285" y="41"/>
                </a:lnTo>
                <a:lnTo>
                  <a:pt x="298" y="52"/>
                </a:lnTo>
                <a:lnTo>
                  <a:pt x="310" y="63"/>
                </a:lnTo>
                <a:lnTo>
                  <a:pt x="319" y="78"/>
                </a:lnTo>
                <a:lnTo>
                  <a:pt x="328" y="91"/>
                </a:lnTo>
                <a:lnTo>
                  <a:pt x="336" y="108"/>
                </a:lnTo>
                <a:lnTo>
                  <a:pt x="341" y="123"/>
                </a:lnTo>
                <a:lnTo>
                  <a:pt x="347" y="140"/>
                </a:lnTo>
                <a:lnTo>
                  <a:pt x="349" y="157"/>
                </a:lnTo>
                <a:lnTo>
                  <a:pt x="351" y="175"/>
                </a:lnTo>
                <a:lnTo>
                  <a:pt x="351" y="64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latin typeface="Calibri" pitchFamily="34" charset="0"/>
            </a:endParaRPr>
          </a:p>
        </p:txBody>
      </p:sp>
      <p:sp>
        <p:nvSpPr>
          <p:cNvPr id="5" name="오각형 45">
            <a:extLst>
              <a:ext uri="{FF2B5EF4-FFF2-40B4-BE49-F238E27FC236}">
                <a16:creationId xmlns:a16="http://schemas.microsoft.com/office/drawing/2014/main" id="{9E72BE32-CD3B-1BE3-11B4-6E53B9DEE426}"/>
              </a:ext>
            </a:extLst>
          </p:cNvPr>
          <p:cNvSpPr/>
          <p:nvPr/>
        </p:nvSpPr>
        <p:spPr>
          <a:xfrm flipH="1">
            <a:off x="1735868" y="1688976"/>
            <a:ext cx="2714644" cy="606217"/>
          </a:xfrm>
          <a:prstGeom prst="homePlate">
            <a:avLst/>
          </a:prstGeom>
          <a:solidFill>
            <a:srgbClr val="06A1C6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speed">
            <a:extLst>
              <a:ext uri="{FF2B5EF4-FFF2-40B4-BE49-F238E27FC236}">
                <a16:creationId xmlns:a16="http://schemas.microsoft.com/office/drawing/2014/main" id="{A3225C00-D942-7023-6854-27B850DE2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5868" y="1881284"/>
            <a:ext cx="2601826" cy="2215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ahoma" pitchFamily="34" charset="0"/>
              </a:rPr>
              <a:t>앞으로 이동 후 멍멍소리냄</a:t>
            </a:r>
            <a:endParaRPr lang="en-US" altLang="ko-KR" sz="1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ahoma" pitchFamily="34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1C495FD-7D88-34B8-5790-7661BA6B2A7C}"/>
              </a:ext>
            </a:extLst>
          </p:cNvPr>
          <p:cNvSpPr/>
          <p:nvPr/>
        </p:nvSpPr>
        <p:spPr>
          <a:xfrm>
            <a:off x="966125" y="4869160"/>
            <a:ext cx="2264651" cy="86409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2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초간 앞으로 이동 후 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준비자세를 취하며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‘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멍멍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’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소리를 낸다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033095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23710</TotalTime>
  <Words>161</Words>
  <Application>Microsoft Office PowerPoint</Application>
  <PresentationFormat>화면 슬라이드 쇼(4:3)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7</vt:i4>
      </vt:variant>
    </vt:vector>
  </HeadingPairs>
  <TitlesOfParts>
    <vt:vector size="18" baseType="lpstr">
      <vt:lpstr>HY헤드라인M</vt:lpstr>
      <vt:lpstr>나눔고딕 ExtraBold</vt:lpstr>
      <vt:lpstr>맑은 고딕</vt:lpstr>
      <vt:lpstr>Arial</vt:lpstr>
      <vt:lpstr>Calibri</vt:lpstr>
      <vt:lpstr>Segoe UI Black</vt:lpstr>
      <vt:lpstr>Wingdings</vt:lpstr>
      <vt:lpstr>Office 테마</vt:lpstr>
      <vt:lpstr>1_디자인 사용자 지정</vt:lpstr>
      <vt:lpstr>디자인 사용자 지정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인수 김</cp:lastModifiedBy>
  <cp:revision>4019</cp:revision>
  <cp:lastPrinted>2016-04-11T08:38:53Z</cp:lastPrinted>
  <dcterms:created xsi:type="dcterms:W3CDTF">2016-03-30T04:54:04Z</dcterms:created>
  <dcterms:modified xsi:type="dcterms:W3CDTF">2025-03-14T00:55:35Z</dcterms:modified>
</cp:coreProperties>
</file>