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4"/>
  </p:notesMasterIdLst>
  <p:handoutMasterIdLst>
    <p:handoutMasterId r:id="rId25"/>
  </p:handoutMasterIdLst>
  <p:sldIdLst>
    <p:sldId id="258" r:id="rId5"/>
    <p:sldId id="609" r:id="rId6"/>
    <p:sldId id="611" r:id="rId7"/>
    <p:sldId id="625" r:id="rId8"/>
    <p:sldId id="634" r:id="rId9"/>
    <p:sldId id="259" r:id="rId10"/>
    <p:sldId id="604" r:id="rId11"/>
    <p:sldId id="636" r:id="rId12"/>
    <p:sldId id="608" r:id="rId13"/>
    <p:sldId id="635" r:id="rId14"/>
    <p:sldId id="630" r:id="rId15"/>
    <p:sldId id="632" r:id="rId16"/>
    <p:sldId id="626" r:id="rId17"/>
    <p:sldId id="631" r:id="rId18"/>
    <p:sldId id="619" r:id="rId19"/>
    <p:sldId id="622" r:id="rId20"/>
    <p:sldId id="633" r:id="rId21"/>
    <p:sldId id="623" r:id="rId22"/>
    <p:sldId id="607" r:id="rId23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99FF"/>
    <a:srgbClr val="F8F8F8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F7FA54-B6E8-4B1F-89E6-C0F95C6A5C76}" v="1" dt="2025-03-14T06:26:30.4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인수 김" userId="9c0180a6aa0e181f" providerId="LiveId" clId="{52F7FA54-B6E8-4B1F-89E6-C0F95C6A5C76}"/>
    <pc:docChg chg="addSld delSld modSld">
      <pc:chgData name="인수 김" userId="9c0180a6aa0e181f" providerId="LiveId" clId="{52F7FA54-B6E8-4B1F-89E6-C0F95C6A5C76}" dt="2025-03-14T06:26:33.974" v="10" actId="47"/>
      <pc:docMkLst>
        <pc:docMk/>
      </pc:docMkLst>
      <pc:sldChg chg="modSp mod">
        <pc:chgData name="인수 김" userId="9c0180a6aa0e181f" providerId="LiveId" clId="{52F7FA54-B6E8-4B1F-89E6-C0F95C6A5C76}" dt="2025-03-14T02:31:35.298" v="0" actId="2"/>
        <pc:sldMkLst>
          <pc:docMk/>
          <pc:sldMk cId="3616806418" sldId="258"/>
        </pc:sldMkLst>
        <pc:spChg chg="mod">
          <ac:chgData name="인수 김" userId="9c0180a6aa0e181f" providerId="LiveId" clId="{52F7FA54-B6E8-4B1F-89E6-C0F95C6A5C76}" dt="2025-03-14T02:31:35.298" v="0" actId="2"/>
          <ac:spMkLst>
            <pc:docMk/>
            <pc:sldMk cId="3616806418" sldId="258"/>
            <ac:spMk id="45" creationId="{00000000-0000-0000-0000-000000000000}"/>
          </ac:spMkLst>
        </pc:spChg>
      </pc:sldChg>
      <pc:sldChg chg="del">
        <pc:chgData name="인수 김" userId="9c0180a6aa0e181f" providerId="LiveId" clId="{52F7FA54-B6E8-4B1F-89E6-C0F95C6A5C76}" dt="2025-03-14T06:26:33.974" v="10" actId="47"/>
        <pc:sldMkLst>
          <pc:docMk/>
          <pc:sldMk cId="0" sldId="605"/>
        </pc:sldMkLst>
      </pc:sldChg>
      <pc:sldChg chg="modSp mod">
        <pc:chgData name="인수 김" userId="9c0180a6aa0e181f" providerId="LiveId" clId="{52F7FA54-B6E8-4B1F-89E6-C0F95C6A5C76}" dt="2025-03-14T02:31:37.009" v="1" actId="2"/>
        <pc:sldMkLst>
          <pc:docMk/>
          <pc:sldMk cId="0" sldId="611"/>
        </pc:sldMkLst>
        <pc:spChg chg="mod">
          <ac:chgData name="인수 김" userId="9c0180a6aa0e181f" providerId="LiveId" clId="{52F7FA54-B6E8-4B1F-89E6-C0F95C6A5C76}" dt="2025-03-14T02:31:37.009" v="1" actId="2"/>
          <ac:spMkLst>
            <pc:docMk/>
            <pc:sldMk cId="0" sldId="611"/>
            <ac:spMk id="22" creationId="{78B29A0F-3D46-9C32-5208-186520567BEB}"/>
          </ac:spMkLst>
        </pc:spChg>
      </pc:sldChg>
      <pc:sldChg chg="modSp mod">
        <pc:chgData name="인수 김" userId="9c0180a6aa0e181f" providerId="LiveId" clId="{52F7FA54-B6E8-4B1F-89E6-C0F95C6A5C76}" dt="2025-03-14T02:31:43.216" v="7" actId="2"/>
        <pc:sldMkLst>
          <pc:docMk/>
          <pc:sldMk cId="0" sldId="625"/>
        </pc:sldMkLst>
        <pc:spChg chg="mod">
          <ac:chgData name="인수 김" userId="9c0180a6aa0e181f" providerId="LiveId" clId="{52F7FA54-B6E8-4B1F-89E6-C0F95C6A5C76}" dt="2025-03-14T02:31:39.361" v="2" actId="2"/>
          <ac:spMkLst>
            <pc:docMk/>
            <pc:sldMk cId="0" sldId="625"/>
            <ac:spMk id="5" creationId="{00000000-0000-0000-0000-000000000000}"/>
          </ac:spMkLst>
        </pc:spChg>
        <pc:spChg chg="mod">
          <ac:chgData name="인수 김" userId="9c0180a6aa0e181f" providerId="LiveId" clId="{52F7FA54-B6E8-4B1F-89E6-C0F95C6A5C76}" dt="2025-03-14T02:31:41.665" v="5" actId="2"/>
          <ac:spMkLst>
            <pc:docMk/>
            <pc:sldMk cId="0" sldId="625"/>
            <ac:spMk id="16" creationId="{0445DC40-7110-E32E-2045-B026BE5C4165}"/>
          </ac:spMkLst>
        </pc:spChg>
        <pc:spChg chg="mod">
          <ac:chgData name="인수 김" userId="9c0180a6aa0e181f" providerId="LiveId" clId="{52F7FA54-B6E8-4B1F-89E6-C0F95C6A5C76}" dt="2025-03-14T02:31:42.377" v="6" actId="2"/>
          <ac:spMkLst>
            <pc:docMk/>
            <pc:sldMk cId="0" sldId="625"/>
            <ac:spMk id="23" creationId="{6C4CB31D-9FE0-E586-3D74-8844FA2D8AC9}"/>
          </ac:spMkLst>
        </pc:spChg>
        <pc:spChg chg="mod">
          <ac:chgData name="인수 김" userId="9c0180a6aa0e181f" providerId="LiveId" clId="{52F7FA54-B6E8-4B1F-89E6-C0F95C6A5C76}" dt="2025-03-14T02:31:43.216" v="7" actId="2"/>
          <ac:spMkLst>
            <pc:docMk/>
            <pc:sldMk cId="0" sldId="625"/>
            <ac:spMk id="39" creationId="{4F87C9D8-81A4-75A1-4A26-237A7AE2056F}"/>
          </ac:spMkLst>
        </pc:spChg>
      </pc:sldChg>
      <pc:sldChg chg="modSp mod">
        <pc:chgData name="인수 김" userId="9c0180a6aa0e181f" providerId="LiveId" clId="{52F7FA54-B6E8-4B1F-89E6-C0F95C6A5C76}" dt="2025-03-14T02:31:45.121" v="8" actId="2"/>
        <pc:sldMkLst>
          <pc:docMk/>
          <pc:sldMk cId="2947987361" sldId="634"/>
        </pc:sldMkLst>
        <pc:spChg chg="mod">
          <ac:chgData name="인수 김" userId="9c0180a6aa0e181f" providerId="LiveId" clId="{52F7FA54-B6E8-4B1F-89E6-C0F95C6A5C76}" dt="2025-03-14T02:31:45.121" v="8" actId="2"/>
          <ac:spMkLst>
            <pc:docMk/>
            <pc:sldMk cId="2947987361" sldId="634"/>
            <ac:spMk id="25" creationId="{178F963B-3966-5578-236E-2EA0A26C173A}"/>
          </ac:spMkLst>
        </pc:spChg>
      </pc:sldChg>
      <pc:sldChg chg="add">
        <pc:chgData name="인수 김" userId="9c0180a6aa0e181f" providerId="LiveId" clId="{52F7FA54-B6E8-4B1F-89E6-C0F95C6A5C76}" dt="2025-03-14T06:26:30.404" v="9"/>
        <pc:sldMkLst>
          <pc:docMk/>
          <pc:sldMk cId="0" sldId="636"/>
        </pc:sldMkLst>
      </pc:sldChg>
    </pc:docChg>
  </pc:docChgLst>
  <pc:docChgLst>
    <pc:chgData name="인수 김" userId="9c0180a6aa0e181f" providerId="LiveId" clId="{97C9170D-8CE3-4C2A-A32C-F6171087CF67}"/>
    <pc:docChg chg="undo custSel addSld delSld modSld">
      <pc:chgData name="인수 김" userId="9c0180a6aa0e181f" providerId="LiveId" clId="{97C9170D-8CE3-4C2A-A32C-F6171087CF67}" dt="2025-03-09T07:42:06.891" v="251" actId="1076"/>
      <pc:docMkLst>
        <pc:docMk/>
      </pc:docMkLst>
      <pc:sldChg chg="modSp del mod">
        <pc:chgData name="인수 김" userId="9c0180a6aa0e181f" providerId="LiveId" clId="{97C9170D-8CE3-4C2A-A32C-F6171087CF67}" dt="2025-03-09T07:07:07.589" v="216" actId="47"/>
        <pc:sldMkLst>
          <pc:docMk/>
          <pc:sldMk cId="0" sldId="598"/>
        </pc:sldMkLst>
      </pc:sldChg>
      <pc:sldChg chg="add del">
        <pc:chgData name="인수 김" userId="9c0180a6aa0e181f" providerId="LiveId" clId="{97C9170D-8CE3-4C2A-A32C-F6171087CF67}" dt="2025-03-09T06:08:23.812" v="3"/>
        <pc:sldMkLst>
          <pc:docMk/>
          <pc:sldMk cId="0" sldId="611"/>
        </pc:sldMkLst>
      </pc:sldChg>
      <pc:sldChg chg="addSp delSp modSp mod">
        <pc:chgData name="인수 김" userId="9c0180a6aa0e181f" providerId="LiveId" clId="{97C9170D-8CE3-4C2A-A32C-F6171087CF67}" dt="2025-03-09T07:28:11.209" v="226" actId="1076"/>
        <pc:sldMkLst>
          <pc:docMk/>
          <pc:sldMk cId="0" sldId="622"/>
        </pc:sldMkLst>
        <pc:picChg chg="add mod">
          <ac:chgData name="인수 김" userId="9c0180a6aa0e181f" providerId="LiveId" clId="{97C9170D-8CE3-4C2A-A32C-F6171087CF67}" dt="2025-03-09T07:27:50.625" v="221" actId="14100"/>
          <ac:picMkLst>
            <pc:docMk/>
            <pc:sldMk cId="0" sldId="622"/>
            <ac:picMk id="3" creationId="{FFA46D76-3AFE-6A1F-FEB2-28FE78F3B7DD}"/>
          </ac:picMkLst>
        </pc:picChg>
        <pc:picChg chg="add mod">
          <ac:chgData name="인수 김" userId="9c0180a6aa0e181f" providerId="LiveId" clId="{97C9170D-8CE3-4C2A-A32C-F6171087CF67}" dt="2025-03-09T07:28:11.209" v="226" actId="1076"/>
          <ac:picMkLst>
            <pc:docMk/>
            <pc:sldMk cId="0" sldId="622"/>
            <ac:picMk id="5" creationId="{C16286B8-C1E7-2911-1858-9149DE490A53}"/>
          </ac:picMkLst>
        </pc:picChg>
      </pc:sldChg>
      <pc:sldChg chg="addSp delSp modSp mod">
        <pc:chgData name="인수 김" userId="9c0180a6aa0e181f" providerId="LiveId" clId="{97C9170D-8CE3-4C2A-A32C-F6171087CF67}" dt="2025-03-09T07:42:06.891" v="251" actId="1076"/>
        <pc:sldMkLst>
          <pc:docMk/>
          <pc:sldMk cId="0" sldId="623"/>
        </pc:sldMkLst>
        <pc:picChg chg="add mod">
          <ac:chgData name="인수 김" userId="9c0180a6aa0e181f" providerId="LiveId" clId="{97C9170D-8CE3-4C2A-A32C-F6171087CF67}" dt="2025-03-09T07:42:06.891" v="251" actId="1076"/>
          <ac:picMkLst>
            <pc:docMk/>
            <pc:sldMk cId="0" sldId="623"/>
            <ac:picMk id="3" creationId="{19AB3549-9B0C-1FA6-5FEB-03C4C18D5D55}"/>
          </ac:picMkLst>
        </pc:picChg>
      </pc:sldChg>
      <pc:sldChg chg="add">
        <pc:chgData name="인수 김" userId="9c0180a6aa0e181f" providerId="LiveId" clId="{97C9170D-8CE3-4C2A-A32C-F6171087CF67}" dt="2025-03-09T06:08:23.812" v="3"/>
        <pc:sldMkLst>
          <pc:docMk/>
          <pc:sldMk cId="0" sldId="625"/>
        </pc:sldMkLst>
      </pc:sldChg>
      <pc:sldChg chg="addSp delSp modSp mod">
        <pc:chgData name="인수 김" userId="9c0180a6aa0e181f" providerId="LiveId" clId="{97C9170D-8CE3-4C2A-A32C-F6171087CF67}" dt="2025-03-09T07:38:38.817" v="246" actId="1076"/>
        <pc:sldMkLst>
          <pc:docMk/>
          <pc:sldMk cId="0" sldId="633"/>
        </pc:sldMkLst>
        <pc:picChg chg="add mod">
          <ac:chgData name="인수 김" userId="9c0180a6aa0e181f" providerId="LiveId" clId="{97C9170D-8CE3-4C2A-A32C-F6171087CF67}" dt="2025-03-09T07:37:11.649" v="240" actId="14100"/>
          <ac:picMkLst>
            <pc:docMk/>
            <pc:sldMk cId="0" sldId="633"/>
            <ac:picMk id="5" creationId="{442D3DB7-A52D-12D5-F348-89C68B1D260C}"/>
          </ac:picMkLst>
        </pc:picChg>
        <pc:picChg chg="add mod">
          <ac:chgData name="인수 김" userId="9c0180a6aa0e181f" providerId="LiveId" clId="{97C9170D-8CE3-4C2A-A32C-F6171087CF67}" dt="2025-03-09T07:37:02.897" v="237" actId="14100"/>
          <ac:picMkLst>
            <pc:docMk/>
            <pc:sldMk cId="0" sldId="633"/>
            <ac:picMk id="7" creationId="{5DFB513E-AEE8-CC85-179A-93C4C87C30E6}"/>
          </ac:picMkLst>
        </pc:picChg>
        <pc:picChg chg="add mod">
          <ac:chgData name="인수 김" userId="9c0180a6aa0e181f" providerId="LiveId" clId="{97C9170D-8CE3-4C2A-A32C-F6171087CF67}" dt="2025-03-09T07:38:38.817" v="246" actId="1076"/>
          <ac:picMkLst>
            <pc:docMk/>
            <pc:sldMk cId="0" sldId="633"/>
            <ac:picMk id="9" creationId="{4856B537-0521-E55C-7D7C-C48D4A5434AA}"/>
          </ac:picMkLst>
        </pc:picChg>
      </pc:sldChg>
      <pc:sldChg chg="del">
        <pc:chgData name="인수 김" userId="9c0180a6aa0e181f" providerId="LiveId" clId="{97C9170D-8CE3-4C2A-A32C-F6171087CF67}" dt="2025-03-09T06:08:07.378" v="1" actId="47"/>
        <pc:sldMkLst>
          <pc:docMk/>
          <pc:sldMk cId="907348160" sldId="634"/>
        </pc:sldMkLst>
      </pc:sldChg>
      <pc:sldChg chg="add">
        <pc:chgData name="인수 김" userId="9c0180a6aa0e181f" providerId="LiveId" clId="{97C9170D-8CE3-4C2A-A32C-F6171087CF67}" dt="2025-03-09T06:08:23.812" v="3"/>
        <pc:sldMkLst>
          <pc:docMk/>
          <pc:sldMk cId="2947987361" sldId="634"/>
        </pc:sldMkLst>
      </pc:sldChg>
      <pc:sldChg chg="addSp delSp modSp add mod">
        <pc:chgData name="인수 김" userId="9c0180a6aa0e181f" providerId="LiveId" clId="{97C9170D-8CE3-4C2A-A32C-F6171087CF67}" dt="2025-03-09T07:06:48.392" v="215" actId="14100"/>
        <pc:sldMkLst>
          <pc:docMk/>
          <pc:sldMk cId="21409983" sldId="635"/>
        </pc:sldMkLst>
        <pc:spChg chg="add mod">
          <ac:chgData name="인수 김" userId="9c0180a6aa0e181f" providerId="LiveId" clId="{97C9170D-8CE3-4C2A-A32C-F6171087CF67}" dt="2025-03-09T06:20:11.090" v="80" actId="1076"/>
          <ac:spMkLst>
            <pc:docMk/>
            <pc:sldMk cId="21409983" sldId="635"/>
            <ac:spMk id="4" creationId="{19AF778F-4002-DDCA-C2BB-A0373BDB11BB}"/>
          </ac:spMkLst>
        </pc:spChg>
        <pc:spChg chg="add mod">
          <ac:chgData name="인수 김" userId="9c0180a6aa0e181f" providerId="LiveId" clId="{97C9170D-8CE3-4C2A-A32C-F6171087CF67}" dt="2025-03-09T06:58:13.601" v="172" actId="14100"/>
          <ac:spMkLst>
            <pc:docMk/>
            <pc:sldMk cId="21409983" sldId="635"/>
            <ac:spMk id="5" creationId="{1652A310-7AE4-5CDE-3973-A54238C166BE}"/>
          </ac:spMkLst>
        </pc:spChg>
        <pc:picChg chg="add mod">
          <ac:chgData name="인수 김" userId="9c0180a6aa0e181f" providerId="LiveId" clId="{97C9170D-8CE3-4C2A-A32C-F6171087CF67}" dt="2025-03-09T06:18:32.338" v="13" actId="14100"/>
          <ac:picMkLst>
            <pc:docMk/>
            <pc:sldMk cId="21409983" sldId="635"/>
            <ac:picMk id="3" creationId="{A17A37C6-566A-1A4C-8C0E-5CA111E88186}"/>
          </ac:picMkLst>
        </pc:picChg>
        <pc:picChg chg="add mod">
          <ac:chgData name="인수 김" userId="9c0180a6aa0e181f" providerId="LiveId" clId="{97C9170D-8CE3-4C2A-A32C-F6171087CF67}" dt="2025-03-09T06:32:59.553" v="107" actId="1076"/>
          <ac:picMkLst>
            <pc:docMk/>
            <pc:sldMk cId="21409983" sldId="635"/>
            <ac:picMk id="9" creationId="{1BA9984F-40CB-0D1C-BCDB-11042195C603}"/>
          </ac:picMkLst>
        </pc:picChg>
        <pc:picChg chg="add mod">
          <ac:chgData name="인수 김" userId="9c0180a6aa0e181f" providerId="LiveId" clId="{97C9170D-8CE3-4C2A-A32C-F6171087CF67}" dt="2025-03-09T06:54:46.793" v="143" actId="1076"/>
          <ac:picMkLst>
            <pc:docMk/>
            <pc:sldMk cId="21409983" sldId="635"/>
            <ac:picMk id="12" creationId="{F679FA8C-7176-A0E1-6611-6CCAECAD276B}"/>
          </ac:picMkLst>
        </pc:picChg>
        <pc:picChg chg="add mod">
          <ac:chgData name="인수 김" userId="9c0180a6aa0e181f" providerId="LiveId" clId="{97C9170D-8CE3-4C2A-A32C-F6171087CF67}" dt="2025-03-09T06:55:59.544" v="153" actId="1076"/>
          <ac:picMkLst>
            <pc:docMk/>
            <pc:sldMk cId="21409983" sldId="635"/>
            <ac:picMk id="14" creationId="{42B30580-4243-DE98-AB79-641934E9FF60}"/>
          </ac:picMkLst>
        </pc:picChg>
        <pc:picChg chg="add mod">
          <ac:chgData name="인수 김" userId="9c0180a6aa0e181f" providerId="LiveId" clId="{97C9170D-8CE3-4C2A-A32C-F6171087CF67}" dt="2025-03-09T06:56:42.297" v="161" actId="1076"/>
          <ac:picMkLst>
            <pc:docMk/>
            <pc:sldMk cId="21409983" sldId="635"/>
            <ac:picMk id="16" creationId="{C45B6237-F679-C145-64AC-96B7DFD660DD}"/>
          </ac:picMkLst>
        </pc:picChg>
        <pc:picChg chg="add mod">
          <ac:chgData name="인수 김" userId="9c0180a6aa0e181f" providerId="LiveId" clId="{97C9170D-8CE3-4C2A-A32C-F6171087CF67}" dt="2025-03-09T07:06:48.392" v="215" actId="14100"/>
          <ac:picMkLst>
            <pc:docMk/>
            <pc:sldMk cId="21409983" sldId="635"/>
            <ac:picMk id="30" creationId="{18FCE4E6-4135-B477-9FAC-BB2400FD5D23}"/>
          </ac:picMkLst>
        </pc:picChg>
        <pc:picChg chg="add mod">
          <ac:chgData name="인수 김" userId="9c0180a6aa0e181f" providerId="LiveId" clId="{97C9170D-8CE3-4C2A-A32C-F6171087CF67}" dt="2025-03-09T07:05:57.161" v="198" actId="14100"/>
          <ac:picMkLst>
            <pc:docMk/>
            <pc:sldMk cId="21409983" sldId="635"/>
            <ac:picMk id="32" creationId="{FC00B8BE-41F7-0279-F6B1-44A0D68A36C0}"/>
          </ac:picMkLst>
        </pc:picChg>
        <pc:picChg chg="add mod">
          <ac:chgData name="인수 김" userId="9c0180a6aa0e181f" providerId="LiveId" clId="{97C9170D-8CE3-4C2A-A32C-F6171087CF67}" dt="2025-03-09T07:06:14.121" v="205" actId="1076"/>
          <ac:picMkLst>
            <pc:docMk/>
            <pc:sldMk cId="21409983" sldId="635"/>
            <ac:picMk id="34" creationId="{FFC48119-2798-E9C6-8E23-65A872DA469E}"/>
          </ac:picMkLst>
        </pc:picChg>
        <pc:picChg chg="add mod">
          <ac:chgData name="인수 김" userId="9c0180a6aa0e181f" providerId="LiveId" clId="{97C9170D-8CE3-4C2A-A32C-F6171087CF67}" dt="2025-03-09T07:06:37.813" v="214" actId="14100"/>
          <ac:picMkLst>
            <pc:docMk/>
            <pc:sldMk cId="21409983" sldId="635"/>
            <ac:picMk id="36" creationId="{21AA6E81-EC81-6D80-1AEC-E877DBD643C6}"/>
          </ac:picMkLst>
        </pc:picChg>
      </pc:sldChg>
      <pc:sldChg chg="new del">
        <pc:chgData name="인수 김" userId="9c0180a6aa0e181f" providerId="LiveId" clId="{97C9170D-8CE3-4C2A-A32C-F6171087CF67}" dt="2025-03-09T06:18:04.795" v="8" actId="47"/>
        <pc:sldMkLst>
          <pc:docMk/>
          <pc:sldMk cId="239941037" sldId="635"/>
        </pc:sldMkLst>
      </pc:sldChg>
      <pc:sldChg chg="del">
        <pc:chgData name="인수 김" userId="9c0180a6aa0e181f" providerId="LiveId" clId="{97C9170D-8CE3-4C2A-A32C-F6171087CF67}" dt="2025-03-09T06:08:09.380" v="2" actId="47"/>
        <pc:sldMkLst>
          <pc:docMk/>
          <pc:sldMk cId="2287309867" sldId="635"/>
        </pc:sldMkLst>
      </pc:sldChg>
      <pc:sldMasterChg chg="delSldLayout">
        <pc:chgData name="인수 김" userId="9c0180a6aa0e181f" providerId="LiveId" clId="{97C9170D-8CE3-4C2A-A32C-F6171087CF67}" dt="2025-03-09T06:08:09.380" v="2" actId="47"/>
        <pc:sldMasterMkLst>
          <pc:docMk/>
          <pc:sldMasterMk cId="680699457" sldId="2147483648"/>
        </pc:sldMasterMkLst>
        <pc:sldLayoutChg chg="del">
          <pc:chgData name="인수 김" userId="9c0180a6aa0e181f" providerId="LiveId" clId="{97C9170D-8CE3-4C2A-A32C-F6171087CF67}" dt="2025-03-09T06:08:09.380" v="2" actId="47"/>
          <pc:sldLayoutMkLst>
            <pc:docMk/>
            <pc:sldMasterMk cId="680699457" sldId="2147483648"/>
            <pc:sldLayoutMk cId="1307410357" sldId="214748371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79119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dirty="0"/>
              <a:t>설명설명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6.png"/><Relationship Id="rId7" Type="http://schemas.openxmlformats.org/officeDocument/2006/relationships/image" Target="../media/image6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7.jpeg"/><Relationship Id="rId4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RoboDog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무브먼트③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관절각도 제어</a:t>
            </a: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BEFC2-8D72-DDEB-F585-4FD5BC0C2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6">
            <a:extLst>
              <a:ext uri="{FF2B5EF4-FFF2-40B4-BE49-F238E27FC236}">
                <a16:creationId xmlns:a16="http://schemas.microsoft.com/office/drawing/2014/main" id="{A1C0C472-1464-FD82-C6A1-AD4A8268B310}"/>
              </a:ext>
            </a:extLst>
          </p:cNvPr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관절각도 제어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17A37C6-566A-1A4C-8C0E-5CA111E88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340768"/>
            <a:ext cx="4320480" cy="5475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AF778F-4002-DDCA-C2BB-A0373BDB11BB}"/>
              </a:ext>
            </a:extLst>
          </p:cNvPr>
          <p:cNvSpPr txBox="1"/>
          <p:nvPr/>
        </p:nvSpPr>
        <p:spPr>
          <a:xfrm>
            <a:off x="5272743" y="1340768"/>
            <a:ext cx="3384376" cy="64472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lnSpcReduction="10000"/>
          </a:bodyPr>
          <a:lstStyle/>
          <a:p>
            <a:r>
              <a:rPr lang="ko-KR" altLang="en-US" sz="2000" b="1" dirty="0">
                <a:solidFill>
                  <a:schemeClr val="accent4">
                    <a:lumMod val="75000"/>
                  </a:schemeClr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값 범위 </a:t>
            </a:r>
            <a:r>
              <a:rPr lang="en-US" altLang="ko-KR" sz="2000" b="1" dirty="0">
                <a:solidFill>
                  <a:schemeClr val="accent4">
                    <a:lumMod val="75000"/>
                  </a:schemeClr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:</a:t>
            </a:r>
          </a:p>
          <a:p>
            <a:r>
              <a:rPr lang="ko-KR" altLang="en-US" sz="2000" b="1" dirty="0">
                <a:solidFill>
                  <a:schemeClr val="accent4">
                    <a:lumMod val="75000"/>
                  </a:schemeClr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어깨</a:t>
            </a:r>
            <a:r>
              <a:rPr lang="en-US" altLang="ko-KR" sz="2000" b="1" dirty="0">
                <a:solidFill>
                  <a:schemeClr val="accent4">
                    <a:lumMod val="75000"/>
                  </a:schemeClr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(-90~90), </a:t>
            </a:r>
            <a:r>
              <a:rPr lang="ko-KR" altLang="en-US" sz="2000" b="1" dirty="0">
                <a:solidFill>
                  <a:schemeClr val="accent4">
                    <a:lumMod val="75000"/>
                  </a:schemeClr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무릎</a:t>
            </a:r>
            <a:r>
              <a:rPr lang="en-US" altLang="ko-KR" sz="2000" b="1" dirty="0">
                <a:solidFill>
                  <a:schemeClr val="accent4">
                    <a:lumMod val="75000"/>
                  </a:schemeClr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(-90~70) 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  <a:latin typeface="HY그래픽M" panose="02030600000101010101" pitchFamily="18" charset="-127"/>
              <a:ea typeface="HY그래픽M" panose="02030600000101010101" pitchFamily="18" charset="-127"/>
            </a:endParaRP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1652A310-7AE4-5CDE-3973-A54238C166BE}"/>
              </a:ext>
            </a:extLst>
          </p:cNvPr>
          <p:cNvSpPr/>
          <p:nvPr/>
        </p:nvSpPr>
        <p:spPr>
          <a:xfrm>
            <a:off x="444488" y="2123122"/>
            <a:ext cx="8303976" cy="4618246"/>
          </a:xfrm>
          <a:prstGeom prst="roundRect">
            <a:avLst>
              <a:gd name="adj" fmla="val 366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9" name="그림 8" descr="무기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1BA9984F-40CB-0D1C-BCDB-11042195C6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60" y="2300491"/>
            <a:ext cx="1615524" cy="1237869"/>
          </a:xfrm>
          <a:prstGeom prst="rect">
            <a:avLst/>
          </a:prstGeom>
        </p:spPr>
      </p:pic>
      <p:pic>
        <p:nvPicPr>
          <p:cNvPr id="12" name="그림 11" descr="스크린샷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F679FA8C-7176-A0E1-6611-6CCAECAD27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141" y="2380117"/>
            <a:ext cx="2247531" cy="1305878"/>
          </a:xfrm>
          <a:prstGeom prst="rect">
            <a:avLst/>
          </a:prstGeom>
        </p:spPr>
      </p:pic>
      <p:pic>
        <p:nvPicPr>
          <p:cNvPr id="14" name="그림 13" descr="스크린샷, 공구, 텍스트, 디자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42B30580-4243-DE98-AB79-641934E9FF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14" y="4365104"/>
            <a:ext cx="1615524" cy="1437993"/>
          </a:xfrm>
          <a:prstGeom prst="rect">
            <a:avLst/>
          </a:prstGeom>
        </p:spPr>
      </p:pic>
      <p:pic>
        <p:nvPicPr>
          <p:cNvPr id="16" name="그림 15" descr="스크린샷, 공구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C45B6237-F679-C145-64AC-96B7DFD660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221088"/>
            <a:ext cx="2033872" cy="1437992"/>
          </a:xfrm>
          <a:prstGeom prst="rect">
            <a:avLst/>
          </a:prstGeom>
        </p:spPr>
      </p:pic>
      <p:pic>
        <p:nvPicPr>
          <p:cNvPr id="30" name="그림 29" descr="텍스트, 스크린샷, 폰트, 번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18FCE4E6-4135-B477-9FAC-BB2400FD5D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266625"/>
            <a:ext cx="2193139" cy="1065344"/>
          </a:xfrm>
          <a:prstGeom prst="rect">
            <a:avLst/>
          </a:prstGeom>
        </p:spPr>
      </p:pic>
      <p:pic>
        <p:nvPicPr>
          <p:cNvPr id="32" name="그림 31" descr="텍스트, 스크린샷, 폰트, 번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FC00B8BE-41F7-0279-F6B1-44A0D68A36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150549"/>
            <a:ext cx="2193141" cy="1065345"/>
          </a:xfrm>
          <a:prstGeom prst="rect">
            <a:avLst/>
          </a:prstGeom>
        </p:spPr>
      </p:pic>
      <p:pic>
        <p:nvPicPr>
          <p:cNvPr id="34" name="그림 33" descr="텍스트, 스크린샷, 폰트, 번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FFC48119-2798-E9C6-8E23-65A872DA46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362" y="5450040"/>
            <a:ext cx="2339554" cy="1136467"/>
          </a:xfrm>
          <a:prstGeom prst="rect">
            <a:avLst/>
          </a:prstGeom>
        </p:spPr>
      </p:pic>
      <p:pic>
        <p:nvPicPr>
          <p:cNvPr id="36" name="그림 35" descr="텍스트, 스크린샷, 폰트, 번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21AA6E81-EC81-6D80-1AEC-E877DBD643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3" y="5474962"/>
            <a:ext cx="2448272" cy="11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9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0" y="1285860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악수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관절각도 자세 취하기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00034" y="1428736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그림과 같이 오른쪽 다리를 위아래로 흔들 자세를 취한다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05063"/>
            <a:ext cx="5544616" cy="2722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143116"/>
            <a:ext cx="3143272" cy="235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2571736" y="1285860"/>
            <a:ext cx="4214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변수 값으로 관절 속도 제어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악수</a:t>
            </a:r>
            <a:r>
              <a:rPr lang="en-US" altLang="ko-KR" dirty="0"/>
              <a:t>(2) : </a:t>
            </a:r>
            <a:r>
              <a:rPr lang="ko-KR" altLang="en-US" sz="2800" dirty="0">
                <a:solidFill>
                  <a:schemeClr val="bg1"/>
                </a:solidFill>
              </a:rPr>
              <a:t>오른쪽위 다리 흔들기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" name="Picture 6" descr="Headache - Free healthcare and medical ic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678" y="5500678"/>
            <a:ext cx="1357322" cy="1357322"/>
          </a:xfrm>
          <a:prstGeom prst="rect">
            <a:avLst/>
          </a:prstGeom>
          <a:noFill/>
        </p:spPr>
      </p:pic>
      <p:sp>
        <p:nvSpPr>
          <p:cNvPr id="11" name="직사각형 10"/>
          <p:cNvSpPr/>
          <p:nvPr/>
        </p:nvSpPr>
        <p:spPr>
          <a:xfrm>
            <a:off x="5786446" y="6027003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변수 코딩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너무 길어요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32" y="1667657"/>
            <a:ext cx="5133848" cy="515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직사각형 12"/>
          <p:cNvSpPr/>
          <p:nvPr/>
        </p:nvSpPr>
        <p:spPr>
          <a:xfrm>
            <a:off x="3707904" y="3284984"/>
            <a:ext cx="36433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3399FF"/>
                </a:solidFill>
                <a:latin typeface="+mn-ea"/>
                <a:sym typeface="Wingdings"/>
              </a:rPr>
              <a:t>다리 </a:t>
            </a:r>
            <a:r>
              <a:rPr lang="ko-KR" altLang="en-US" sz="2400" b="1" dirty="0">
                <a:solidFill>
                  <a:srgbClr val="3399FF"/>
                </a:solidFill>
                <a:latin typeface="+mn-ea"/>
              </a:rPr>
              <a:t>올릴때 속도 제어</a:t>
            </a:r>
            <a:endParaRPr lang="en-US" altLang="ko-KR" sz="2400" b="1" dirty="0">
              <a:solidFill>
                <a:srgbClr val="3399FF"/>
              </a:solidFill>
              <a:latin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707904" y="4753284"/>
            <a:ext cx="36433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3399FF"/>
                </a:solidFill>
                <a:latin typeface="+mn-ea"/>
                <a:sym typeface="Wingdings"/>
              </a:rPr>
              <a:t>③다리 내릴</a:t>
            </a:r>
            <a:r>
              <a:rPr lang="ko-KR" altLang="en-US" sz="2400" b="1" dirty="0">
                <a:solidFill>
                  <a:srgbClr val="3399FF"/>
                </a:solidFill>
                <a:latin typeface="+mn-ea"/>
              </a:rPr>
              <a:t>때 속도 제어</a:t>
            </a:r>
            <a:endParaRPr lang="en-US" altLang="ko-KR" sz="2400" b="1" dirty="0">
              <a:solidFill>
                <a:srgbClr val="3399FF"/>
              </a:solidFill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707904" y="2348880"/>
            <a:ext cx="30786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3399FF"/>
                </a:solidFill>
                <a:latin typeface="+mn-ea"/>
                <a:sym typeface="Wingdings"/>
              </a:rPr>
              <a:t>악수 자세 취하기</a:t>
            </a:r>
            <a:endParaRPr lang="en-US" altLang="ko-KR" sz="2400" b="1" dirty="0">
              <a:solidFill>
                <a:srgbClr val="3399FF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500033" y="3429000"/>
            <a:ext cx="8286809" cy="2000264"/>
          </a:xfrm>
          <a:prstGeom prst="roundRect">
            <a:avLst>
              <a:gd name="adj" fmla="val 50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4. </a:t>
            </a:r>
            <a:r>
              <a:rPr lang="ko-KR" altLang="en-US" dirty="0"/>
              <a:t>악수</a:t>
            </a:r>
            <a:r>
              <a:rPr lang="en-US" altLang="ko-KR" dirty="0"/>
              <a:t>(3) : </a:t>
            </a:r>
            <a:r>
              <a:rPr lang="ko-KR" altLang="en-US" sz="2800" dirty="0">
                <a:solidFill>
                  <a:schemeClr val="bg1"/>
                </a:solidFill>
              </a:rPr>
              <a:t>관절각도 </a:t>
            </a:r>
            <a:r>
              <a:rPr lang="en-US" altLang="ko-KR" sz="2800" dirty="0">
                <a:solidFill>
                  <a:schemeClr val="bg1"/>
                </a:solidFill>
              </a:rPr>
              <a:t>+  </a:t>
            </a:r>
            <a:r>
              <a:rPr lang="ko-KR" altLang="en-US" sz="2800" dirty="0">
                <a:solidFill>
                  <a:schemeClr val="bg1"/>
                </a:solidFill>
              </a:rPr>
              <a:t>관절회전속도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05" t="47358" r="89064" b="-4956"/>
          <a:stretch>
            <a:fillRect/>
          </a:stretch>
        </p:blipFill>
        <p:spPr bwMode="auto">
          <a:xfrm>
            <a:off x="428596" y="3571876"/>
            <a:ext cx="1143008" cy="97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3929066"/>
            <a:ext cx="6715172" cy="355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모서리가 둥근 직사각형 23"/>
          <p:cNvSpPr/>
          <p:nvPr/>
        </p:nvSpPr>
        <p:spPr>
          <a:xfrm>
            <a:off x="0" y="1285860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/>
          <p:cNvSpPr/>
          <p:nvPr/>
        </p:nvSpPr>
        <p:spPr>
          <a:xfrm>
            <a:off x="1071538" y="1428736"/>
            <a:ext cx="70723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관절의 각도 값과 회전 속도를 함께 설정하여 코딩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2276872"/>
            <a:ext cx="503872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4653136"/>
            <a:ext cx="5840413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 descr="580+ Dog Shake Hand Stock Illustrations, Royalty-Free Vector Graphics &amp;  Clip Art - iStock | Dog trick, Dog sit, Dog roll over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4286231"/>
            <a:ext cx="2571768" cy="25717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07845"/>
            <a:ext cx="4758136" cy="4833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5. </a:t>
            </a:r>
            <a:r>
              <a:rPr lang="ko-KR" altLang="en-US" dirty="0"/>
              <a:t>악수</a:t>
            </a:r>
            <a:r>
              <a:rPr lang="en-US" altLang="ko-KR" dirty="0"/>
              <a:t>(4) : </a:t>
            </a:r>
            <a:r>
              <a:rPr lang="ko-KR" altLang="en-US" sz="2800" dirty="0">
                <a:solidFill>
                  <a:schemeClr val="bg1"/>
                </a:solidFill>
              </a:rPr>
              <a:t>관절 각도 </a:t>
            </a:r>
            <a:r>
              <a:rPr lang="en-US" altLang="ko-KR" sz="2800" dirty="0">
                <a:solidFill>
                  <a:schemeClr val="bg1"/>
                </a:solidFill>
              </a:rPr>
              <a:t>+ </a:t>
            </a:r>
            <a:r>
              <a:rPr lang="ko-KR" altLang="en-US" sz="2800" dirty="0">
                <a:solidFill>
                  <a:schemeClr val="bg1"/>
                </a:solidFill>
              </a:rPr>
              <a:t>관절 회전 속도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7715272" y="5138410"/>
            <a:ext cx="1071570" cy="1719614"/>
            <a:chOff x="3357554" y="4286256"/>
            <a:chExt cx="1500198" cy="2219680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13478" y="5715016"/>
              <a:ext cx="1000132" cy="790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4" descr="Positive thinking - Free miscellaneous icon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7554" y="4286256"/>
              <a:ext cx="1500198" cy="1500198"/>
            </a:xfrm>
            <a:prstGeom prst="rect">
              <a:avLst/>
            </a:prstGeom>
            <a:noFill/>
          </p:spPr>
        </p:pic>
      </p:grpSp>
      <p:sp>
        <p:nvSpPr>
          <p:cNvPr id="10" name="직사각형 9"/>
          <p:cNvSpPr/>
          <p:nvPr/>
        </p:nvSpPr>
        <p:spPr>
          <a:xfrm>
            <a:off x="5715008" y="6077332"/>
            <a:ext cx="2428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관절 회전으로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간단하게 코딩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3428992" y="1252823"/>
            <a:ext cx="52149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FF0000"/>
                </a:solidFill>
                <a:latin typeface="+mn-ea"/>
              </a:rPr>
              <a:t>관절 회전 속도로 간결하게 코딩</a:t>
            </a:r>
            <a:endParaRPr lang="en-US" altLang="ko-KR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938400" y="3848812"/>
            <a:ext cx="4929744" cy="475794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30"/>
          <p:cNvSpPr/>
          <p:nvPr/>
        </p:nvSpPr>
        <p:spPr>
          <a:xfrm>
            <a:off x="285720" y="1357298"/>
            <a:ext cx="8643998" cy="1571636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2857488" y="1571612"/>
            <a:ext cx="5500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준비 자세를 취하고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앞다리 관절제어로 거수경례하는 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예의 바른 로보독을 표현해보세요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</p:txBody>
      </p:sp>
      <p:pic>
        <p:nvPicPr>
          <p:cNvPr id="37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0438"/>
            <a:ext cx="199065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4214818"/>
            <a:ext cx="107505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1539099" y="4039437"/>
            <a:ext cx="1492054" cy="1492054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22575" y="4214818"/>
            <a:ext cx="134955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86710" y="3214686"/>
            <a:ext cx="1131709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444"/>
          <a:stretch>
            <a:fillRect/>
          </a:stretch>
        </p:blipFill>
        <p:spPr bwMode="auto">
          <a:xfrm>
            <a:off x="5978385" y="4286256"/>
            <a:ext cx="1236821" cy="146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712471">
            <a:off x="6716429" y="3930355"/>
            <a:ext cx="1492054" cy="1492054"/>
          </a:xfrm>
          <a:prstGeom prst="rect">
            <a:avLst/>
          </a:prstGeom>
          <a:noFill/>
        </p:spPr>
      </p:pic>
      <p:pic>
        <p:nvPicPr>
          <p:cNvPr id="30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3489250" y="4573115"/>
            <a:ext cx="968253" cy="827048"/>
          </a:xfrm>
          <a:prstGeom prst="rect">
            <a:avLst/>
          </a:prstGeom>
          <a:noFill/>
        </p:spPr>
      </p:pic>
      <p:pic>
        <p:nvPicPr>
          <p:cNvPr id="3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5329439" y="4644553"/>
            <a:ext cx="968253" cy="827048"/>
          </a:xfrm>
          <a:prstGeom prst="rect">
            <a:avLst/>
          </a:prstGeom>
          <a:noFill/>
        </p:spPr>
      </p:pic>
      <p:sp>
        <p:nvSpPr>
          <p:cNvPr id="33" name="직사각형 32"/>
          <p:cNvSpPr/>
          <p:nvPr/>
        </p:nvSpPr>
        <p:spPr>
          <a:xfrm>
            <a:off x="4357686" y="5929330"/>
            <a:ext cx="915375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앞으로</a:t>
            </a:r>
            <a:endParaRPr lang="en-US" altLang="ko-KR" sz="1600" b="1" dirty="0"/>
          </a:p>
          <a:p>
            <a:pPr algn="ctr"/>
            <a:r>
              <a:rPr lang="ko-KR" altLang="en-US" sz="1600" b="1" dirty="0"/>
              <a:t>나란히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6215074" y="5929330"/>
            <a:ext cx="915375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차렷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7929586" y="4929198"/>
            <a:ext cx="915375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경례</a:t>
            </a:r>
          </a:p>
        </p:txBody>
      </p:sp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거수경례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동작 순서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FA46D76-3AFE-6A1F-FEB2-28FE78F3B7D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721" y="4810092"/>
            <a:ext cx="1580395" cy="30901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16286B8-C1E7-2911-1858-9149DE490A5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14453" y="5883054"/>
            <a:ext cx="1928643" cy="4029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거수경례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관절 각도로 포즈 취하기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1165527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444"/>
          <a:stretch>
            <a:fillRect/>
          </a:stretch>
        </p:blipFill>
        <p:spPr bwMode="auto">
          <a:xfrm>
            <a:off x="1071538" y="3071810"/>
            <a:ext cx="1236821" cy="146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5072074"/>
            <a:ext cx="939629" cy="1364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417416" y="2787164"/>
            <a:ext cx="968253" cy="827048"/>
          </a:xfrm>
          <a:prstGeom prst="rect">
            <a:avLst/>
          </a:prstGeom>
          <a:noFill/>
        </p:spPr>
      </p:pic>
      <p:pic>
        <p:nvPicPr>
          <p:cNvPr id="43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1060357" y="4644553"/>
            <a:ext cx="968253" cy="827048"/>
          </a:xfrm>
          <a:prstGeom prst="rect">
            <a:avLst/>
          </a:prstGeom>
          <a:noFill/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42D3DB7-A52D-12D5-F348-89C68B1D26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8225" y="1495322"/>
            <a:ext cx="4822048" cy="102036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DFB513E-AEE8-CC85-179A-93C4C87C30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5736" y="3054890"/>
            <a:ext cx="4824536" cy="1040265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4856B537-0521-E55C-7D7C-C48D4A5434A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3848" y="5072074"/>
            <a:ext cx="4824536" cy="141225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거수경례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연속동작 코딩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9AB3549-9B0C-1FA6-5FEB-03C4C18D5D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412776"/>
            <a:ext cx="5328592" cy="526734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t="75778"/>
          <a:stretch>
            <a:fillRect/>
          </a:stretch>
        </p:blipFill>
        <p:spPr bwMode="auto">
          <a:xfrm>
            <a:off x="2852551" y="5634950"/>
            <a:ext cx="6004139" cy="105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 l="41915" t="25212" r="3845" b="47515"/>
          <a:stretch>
            <a:fillRect/>
          </a:stretch>
        </p:blipFill>
        <p:spPr bwMode="auto">
          <a:xfrm>
            <a:off x="2714612" y="1571612"/>
            <a:ext cx="326709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2FF07258-760D-E8CB-3465-63F2F841B7D3}"/>
              </a:ext>
            </a:extLst>
          </p:cNvPr>
          <p:cNvGrpSpPr/>
          <p:nvPr/>
        </p:nvGrpSpPr>
        <p:grpSpPr>
          <a:xfrm>
            <a:off x="347067" y="1628800"/>
            <a:ext cx="2228311" cy="3456384"/>
            <a:chOff x="347067" y="1628800"/>
            <a:chExt cx="2228311" cy="3456384"/>
          </a:xfrm>
        </p:grpSpPr>
        <p:pic>
          <p:nvPicPr>
            <p:cNvPr id="5" name="그림 4" descr="기계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2925EC79-2E60-1AA4-49E3-EA4860983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067" y="1628800"/>
              <a:ext cx="2228311" cy="3456384"/>
            </a:xfrm>
            <a:prstGeom prst="rect">
              <a:avLst/>
            </a:prstGeom>
          </p:spPr>
        </p:pic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424AF6E2-2D4A-EF7B-958D-4BEFAA9E2D51}"/>
                </a:ext>
              </a:extLst>
            </p:cNvPr>
            <p:cNvSpPr/>
            <p:nvPr/>
          </p:nvSpPr>
          <p:spPr>
            <a:xfrm>
              <a:off x="1296240" y="3717032"/>
              <a:ext cx="385229" cy="368424"/>
            </a:xfrm>
            <a:prstGeom prst="ellipse">
              <a:avLst/>
            </a:prstGeom>
            <a:noFill/>
            <a:ln w="444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D4DEA573-4E0D-9A2D-5B83-70857D97A273}"/>
                </a:ext>
              </a:extLst>
            </p:cNvPr>
            <p:cNvSpPr/>
            <p:nvPr/>
          </p:nvSpPr>
          <p:spPr>
            <a:xfrm>
              <a:off x="754722" y="4243864"/>
              <a:ext cx="1524310" cy="368424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</a:rPr>
                <a:t>전원스위치</a:t>
              </a:r>
            </a:p>
          </p:txBody>
        </p:sp>
        <p:sp>
          <p:nvSpPr>
            <p:cNvPr id="13" name="화살표: 오른쪽 12">
              <a:extLst>
                <a:ext uri="{FF2B5EF4-FFF2-40B4-BE49-F238E27FC236}">
                  <a16:creationId xmlns:a16="http://schemas.microsoft.com/office/drawing/2014/main" id="{8AEDF7F7-A2B1-4487-C1D5-58A630E16D93}"/>
                </a:ext>
              </a:extLst>
            </p:cNvPr>
            <p:cNvSpPr/>
            <p:nvPr/>
          </p:nvSpPr>
          <p:spPr>
            <a:xfrm>
              <a:off x="1790086" y="3821503"/>
              <a:ext cx="261634" cy="193403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CD43195-83A9-0689-4157-7FD9A17D08CD}"/>
              </a:ext>
            </a:extLst>
          </p:cNvPr>
          <p:cNvSpPr/>
          <p:nvPr/>
        </p:nvSpPr>
        <p:spPr>
          <a:xfrm>
            <a:off x="2279033" y="3766781"/>
            <a:ext cx="606154" cy="3028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ON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19B6C708-51F9-1325-98C1-D3AA2F7A9855}"/>
              </a:ext>
            </a:extLst>
          </p:cNvPr>
          <p:cNvSpPr/>
          <p:nvPr/>
        </p:nvSpPr>
        <p:spPr>
          <a:xfrm>
            <a:off x="179512" y="3789040"/>
            <a:ext cx="634475" cy="3028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OFF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id="{832A226B-A423-9B04-ECF2-E53E73F22E7B}"/>
              </a:ext>
            </a:extLst>
          </p:cNvPr>
          <p:cNvSpPr/>
          <p:nvPr/>
        </p:nvSpPr>
        <p:spPr>
          <a:xfrm flipH="1">
            <a:off x="922604" y="3824913"/>
            <a:ext cx="286580" cy="193403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 descr="빛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E51908EF-5D67-0536-D678-8C7E17F237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167" y="3041886"/>
            <a:ext cx="1638002" cy="749155"/>
          </a:xfrm>
          <a:prstGeom prst="rect">
            <a:avLst/>
          </a:prstGeom>
        </p:spPr>
      </p:pic>
      <p:pic>
        <p:nvPicPr>
          <p:cNvPr id="21" name="그림 20" descr="장난감, 기계, 공구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0AB4618B-A2A6-3AC9-8BCE-ABA27BA66E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477" y="3043714"/>
            <a:ext cx="2919283" cy="2583123"/>
          </a:xfrm>
          <a:prstGeom prst="rect">
            <a:avLst/>
          </a:prstGeom>
        </p:spPr>
      </p:pic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8B29A0F-3D46-9C32-5208-186520567BEB}"/>
              </a:ext>
            </a:extLst>
          </p:cNvPr>
          <p:cNvSpPr/>
          <p:nvPr/>
        </p:nvSpPr>
        <p:spPr>
          <a:xfrm>
            <a:off x="4450257" y="2566606"/>
            <a:ext cx="1944217" cy="338336"/>
          </a:xfrm>
          <a:prstGeom prst="roundRect">
            <a:avLst/>
          </a:prstGeom>
          <a:solidFill>
            <a:srgbClr val="9BCFD2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로보독 </a:t>
            </a:r>
            <a:r>
              <a:rPr lang="en-US" altLang="ko-KR" sz="1600" b="1" dirty="0">
                <a:solidFill>
                  <a:schemeClr val="tx1"/>
                </a:solidFill>
              </a:rPr>
              <a:t>ID </a:t>
            </a:r>
            <a:r>
              <a:rPr lang="ko-KR" altLang="en-US" sz="1600" b="1" dirty="0">
                <a:solidFill>
                  <a:schemeClr val="tx1"/>
                </a:solidFill>
              </a:rPr>
              <a:t>끝</a:t>
            </a:r>
            <a:r>
              <a:rPr lang="en-US" altLang="ko-KR" sz="1600" b="1" dirty="0">
                <a:solidFill>
                  <a:schemeClr val="tx1"/>
                </a:solidFill>
              </a:rPr>
              <a:t>2</a:t>
            </a:r>
            <a:r>
              <a:rPr lang="ko-KR" altLang="en-US" sz="1600" b="1" dirty="0">
                <a:solidFill>
                  <a:schemeClr val="tx1"/>
                </a:solidFill>
              </a:rPr>
              <a:t>자리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AF8C519-6594-5BBE-68F5-5F7753B34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642" y="2506161"/>
            <a:ext cx="3556033" cy="3587135"/>
          </a:xfrm>
          <a:prstGeom prst="rect">
            <a:avLst/>
          </a:prstGeom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en-US" altLang="ko-KR" dirty="0"/>
              <a:t>JuniLink.exe</a:t>
            </a:r>
            <a:r>
              <a:rPr lang="ko-KR" altLang="en-US" dirty="0"/>
              <a:t>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115616" y="1279403"/>
            <a:ext cx="63762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로보독과 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JuniLink.exe 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프로그램을 연결한다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sp>
        <p:nvSpPr>
          <p:cNvPr id="14" name="오른쪽 화살표 13"/>
          <p:cNvSpPr/>
          <p:nvPr/>
        </p:nvSpPr>
        <p:spPr>
          <a:xfrm>
            <a:off x="3635896" y="3884601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03DC677-97C7-FEA4-F12F-F70C15B34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302" y="4522631"/>
            <a:ext cx="1453771" cy="1239010"/>
          </a:xfrm>
          <a:prstGeom prst="rect">
            <a:avLst/>
          </a:prstGeom>
        </p:spPr>
      </p:pic>
      <p:sp>
        <p:nvSpPr>
          <p:cNvPr id="7" name="오른쪽 화살표 13">
            <a:extLst>
              <a:ext uri="{FF2B5EF4-FFF2-40B4-BE49-F238E27FC236}">
                <a16:creationId xmlns:a16="http://schemas.microsoft.com/office/drawing/2014/main" id="{B8CEF028-CF2B-258B-9588-B27D1712E663}"/>
              </a:ext>
            </a:extLst>
          </p:cNvPr>
          <p:cNvSpPr/>
          <p:nvPr/>
        </p:nvSpPr>
        <p:spPr>
          <a:xfrm rot="5400000">
            <a:off x="1671123" y="4054079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FAAD59D3-CD4F-A09D-913B-3B2B41FC8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1244" y="3102946"/>
            <a:ext cx="1630988" cy="67788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0445DC40-7110-E32E-2045-B026BE5C4165}"/>
              </a:ext>
            </a:extLst>
          </p:cNvPr>
          <p:cNvSpPr/>
          <p:nvPr/>
        </p:nvSpPr>
        <p:spPr>
          <a:xfrm>
            <a:off x="430672" y="1983984"/>
            <a:ext cx="3389078" cy="67009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①</a:t>
            </a:r>
            <a:r>
              <a:rPr lang="ko-KR" altLang="en-US" sz="1400" b="1" dirty="0">
                <a:sym typeface="Wingdings"/>
              </a:rPr>
              <a:t>로보독 전원을 켜고 동글을 </a:t>
            </a:r>
            <a:r>
              <a:rPr lang="en-US" altLang="ko-KR" sz="1400" b="1" dirty="0">
                <a:sym typeface="Wingdings"/>
              </a:rPr>
              <a:t>PC</a:t>
            </a:r>
            <a:r>
              <a:rPr lang="ko-KR" altLang="en-US" sz="1400" b="1" dirty="0">
                <a:sym typeface="Wingdings"/>
              </a:rPr>
              <a:t>에 연결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en-US" altLang="ko-KR" sz="1400" b="1" dirty="0">
                <a:sym typeface="Wingdings"/>
              </a:rPr>
              <a:t>(</a:t>
            </a:r>
            <a:r>
              <a:rPr lang="ko-KR" altLang="en-US" sz="1400" b="1" dirty="0">
                <a:sym typeface="Wingdings"/>
              </a:rPr>
              <a:t>동글 </a:t>
            </a:r>
            <a:r>
              <a:rPr lang="en-US" altLang="ko-KR" sz="1400" b="1" dirty="0">
                <a:sym typeface="Wingdings"/>
              </a:rPr>
              <a:t>LED </a:t>
            </a:r>
            <a:r>
              <a:rPr lang="ko-KR" altLang="en-US" sz="1400" b="1" dirty="0">
                <a:sym typeface="Wingdings"/>
              </a:rPr>
              <a:t>깜박임 멈추고 점등됨</a:t>
            </a:r>
            <a:r>
              <a:rPr lang="en-US" altLang="ko-KR" sz="1400" b="1" dirty="0">
                <a:sym typeface="Wingdings"/>
              </a:rPr>
              <a:t>)</a:t>
            </a:r>
            <a:endParaRPr lang="ko-KR" altLang="en-US" sz="1400" b="1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0AEE749-C5B1-801C-2333-2EB9159A9414}"/>
              </a:ext>
            </a:extLst>
          </p:cNvPr>
          <p:cNvSpPr/>
          <p:nvPr/>
        </p:nvSpPr>
        <p:spPr>
          <a:xfrm>
            <a:off x="430672" y="5983625"/>
            <a:ext cx="3205224" cy="5733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②P</a:t>
            </a:r>
            <a:r>
              <a:rPr lang="en-US" altLang="ko-KR" sz="1400" b="1" dirty="0">
                <a:sym typeface="Wingdings"/>
              </a:rPr>
              <a:t>C </a:t>
            </a:r>
            <a:r>
              <a:rPr lang="ko-KR" altLang="en-US" sz="1400" b="1" dirty="0">
                <a:sym typeface="Wingdings"/>
              </a:rPr>
              <a:t>바탕화면에 있는 </a:t>
            </a:r>
            <a:r>
              <a:rPr lang="en-US" altLang="ko-KR" sz="1400" b="1" dirty="0">
                <a:sym typeface="Wingdings"/>
              </a:rPr>
              <a:t>JuniLink.exe </a:t>
            </a:r>
            <a:r>
              <a:rPr lang="ko-KR" altLang="en-US" sz="1400" b="1" dirty="0">
                <a:sym typeface="Wingdings"/>
              </a:rPr>
              <a:t>아이콘을 클릭하여 실행한다</a:t>
            </a:r>
            <a:r>
              <a:rPr lang="en-US" altLang="ko-KR" sz="1400" b="1" dirty="0">
                <a:sym typeface="Wingdings"/>
              </a:rPr>
              <a:t>.</a:t>
            </a:r>
            <a:endParaRPr lang="ko-KR" altLang="en-US" sz="1400" b="1" dirty="0"/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63DE9CB3-8277-941E-C484-5D247F4F1459}"/>
              </a:ext>
            </a:extLst>
          </p:cNvPr>
          <p:cNvCxnSpPr>
            <a:cxnSpLocks/>
          </p:cNvCxnSpPr>
          <p:nvPr/>
        </p:nvCxnSpPr>
        <p:spPr>
          <a:xfrm flipH="1">
            <a:off x="5735665" y="2232716"/>
            <a:ext cx="173744" cy="7820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6C4CB31D-9FE0-E586-3D74-8844FA2D8AC9}"/>
              </a:ext>
            </a:extLst>
          </p:cNvPr>
          <p:cNvSpPr/>
          <p:nvPr/>
        </p:nvSpPr>
        <p:spPr>
          <a:xfrm>
            <a:off x="5004048" y="1983984"/>
            <a:ext cx="1594698" cy="2487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③RoboDog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선택</a:t>
            </a:r>
            <a:endParaRPr lang="ko-KR" altLang="en-US" sz="14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DAFBBBF-705E-99D1-249C-0C826E6D1910}"/>
              </a:ext>
            </a:extLst>
          </p:cNvPr>
          <p:cNvSpPr/>
          <p:nvPr/>
        </p:nvSpPr>
        <p:spPr>
          <a:xfrm>
            <a:off x="6768125" y="1981286"/>
            <a:ext cx="1162650" cy="2487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④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포트 선택</a:t>
            </a:r>
            <a:endParaRPr lang="ko-KR" altLang="en-US" sz="1400" b="1" dirty="0"/>
          </a:p>
        </p:txBody>
      </p: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50C49EF0-A557-B8CD-8E12-4BE653128DF7}"/>
              </a:ext>
            </a:extLst>
          </p:cNvPr>
          <p:cNvCxnSpPr>
            <a:cxnSpLocks/>
          </p:cNvCxnSpPr>
          <p:nvPr/>
        </p:nvCxnSpPr>
        <p:spPr>
          <a:xfrm flipH="1">
            <a:off x="6041189" y="2253640"/>
            <a:ext cx="1264768" cy="117536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AC8B6973-B8CE-9C22-B15A-F1CEB980C619}"/>
              </a:ext>
            </a:extLst>
          </p:cNvPr>
          <p:cNvCxnSpPr>
            <a:cxnSpLocks/>
          </p:cNvCxnSpPr>
          <p:nvPr/>
        </p:nvCxnSpPr>
        <p:spPr>
          <a:xfrm flipH="1">
            <a:off x="7491865" y="2793497"/>
            <a:ext cx="752543" cy="3978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0BABC0C0-DA4C-4688-62B4-24456AD93F8C}"/>
              </a:ext>
            </a:extLst>
          </p:cNvPr>
          <p:cNvSpPr/>
          <p:nvPr/>
        </p:nvSpPr>
        <p:spPr>
          <a:xfrm>
            <a:off x="7893166" y="2286421"/>
            <a:ext cx="1162650" cy="461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⑤연결하기</a:t>
            </a:r>
            <a:endParaRPr lang="en-US" altLang="ko-KR" sz="1400" b="1" dirty="0">
              <a:latin typeface="맑은 고딕" panose="020B0503020000020004" pitchFamily="50" charset="-127"/>
              <a:ea typeface="맑은 고딕" panose="020B0503020000020004" pitchFamily="50" charset="-127"/>
              <a:sym typeface="Wingdings"/>
            </a:endParaRPr>
          </a:p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  버튼클릭</a:t>
            </a:r>
            <a:endParaRPr lang="ko-KR" altLang="en-US" sz="1400" b="1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9A8A8512-FD4B-44BF-EAB5-1B95684A9E7F}"/>
              </a:ext>
            </a:extLst>
          </p:cNvPr>
          <p:cNvSpPr/>
          <p:nvPr/>
        </p:nvSpPr>
        <p:spPr>
          <a:xfrm>
            <a:off x="4759107" y="3979941"/>
            <a:ext cx="1857702" cy="19499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37" name="직선 화살표 연결선 36">
            <a:extLst>
              <a:ext uri="{FF2B5EF4-FFF2-40B4-BE49-F238E27FC236}">
                <a16:creationId xmlns:a16="http://schemas.microsoft.com/office/drawing/2014/main" id="{A818B5AD-6B2E-77F2-B565-CE33941E4C50}"/>
              </a:ext>
            </a:extLst>
          </p:cNvPr>
          <p:cNvCxnSpPr>
            <a:cxnSpLocks/>
          </p:cNvCxnSpPr>
          <p:nvPr/>
        </p:nvCxnSpPr>
        <p:spPr>
          <a:xfrm flipH="1" flipV="1">
            <a:off x="5580112" y="4206673"/>
            <a:ext cx="518063" cy="195863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4F87C9D8-81A4-75A1-4A26-237A7AE2056F}"/>
              </a:ext>
            </a:extLst>
          </p:cNvPr>
          <p:cNvSpPr/>
          <p:nvPr/>
        </p:nvSpPr>
        <p:spPr>
          <a:xfrm>
            <a:off x="4803308" y="6186880"/>
            <a:ext cx="2756149" cy="2578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⑥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RoboDog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하드웨어정보 출력</a:t>
            </a:r>
            <a:endParaRPr lang="ko-KR" altLang="en-US" sz="14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C507A76-9AE5-F42F-A39B-171DF0EBB9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916" y="2925425"/>
            <a:ext cx="1628312" cy="87196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8E3F7120-DD08-57E6-9837-242F64B4FFBC}"/>
              </a:ext>
            </a:extLst>
          </p:cNvPr>
          <p:cNvSpPr/>
          <p:nvPr/>
        </p:nvSpPr>
        <p:spPr>
          <a:xfrm>
            <a:off x="158369" y="3848306"/>
            <a:ext cx="1157162" cy="40472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효과음 출력</a:t>
            </a:r>
            <a:endParaRPr lang="ko-KR" altLang="en-US" sz="1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6">
            <a:extLst>
              <a:ext uri="{FF2B5EF4-FFF2-40B4-BE49-F238E27FC236}">
                <a16:creationId xmlns:a16="http://schemas.microsoft.com/office/drawing/2014/main" id="{9EC92986-2BD2-556D-3EC2-60B74DACEADA}"/>
              </a:ext>
            </a:extLst>
          </p:cNvPr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Scratch</a:t>
            </a:r>
            <a:r>
              <a:rPr lang="en-US" altLang="ko-KR" dirty="0"/>
              <a:t>.exe</a:t>
            </a:r>
            <a:r>
              <a:rPr lang="ko-KR" altLang="en-US" dirty="0"/>
              <a:t>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C343066-C83F-8A97-488C-698823231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84" y="1768674"/>
            <a:ext cx="936104" cy="132494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C5ECCC5-6768-450F-1627-CAF343FCB9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3" y="1268760"/>
            <a:ext cx="3328639" cy="216024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60E251D-7EA0-B65F-C77D-31FECFA1EF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1268760"/>
            <a:ext cx="3328639" cy="216024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F85D6B31-9E20-E190-C6D6-D09037DADE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7662" y="4005064"/>
            <a:ext cx="3328640" cy="2160241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641464CB-3ED4-CCA8-524A-84BAE5756C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4087" y="4010371"/>
            <a:ext cx="3328639" cy="2160240"/>
          </a:xfrm>
          <a:prstGeom prst="rect">
            <a:avLst/>
          </a:prstGeom>
        </p:spPr>
      </p:pic>
      <p:sp>
        <p:nvSpPr>
          <p:cNvPr id="13" name="오른쪽 화살표 13">
            <a:extLst>
              <a:ext uri="{FF2B5EF4-FFF2-40B4-BE49-F238E27FC236}">
                <a16:creationId xmlns:a16="http://schemas.microsoft.com/office/drawing/2014/main" id="{EF844614-73F8-FC44-D878-A577FCEC969A}"/>
              </a:ext>
            </a:extLst>
          </p:cNvPr>
          <p:cNvSpPr/>
          <p:nvPr/>
        </p:nvSpPr>
        <p:spPr>
          <a:xfrm>
            <a:off x="4905881" y="215081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오른쪽 화살표 13">
            <a:extLst>
              <a:ext uri="{FF2B5EF4-FFF2-40B4-BE49-F238E27FC236}">
                <a16:creationId xmlns:a16="http://schemas.microsoft.com/office/drawing/2014/main" id="{8454EBFE-36E1-C4E3-2FF8-2240CEFD806F}"/>
              </a:ext>
            </a:extLst>
          </p:cNvPr>
          <p:cNvSpPr/>
          <p:nvPr/>
        </p:nvSpPr>
        <p:spPr>
          <a:xfrm rot="10800000">
            <a:off x="4876302" y="4835151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오른쪽 화살표 13">
            <a:extLst>
              <a:ext uri="{FF2B5EF4-FFF2-40B4-BE49-F238E27FC236}">
                <a16:creationId xmlns:a16="http://schemas.microsoft.com/office/drawing/2014/main" id="{35EB223B-081B-DBE2-2385-4F0319CC784A}"/>
              </a:ext>
            </a:extLst>
          </p:cNvPr>
          <p:cNvSpPr/>
          <p:nvPr/>
        </p:nvSpPr>
        <p:spPr>
          <a:xfrm rot="5400000">
            <a:off x="6814092" y="3496547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오른쪽 화살표 13">
            <a:extLst>
              <a:ext uri="{FF2B5EF4-FFF2-40B4-BE49-F238E27FC236}">
                <a16:creationId xmlns:a16="http://schemas.microsoft.com/office/drawing/2014/main" id="{0FC69C4E-3D75-6BD5-7164-81C9AA4373E5}"/>
              </a:ext>
            </a:extLst>
          </p:cNvPr>
          <p:cNvSpPr/>
          <p:nvPr/>
        </p:nvSpPr>
        <p:spPr>
          <a:xfrm>
            <a:off x="1059877" y="215507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32AE60F-D384-00A9-9067-5613496B820A}"/>
              </a:ext>
            </a:extLst>
          </p:cNvPr>
          <p:cNvSpPr/>
          <p:nvPr/>
        </p:nvSpPr>
        <p:spPr>
          <a:xfrm>
            <a:off x="1403647" y="3201562"/>
            <a:ext cx="461913" cy="3307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1DB1770E-3214-65E6-95B8-39C7FE10B50F}"/>
              </a:ext>
            </a:extLst>
          </p:cNvPr>
          <p:cNvSpPr/>
          <p:nvPr/>
        </p:nvSpPr>
        <p:spPr>
          <a:xfrm>
            <a:off x="1340612" y="3589868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3D3CBD2-B91D-FE61-2ABB-474F8BC02FF5}"/>
              </a:ext>
            </a:extLst>
          </p:cNvPr>
          <p:cNvSpPr/>
          <p:nvPr/>
        </p:nvSpPr>
        <p:spPr>
          <a:xfrm>
            <a:off x="5424394" y="2420888"/>
            <a:ext cx="756989" cy="9361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0BC441E-BFFF-AC75-3271-D6A860760937}"/>
              </a:ext>
            </a:extLst>
          </p:cNvPr>
          <p:cNvSpPr/>
          <p:nvPr/>
        </p:nvSpPr>
        <p:spPr>
          <a:xfrm>
            <a:off x="5508897" y="3482893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65B84ED-E0FC-3469-D51C-16C572E09155}"/>
              </a:ext>
            </a:extLst>
          </p:cNvPr>
          <p:cNvSpPr/>
          <p:nvPr/>
        </p:nvSpPr>
        <p:spPr>
          <a:xfrm>
            <a:off x="7278439" y="4437112"/>
            <a:ext cx="461913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1D610F8B-216E-4983-3239-3D9F0AE5456B}"/>
              </a:ext>
            </a:extLst>
          </p:cNvPr>
          <p:cNvSpPr/>
          <p:nvPr/>
        </p:nvSpPr>
        <p:spPr>
          <a:xfrm>
            <a:off x="7215404" y="4774621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2453C345-5066-43A9-14CB-A7A60760B954}"/>
              </a:ext>
            </a:extLst>
          </p:cNvPr>
          <p:cNvSpPr/>
          <p:nvPr/>
        </p:nvSpPr>
        <p:spPr>
          <a:xfrm>
            <a:off x="1697637" y="4293095"/>
            <a:ext cx="714123" cy="187220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178F963B-3966-5578-236E-2EA0A26C173A}"/>
              </a:ext>
            </a:extLst>
          </p:cNvPr>
          <p:cNvSpPr/>
          <p:nvPr/>
        </p:nvSpPr>
        <p:spPr>
          <a:xfrm>
            <a:off x="1156086" y="6246645"/>
            <a:ext cx="1797224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RoboDog </a:t>
            </a:r>
            <a:r>
              <a:rPr lang="ko-KR" altLang="en-US" sz="1400" b="1" dirty="0"/>
              <a:t>제어블록</a:t>
            </a:r>
            <a:endParaRPr lang="en-US" altLang="ko-KR" sz="1400" b="1" dirty="0"/>
          </a:p>
        </p:txBody>
      </p:sp>
    </p:spTree>
    <p:extLst>
      <p:ext uri="{BB962C8B-B14F-4D97-AF65-F5344CB8AC3E}">
        <p14:creationId xmlns:p14="http://schemas.microsoft.com/office/powerpoint/2010/main" val="2947987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관절각도제어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24848</TotalTime>
  <Words>254</Words>
  <Application>Microsoft Office PowerPoint</Application>
  <PresentationFormat>화면 슬라이드 쇼(4:3)</PresentationFormat>
  <Paragraphs>67</Paragraphs>
  <Slides>19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19</vt:i4>
      </vt:variant>
    </vt:vector>
  </HeadingPairs>
  <TitlesOfParts>
    <vt:vector size="30" baseType="lpstr">
      <vt:lpstr>HY그래픽M</vt:lpstr>
      <vt:lpstr>나눔고딕 ExtraBold</vt:lpstr>
      <vt:lpstr>맑은 고딕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4176</cp:revision>
  <cp:lastPrinted>2016-04-11T08:38:53Z</cp:lastPrinted>
  <dcterms:created xsi:type="dcterms:W3CDTF">2016-03-30T04:54:04Z</dcterms:created>
  <dcterms:modified xsi:type="dcterms:W3CDTF">2025-03-14T06:26:37Z</dcterms:modified>
</cp:coreProperties>
</file>