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5"/>
  </p:notesMasterIdLst>
  <p:handoutMasterIdLst>
    <p:handoutMasterId r:id="rId26"/>
  </p:handoutMasterIdLst>
  <p:sldIdLst>
    <p:sldId id="258" r:id="rId5"/>
    <p:sldId id="609" r:id="rId6"/>
    <p:sldId id="648" r:id="rId7"/>
    <p:sldId id="649" r:id="rId8"/>
    <p:sldId id="650" r:id="rId9"/>
    <p:sldId id="259" r:id="rId10"/>
    <p:sldId id="604" r:id="rId11"/>
    <p:sldId id="654" r:id="rId12"/>
    <p:sldId id="608" r:id="rId13"/>
    <p:sldId id="598" r:id="rId14"/>
    <p:sldId id="652" r:id="rId15"/>
    <p:sldId id="653" r:id="rId16"/>
    <p:sldId id="647" r:id="rId17"/>
    <p:sldId id="639" r:id="rId18"/>
    <p:sldId id="645" r:id="rId19"/>
    <p:sldId id="642" r:id="rId20"/>
    <p:sldId id="643" r:id="rId21"/>
    <p:sldId id="651" r:id="rId22"/>
    <p:sldId id="644" r:id="rId23"/>
    <p:sldId id="607" r:id="rId24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FF9801"/>
    <a:srgbClr val="3399FF"/>
    <a:srgbClr val="0099FF"/>
    <a:srgbClr val="F8F8F8"/>
    <a:srgbClr val="FFC000"/>
    <a:srgbClr val="1555A6"/>
    <a:srgbClr val="009900"/>
    <a:srgbClr val="E2A028"/>
    <a:srgbClr val="C87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8313F7-9E8F-4862-8039-D5A47FF8E8E6}" v="4" dt="2025-03-14T06:27:53.577"/>
    <p1510:client id="{9A5494D4-F41D-4803-88AF-15F4D4EBE912}" v="86" dt="2025-03-13T08:25:50.4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6" autoAdjust="0"/>
    <p:restoredTop sz="95493" autoAdjust="0"/>
  </p:normalViewPr>
  <p:slideViewPr>
    <p:cSldViewPr>
      <p:cViewPr varScale="1">
        <p:scale>
          <a:sx n="101" d="100"/>
          <a:sy n="101" d="100"/>
        </p:scale>
        <p:origin x="1644" y="312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9A5494D4-F41D-4803-88AF-15F4D4EBE912}"/>
    <pc:docChg chg="undo custSel addSld delSld modSld">
      <pc:chgData name="인수 김" userId="9c0180a6aa0e181f" providerId="LiveId" clId="{9A5494D4-F41D-4803-88AF-15F4D4EBE912}" dt="2025-03-13T08:25:51.363" v="965" actId="20577"/>
      <pc:docMkLst>
        <pc:docMk/>
      </pc:docMkLst>
      <pc:sldChg chg="modSp mod">
        <pc:chgData name="인수 김" userId="9c0180a6aa0e181f" providerId="LiveId" clId="{9A5494D4-F41D-4803-88AF-15F4D4EBE912}" dt="2025-03-13T08:25:51.363" v="965" actId="20577"/>
        <pc:sldMkLst>
          <pc:docMk/>
          <pc:sldMk cId="3616806418" sldId="258"/>
        </pc:sldMkLst>
        <pc:spChg chg="mod">
          <ac:chgData name="인수 김" userId="9c0180a6aa0e181f" providerId="LiveId" clId="{9A5494D4-F41D-4803-88AF-15F4D4EBE912}" dt="2025-03-13T08:25:51.363" v="965" actId="20577"/>
          <ac:spMkLst>
            <pc:docMk/>
            <pc:sldMk cId="3616806418" sldId="258"/>
            <ac:spMk id="201" creationId="{00000000-0000-0000-0000-000000000000}"/>
          </ac:spMkLst>
        </pc:spChg>
      </pc:sldChg>
      <pc:sldChg chg="addSp delSp modSp mod">
        <pc:chgData name="인수 김" userId="9c0180a6aa0e181f" providerId="LiveId" clId="{9A5494D4-F41D-4803-88AF-15F4D4EBE912}" dt="2025-03-13T06:48:08.795" v="324" actId="1076"/>
        <pc:sldMkLst>
          <pc:docMk/>
          <pc:sldMk cId="0" sldId="598"/>
        </pc:sldMkLst>
        <pc:spChg chg="mod">
          <ac:chgData name="인수 김" userId="9c0180a6aa0e181f" providerId="LiveId" clId="{9A5494D4-F41D-4803-88AF-15F4D4EBE912}" dt="2025-03-13T06:14:57.812" v="8"/>
          <ac:spMkLst>
            <pc:docMk/>
            <pc:sldMk cId="0" sldId="598"/>
            <ac:spMk id="10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4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5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6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17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20" creationId="{00000000-0000-0000-0000-000000000000}"/>
          </ac:spMkLst>
        </pc:spChg>
        <pc:spChg chg="del">
          <ac:chgData name="인수 김" userId="9c0180a6aa0e181f" providerId="LiveId" clId="{9A5494D4-F41D-4803-88AF-15F4D4EBE912}" dt="2025-03-13T06:17:24.556" v="15" actId="478"/>
          <ac:spMkLst>
            <pc:docMk/>
            <pc:sldMk cId="0" sldId="598"/>
            <ac:spMk id="21" creationId="{00000000-0000-0000-0000-000000000000}"/>
          </ac:spMkLst>
        </pc:spChg>
        <pc:spChg chg="add mod">
          <ac:chgData name="인수 김" userId="9c0180a6aa0e181f" providerId="LiveId" clId="{9A5494D4-F41D-4803-88AF-15F4D4EBE912}" dt="2025-03-13T06:45:28.659" v="232" actId="1076"/>
          <ac:spMkLst>
            <pc:docMk/>
            <pc:sldMk cId="0" sldId="598"/>
            <ac:spMk id="25" creationId="{CD7FB640-76CD-E15C-C58F-D922BF23F375}"/>
          </ac:spMkLst>
        </pc:spChg>
        <pc:spChg chg="add mod">
          <ac:chgData name="인수 김" userId="9c0180a6aa0e181f" providerId="LiveId" clId="{9A5494D4-F41D-4803-88AF-15F4D4EBE912}" dt="2025-03-13T06:45:46.132" v="235" actId="1076"/>
          <ac:spMkLst>
            <pc:docMk/>
            <pc:sldMk cId="0" sldId="598"/>
            <ac:spMk id="26" creationId="{6EC9BD13-2441-0284-07BE-2791CCFF29A0}"/>
          </ac:spMkLst>
        </pc:spChg>
        <pc:spChg chg="add del mod">
          <ac:chgData name="인수 김" userId="9c0180a6aa0e181f" providerId="LiveId" clId="{9A5494D4-F41D-4803-88AF-15F4D4EBE912}" dt="2025-03-13T06:46:28.115" v="239" actId="478"/>
          <ac:spMkLst>
            <pc:docMk/>
            <pc:sldMk cId="0" sldId="598"/>
            <ac:spMk id="27" creationId="{A02AC798-E817-BBA8-D78F-10396992877C}"/>
          </ac:spMkLst>
        </pc:spChg>
        <pc:spChg chg="add del mod">
          <ac:chgData name="인수 김" userId="9c0180a6aa0e181f" providerId="LiveId" clId="{9A5494D4-F41D-4803-88AF-15F4D4EBE912}" dt="2025-03-13T06:47:48.712" v="321" actId="478"/>
          <ac:spMkLst>
            <pc:docMk/>
            <pc:sldMk cId="0" sldId="598"/>
            <ac:spMk id="28" creationId="{EE0AB3EF-C5A8-C91C-3795-B5D62F2A3F97}"/>
          </ac:spMkLst>
        </pc:spChg>
        <pc:spChg chg="add mod">
          <ac:chgData name="인수 김" userId="9c0180a6aa0e181f" providerId="LiveId" clId="{9A5494D4-F41D-4803-88AF-15F4D4EBE912}" dt="2025-03-13T06:48:08.795" v="324" actId="1076"/>
          <ac:spMkLst>
            <pc:docMk/>
            <pc:sldMk cId="0" sldId="598"/>
            <ac:spMk id="29" creationId="{53D15C07-89B4-2896-EEC4-684D75692E07}"/>
          </ac:spMkLst>
        </pc:spChg>
        <pc:picChg chg="del">
          <ac:chgData name="인수 김" userId="9c0180a6aa0e181f" providerId="LiveId" clId="{9A5494D4-F41D-4803-88AF-15F4D4EBE912}" dt="2025-03-13T06:18:30.556" v="19" actId="478"/>
          <ac:picMkLst>
            <pc:docMk/>
            <pc:sldMk cId="0" sldId="598"/>
            <ac:picMk id="2" creationId="{00000000-0000-0000-0000-000000000000}"/>
          </ac:picMkLst>
        </pc:picChg>
        <pc:picChg chg="add del mod">
          <ac:chgData name="인수 김" userId="9c0180a6aa0e181f" providerId="LiveId" clId="{9A5494D4-F41D-4803-88AF-15F4D4EBE912}" dt="2025-03-13T06:21:48.096" v="27" actId="478"/>
          <ac:picMkLst>
            <pc:docMk/>
            <pc:sldMk cId="0" sldId="598"/>
            <ac:picMk id="4" creationId="{BE3CC5A4-6735-24FE-1F4B-A086E6253F72}"/>
          </ac:picMkLst>
        </pc:picChg>
        <pc:picChg chg="add del mod">
          <ac:chgData name="인수 김" userId="9c0180a6aa0e181f" providerId="LiveId" clId="{9A5494D4-F41D-4803-88AF-15F4D4EBE912}" dt="2025-03-13T06:21:06.803" v="23" actId="478"/>
          <ac:picMkLst>
            <pc:docMk/>
            <pc:sldMk cId="0" sldId="598"/>
            <ac:picMk id="6" creationId="{22A1ED3F-E883-67A1-AE12-00E5BA665657}"/>
          </ac:picMkLst>
        </pc:picChg>
        <pc:picChg chg="add mod">
          <ac:chgData name="인수 김" userId="9c0180a6aa0e181f" providerId="LiveId" clId="{9A5494D4-F41D-4803-88AF-15F4D4EBE912}" dt="2025-03-13T06:41:53.836" v="47" actId="14100"/>
          <ac:picMkLst>
            <pc:docMk/>
            <pc:sldMk cId="0" sldId="598"/>
            <ac:picMk id="11" creationId="{2DFB3282-AED6-34C4-1752-F36831FBC334}"/>
          </ac:picMkLst>
        </pc:picChg>
        <pc:picChg chg="del">
          <ac:chgData name="인수 김" userId="9c0180a6aa0e181f" providerId="LiveId" clId="{9A5494D4-F41D-4803-88AF-15F4D4EBE912}" dt="2025-03-13T06:18:30.556" v="19" actId="478"/>
          <ac:picMkLst>
            <pc:docMk/>
            <pc:sldMk cId="0" sldId="598"/>
            <ac:picMk id="13" creationId="{00000000-0000-0000-0000-000000000000}"/>
          </ac:picMkLst>
        </pc:picChg>
        <pc:picChg chg="add mod ord">
          <ac:chgData name="인수 김" userId="9c0180a6aa0e181f" providerId="LiveId" clId="{9A5494D4-F41D-4803-88AF-15F4D4EBE912}" dt="2025-03-13T06:45:57.899" v="236" actId="14100"/>
          <ac:picMkLst>
            <pc:docMk/>
            <pc:sldMk cId="0" sldId="598"/>
            <ac:picMk id="22" creationId="{70671088-F793-41A3-6783-E1CDC6E05C7D}"/>
          </ac:picMkLst>
        </pc:picChg>
        <pc:picChg chg="add mod">
          <ac:chgData name="인수 김" userId="9c0180a6aa0e181f" providerId="LiveId" clId="{9A5494D4-F41D-4803-88AF-15F4D4EBE912}" dt="2025-03-13T06:41:30.812" v="38" actId="1076"/>
          <ac:picMkLst>
            <pc:docMk/>
            <pc:sldMk cId="0" sldId="598"/>
            <ac:picMk id="24" creationId="{D4760823-DEB3-E102-DC00-B87C968D8E18}"/>
          </ac:picMkLst>
        </pc:picChg>
        <pc:picChg chg="del">
          <ac:chgData name="인수 김" userId="9c0180a6aa0e181f" providerId="LiveId" clId="{9A5494D4-F41D-4803-88AF-15F4D4EBE912}" dt="2025-03-13T06:18:30.556" v="19" actId="478"/>
          <ac:picMkLst>
            <pc:docMk/>
            <pc:sldMk cId="0" sldId="598"/>
            <ac:picMk id="1027" creationId="{00000000-0000-0000-0000-000000000000}"/>
          </ac:picMkLst>
        </pc:picChg>
        <pc:picChg chg="add del">
          <ac:chgData name="인수 김" userId="9c0180a6aa0e181f" providerId="LiveId" clId="{9A5494D4-F41D-4803-88AF-15F4D4EBE912}" dt="2025-03-13T06:17:21.340" v="13" actId="478"/>
          <ac:picMkLst>
            <pc:docMk/>
            <pc:sldMk cId="0" sldId="598"/>
            <ac:picMk id="1028" creationId="{00000000-0000-0000-0000-000000000000}"/>
          </ac:picMkLst>
        </pc:pic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7" creationId="{00000000-0000-0000-0000-000000000000}"/>
          </ac:cxnSpMkLst>
        </pc:cxn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8" creationId="{00000000-0000-0000-0000-000000000000}"/>
          </ac:cxnSpMkLst>
        </pc:cxn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18" creationId="{00000000-0000-0000-0000-000000000000}"/>
          </ac:cxnSpMkLst>
        </pc:cxnChg>
        <pc:cxnChg chg="del">
          <ac:chgData name="인수 김" userId="9c0180a6aa0e181f" providerId="LiveId" clId="{9A5494D4-F41D-4803-88AF-15F4D4EBE912}" dt="2025-03-13T06:17:24.556" v="15" actId="478"/>
          <ac:cxnSpMkLst>
            <pc:docMk/>
            <pc:sldMk cId="0" sldId="598"/>
            <ac:cxnSpMk id="19" creationId="{00000000-0000-0000-0000-000000000000}"/>
          </ac:cxnSpMkLst>
        </pc:cxnChg>
      </pc:sldChg>
      <pc:sldChg chg="addSp delSp modSp del mod">
        <pc:chgData name="인수 김" userId="9c0180a6aa0e181f" providerId="LiveId" clId="{9A5494D4-F41D-4803-88AF-15F4D4EBE912}" dt="2025-03-13T07:23:31.712" v="729" actId="47"/>
        <pc:sldMkLst>
          <pc:docMk/>
          <pc:sldMk cId="0" sldId="630"/>
        </pc:sldMkLst>
        <pc:spChg chg="add mod">
          <ac:chgData name="인수 김" userId="9c0180a6aa0e181f" providerId="LiveId" clId="{9A5494D4-F41D-4803-88AF-15F4D4EBE912}" dt="2025-03-13T07:03:34.331" v="343" actId="1076"/>
          <ac:spMkLst>
            <pc:docMk/>
            <pc:sldMk cId="0" sldId="630"/>
            <ac:spMk id="6" creationId="{68AF92BD-2AC4-35EC-ED4E-7E05FAC538E8}"/>
          </ac:spMkLst>
        </pc:spChg>
        <pc:spChg chg="add mod">
          <ac:chgData name="인수 김" userId="9c0180a6aa0e181f" providerId="LiveId" clId="{9A5494D4-F41D-4803-88AF-15F4D4EBE912}" dt="2025-03-13T07:03:34.331" v="343" actId="1076"/>
          <ac:spMkLst>
            <pc:docMk/>
            <pc:sldMk cId="0" sldId="630"/>
            <ac:spMk id="7" creationId="{7A82F03D-D303-1455-6725-B73DA54A6917}"/>
          </ac:spMkLst>
        </pc:spChg>
        <pc:spChg chg="add mod">
          <ac:chgData name="인수 김" userId="9c0180a6aa0e181f" providerId="LiveId" clId="{9A5494D4-F41D-4803-88AF-15F4D4EBE912}" dt="2025-03-13T07:10:34.746" v="480" actId="14100"/>
          <ac:spMkLst>
            <pc:docMk/>
            <pc:sldMk cId="0" sldId="630"/>
            <ac:spMk id="8" creationId="{5E61533F-A893-02D6-6E47-0439DFA350F4}"/>
          </ac:spMkLst>
        </pc:spChg>
        <pc:spChg chg="add mod">
          <ac:chgData name="인수 김" userId="9c0180a6aa0e181f" providerId="LiveId" clId="{9A5494D4-F41D-4803-88AF-15F4D4EBE912}" dt="2025-03-13T07:03:34.331" v="343" actId="1076"/>
          <ac:spMkLst>
            <pc:docMk/>
            <pc:sldMk cId="0" sldId="630"/>
            <ac:spMk id="9" creationId="{5009E8C2-922A-3BBB-046E-1AD375B31622}"/>
          </ac:spMkLst>
        </pc:spChg>
        <pc:spChg chg="add del mod">
          <ac:chgData name="인수 김" userId="9c0180a6aa0e181f" providerId="LiveId" clId="{9A5494D4-F41D-4803-88AF-15F4D4EBE912}" dt="2025-03-13T07:04:06.543" v="346" actId="478"/>
          <ac:spMkLst>
            <pc:docMk/>
            <pc:sldMk cId="0" sldId="630"/>
            <ac:spMk id="10" creationId="{E6DC64D1-D0B9-8C19-CCFC-D479C6FC45BD}"/>
          </ac:spMkLst>
        </pc:spChg>
        <pc:spChg chg="add mod">
          <ac:chgData name="인수 김" userId="9c0180a6aa0e181f" providerId="LiveId" clId="{9A5494D4-F41D-4803-88AF-15F4D4EBE912}" dt="2025-03-13T07:11:23.938" v="510" actId="14100"/>
          <ac:spMkLst>
            <pc:docMk/>
            <pc:sldMk cId="0" sldId="630"/>
            <ac:spMk id="11" creationId="{D4868596-6099-3DF1-461C-6EA213897062}"/>
          </ac:spMkLst>
        </pc:spChg>
        <pc:spChg chg="add del mod">
          <ac:chgData name="인수 김" userId="9c0180a6aa0e181f" providerId="LiveId" clId="{9A5494D4-F41D-4803-88AF-15F4D4EBE912}" dt="2025-03-13T07:05:30.287" v="361" actId="478"/>
          <ac:spMkLst>
            <pc:docMk/>
            <pc:sldMk cId="0" sldId="630"/>
            <ac:spMk id="12" creationId="{590A015D-97CA-EF3B-DCC7-B72E5AE1AEA3}"/>
          </ac:spMkLst>
        </pc:spChg>
        <pc:spChg chg="del">
          <ac:chgData name="인수 김" userId="9c0180a6aa0e181f" providerId="LiveId" clId="{9A5494D4-F41D-4803-88AF-15F4D4EBE912}" dt="2025-03-13T07:03:29.152" v="342" actId="478"/>
          <ac:spMkLst>
            <pc:docMk/>
            <pc:sldMk cId="0" sldId="630"/>
            <ac:spMk id="13" creationId="{00000000-0000-0000-0000-000000000000}"/>
          </ac:spMkLst>
        </pc:spChg>
        <pc:spChg chg="del">
          <ac:chgData name="인수 김" userId="9c0180a6aa0e181f" providerId="LiveId" clId="{9A5494D4-F41D-4803-88AF-15F4D4EBE912}" dt="2025-03-13T07:03:28.316" v="341" actId="478"/>
          <ac:spMkLst>
            <pc:docMk/>
            <pc:sldMk cId="0" sldId="630"/>
            <ac:spMk id="14" creationId="{00000000-0000-0000-0000-000000000000}"/>
          </ac:spMkLst>
        </pc:spChg>
        <pc:spChg chg="add mod">
          <ac:chgData name="인수 김" userId="9c0180a6aa0e181f" providerId="LiveId" clId="{9A5494D4-F41D-4803-88AF-15F4D4EBE912}" dt="2025-03-13T07:15:00.382" v="593" actId="1035"/>
          <ac:spMkLst>
            <pc:docMk/>
            <pc:sldMk cId="0" sldId="630"/>
            <ac:spMk id="15" creationId="{17B1B5CF-AD57-CB36-EB42-EDF8AABBEFF7}"/>
          </ac:spMkLst>
        </pc:spChg>
        <pc:spChg chg="add mod">
          <ac:chgData name="인수 김" userId="9c0180a6aa0e181f" providerId="LiveId" clId="{9A5494D4-F41D-4803-88AF-15F4D4EBE912}" dt="2025-03-13T07:10:54.266" v="484" actId="1076"/>
          <ac:spMkLst>
            <pc:docMk/>
            <pc:sldMk cId="0" sldId="630"/>
            <ac:spMk id="16" creationId="{D4BB86CE-1FD0-5466-1723-4C6374BF0E1C}"/>
          </ac:spMkLst>
        </pc:spChg>
        <pc:spChg chg="add del mod">
          <ac:chgData name="인수 김" userId="9c0180a6aa0e181f" providerId="LiveId" clId="{9A5494D4-F41D-4803-88AF-15F4D4EBE912}" dt="2025-03-13T07:10:23.056" v="478" actId="478"/>
          <ac:spMkLst>
            <pc:docMk/>
            <pc:sldMk cId="0" sldId="630"/>
            <ac:spMk id="17" creationId="{EEB945B4-EC5A-5554-AEF0-19A432087C29}"/>
          </ac:spMkLst>
        </pc:spChg>
        <pc:spChg chg="add mod">
          <ac:chgData name="인수 김" userId="9c0180a6aa0e181f" providerId="LiveId" clId="{9A5494D4-F41D-4803-88AF-15F4D4EBE912}" dt="2025-03-13T07:14:31.282" v="574" actId="1076"/>
          <ac:spMkLst>
            <pc:docMk/>
            <pc:sldMk cId="0" sldId="630"/>
            <ac:spMk id="18" creationId="{9070406C-C44D-D815-B6F6-8495F928B4F2}"/>
          </ac:spMkLst>
        </pc:spChg>
        <pc:spChg chg="mod">
          <ac:chgData name="인수 김" userId="9c0180a6aa0e181f" providerId="LiveId" clId="{9A5494D4-F41D-4803-88AF-15F4D4EBE912}" dt="2025-03-13T07:11:18.187" v="509"/>
          <ac:spMkLst>
            <pc:docMk/>
            <pc:sldMk cId="0" sldId="630"/>
            <ac:spMk id="20" creationId="{00000000-0000-0000-0000-000000000000}"/>
          </ac:spMkLst>
        </pc:spChg>
        <pc:spChg chg="add mod">
          <ac:chgData name="인수 김" userId="9c0180a6aa0e181f" providerId="LiveId" clId="{9A5494D4-F41D-4803-88AF-15F4D4EBE912}" dt="2025-03-13T07:10:39.986" v="483" actId="1076"/>
          <ac:spMkLst>
            <pc:docMk/>
            <pc:sldMk cId="0" sldId="630"/>
            <ac:spMk id="21" creationId="{81CE65B1-7E3C-3633-94CC-263BBCFF8224}"/>
          </ac:spMkLst>
        </pc:spChg>
        <pc:spChg chg="add mod">
          <ac:chgData name="인수 김" userId="9c0180a6aa0e181f" providerId="LiveId" clId="{9A5494D4-F41D-4803-88AF-15F4D4EBE912}" dt="2025-03-13T07:16:49.538" v="631" actId="14100"/>
          <ac:spMkLst>
            <pc:docMk/>
            <pc:sldMk cId="0" sldId="630"/>
            <ac:spMk id="35" creationId="{FB537850-25F4-3C61-5C1A-A9580B329920}"/>
          </ac:spMkLst>
        </pc:spChg>
        <pc:spChg chg="add mod">
          <ac:chgData name="인수 김" userId="9c0180a6aa0e181f" providerId="LiveId" clId="{9A5494D4-F41D-4803-88AF-15F4D4EBE912}" dt="2025-03-13T07:16:58.058" v="633" actId="14100"/>
          <ac:spMkLst>
            <pc:docMk/>
            <pc:sldMk cId="0" sldId="630"/>
            <ac:spMk id="36" creationId="{DD258202-0610-1B98-1ABD-0A2765230153}"/>
          </ac:spMkLst>
        </pc:spChg>
        <pc:spChg chg="add mod">
          <ac:chgData name="인수 김" userId="9c0180a6aa0e181f" providerId="LiveId" clId="{9A5494D4-F41D-4803-88AF-15F4D4EBE912}" dt="2025-03-13T07:15:03.342" v="594" actId="1035"/>
          <ac:spMkLst>
            <pc:docMk/>
            <pc:sldMk cId="0" sldId="630"/>
            <ac:spMk id="38" creationId="{4BA3EE6A-BFB5-BDF1-EAFD-B0C94250940A}"/>
          </ac:spMkLst>
        </pc:spChg>
        <pc:spChg chg="add del mod">
          <ac:chgData name="인수 김" userId="9c0180a6aa0e181f" providerId="LiveId" clId="{9A5494D4-F41D-4803-88AF-15F4D4EBE912}" dt="2025-03-13T07:17:01.310" v="635" actId="478"/>
          <ac:spMkLst>
            <pc:docMk/>
            <pc:sldMk cId="0" sldId="630"/>
            <ac:spMk id="42" creationId="{992546E2-F244-3BB2-4C4D-2EFF38539C05}"/>
          </ac:spMkLst>
        </pc:spChg>
        <pc:spChg chg="add del mod">
          <ac:chgData name="인수 김" userId="9c0180a6aa0e181f" providerId="LiveId" clId="{9A5494D4-F41D-4803-88AF-15F4D4EBE912}" dt="2025-03-13T07:17:00.683" v="634" actId="478"/>
          <ac:spMkLst>
            <pc:docMk/>
            <pc:sldMk cId="0" sldId="630"/>
            <ac:spMk id="44" creationId="{6E9527CF-F6FD-F04F-46B9-21A654DB370C}"/>
          </ac:spMkLst>
        </pc:spChg>
        <pc:spChg chg="add mod">
          <ac:chgData name="인수 김" userId="9c0180a6aa0e181f" providerId="LiveId" clId="{9A5494D4-F41D-4803-88AF-15F4D4EBE912}" dt="2025-03-13T07:16:11.499" v="629" actId="1076"/>
          <ac:spMkLst>
            <pc:docMk/>
            <pc:sldMk cId="0" sldId="630"/>
            <ac:spMk id="48" creationId="{CA12AE20-3B23-8EF4-BB42-99A719BC4C8B}"/>
          </ac:spMkLst>
        </pc:spChg>
        <pc:spChg chg="add mod">
          <ac:chgData name="인수 김" userId="9c0180a6aa0e181f" providerId="LiveId" clId="{9A5494D4-F41D-4803-88AF-15F4D4EBE912}" dt="2025-03-13T07:17:05.036" v="637" actId="1076"/>
          <ac:spMkLst>
            <pc:docMk/>
            <pc:sldMk cId="0" sldId="630"/>
            <ac:spMk id="49" creationId="{829A31A5-A625-F1DC-D6ED-718F901B0BF9}"/>
          </ac:spMkLst>
        </pc:spChg>
        <pc:spChg chg="add mod">
          <ac:chgData name="인수 김" userId="9c0180a6aa0e181f" providerId="LiveId" clId="{9A5494D4-F41D-4803-88AF-15F4D4EBE912}" dt="2025-03-13T07:17:10.651" v="639" actId="1076"/>
          <ac:spMkLst>
            <pc:docMk/>
            <pc:sldMk cId="0" sldId="630"/>
            <ac:spMk id="50" creationId="{7EBAF54E-D33C-472A-E3D9-CD5F911C0750}"/>
          </ac:spMkLst>
        </pc:spChg>
        <pc:grpChg chg="add mod">
          <ac:chgData name="인수 김" userId="9c0180a6aa0e181f" providerId="LiveId" clId="{9A5494D4-F41D-4803-88AF-15F4D4EBE912}" dt="2025-03-13T07:14:00.562" v="567" actId="14100"/>
          <ac:grpSpMkLst>
            <pc:docMk/>
            <pc:sldMk cId="0" sldId="630"/>
            <ac:grpSpMk id="30" creationId="{8491ABD6-760D-DA0D-84A4-B96C30A48861}"/>
          </ac:grpSpMkLst>
        </pc:grpChg>
        <pc:grpChg chg="add mod">
          <ac:chgData name="인수 김" userId="9c0180a6aa0e181f" providerId="LiveId" clId="{9A5494D4-F41D-4803-88AF-15F4D4EBE912}" dt="2025-03-13T07:14:39.731" v="576" actId="1076"/>
          <ac:grpSpMkLst>
            <pc:docMk/>
            <pc:sldMk cId="0" sldId="630"/>
            <ac:grpSpMk id="39" creationId="{90999F0D-AD53-6CB4-F562-4C4143492721}"/>
          </ac:grpSpMkLst>
        </pc:grpChg>
        <pc:picChg chg="add del mod">
          <ac:chgData name="인수 김" userId="9c0180a6aa0e181f" providerId="LiveId" clId="{9A5494D4-F41D-4803-88AF-15F4D4EBE912}" dt="2025-03-13T07:02:32.043" v="330" actId="478"/>
          <ac:picMkLst>
            <pc:docMk/>
            <pc:sldMk cId="0" sldId="630"/>
            <ac:picMk id="3" creationId="{DEAFB03B-8CA4-3729-C1BE-799678AF0C10}"/>
          </ac:picMkLst>
        </pc:picChg>
        <pc:picChg chg="add mod">
          <ac:chgData name="인수 김" userId="9c0180a6aa0e181f" providerId="LiveId" clId="{9A5494D4-F41D-4803-88AF-15F4D4EBE912}" dt="2025-03-13T07:03:34.331" v="343" actId="1076"/>
          <ac:picMkLst>
            <pc:docMk/>
            <pc:sldMk cId="0" sldId="630"/>
            <ac:picMk id="5" creationId="{E67AB065-6219-FD6F-A3AD-E9D42983FBF6}"/>
          </ac:picMkLst>
        </pc:picChg>
        <pc:picChg chg="del">
          <ac:chgData name="인수 김" userId="9c0180a6aa0e181f" providerId="LiveId" clId="{9A5494D4-F41D-4803-88AF-15F4D4EBE912}" dt="2025-03-13T06:48:35.226" v="326" actId="478"/>
          <ac:picMkLst>
            <pc:docMk/>
            <pc:sldMk cId="0" sldId="630"/>
            <ac:picMk id="5122" creationId="{00000000-0000-0000-0000-000000000000}"/>
          </ac:picMkLst>
        </pc:picChg>
        <pc:cxnChg chg="add mod">
          <ac:chgData name="인수 김" userId="9c0180a6aa0e181f" providerId="LiveId" clId="{9A5494D4-F41D-4803-88AF-15F4D4EBE912}" dt="2025-03-13T07:12:10.461" v="525" actId="692"/>
          <ac:cxnSpMkLst>
            <pc:docMk/>
            <pc:sldMk cId="0" sldId="630"/>
            <ac:cxnSpMk id="23" creationId="{6B46157B-670C-57DB-54F2-BB7B9A7B3896}"/>
          </ac:cxnSpMkLst>
        </pc:cxnChg>
        <pc:cxnChg chg="add mod">
          <ac:chgData name="인수 김" userId="9c0180a6aa0e181f" providerId="LiveId" clId="{9A5494D4-F41D-4803-88AF-15F4D4EBE912}" dt="2025-03-13T07:12:10.461" v="525" actId="692"/>
          <ac:cxnSpMkLst>
            <pc:docMk/>
            <pc:sldMk cId="0" sldId="630"/>
            <ac:cxnSpMk id="28" creationId="{03E6F240-DF23-C1B6-3332-D030448A3870}"/>
          </ac:cxnSpMkLst>
        </pc:cxnChg>
        <pc:cxnChg chg="add mod">
          <ac:chgData name="인수 김" userId="9c0180a6aa0e181f" providerId="LiveId" clId="{9A5494D4-F41D-4803-88AF-15F4D4EBE912}" dt="2025-03-13T07:14:26.530" v="573" actId="14100"/>
          <ac:cxnSpMkLst>
            <pc:docMk/>
            <pc:sldMk cId="0" sldId="630"/>
            <ac:cxnSpMk id="32" creationId="{729F6601-5991-201E-20C5-531161138037}"/>
          </ac:cxnSpMkLst>
        </pc:cxnChg>
        <pc:cxnChg chg="mod">
          <ac:chgData name="인수 김" userId="9c0180a6aa0e181f" providerId="LiveId" clId="{9A5494D4-F41D-4803-88AF-15F4D4EBE912}" dt="2025-03-13T07:14:36.118" v="575"/>
          <ac:cxnSpMkLst>
            <pc:docMk/>
            <pc:sldMk cId="0" sldId="630"/>
            <ac:cxnSpMk id="40" creationId="{7953F1E8-107B-7239-0C32-3192953C21A9}"/>
          </ac:cxnSpMkLst>
        </pc:cxnChg>
        <pc:cxnChg chg="mod">
          <ac:chgData name="인수 김" userId="9c0180a6aa0e181f" providerId="LiveId" clId="{9A5494D4-F41D-4803-88AF-15F4D4EBE912}" dt="2025-03-13T07:14:36.118" v="575"/>
          <ac:cxnSpMkLst>
            <pc:docMk/>
            <pc:sldMk cId="0" sldId="630"/>
            <ac:cxnSpMk id="41" creationId="{897D1355-5B41-8CD6-CC2B-EDBE3CBDBC28}"/>
          </ac:cxnSpMkLst>
        </pc:cxnChg>
        <pc:cxnChg chg="add mod">
          <ac:chgData name="인수 김" userId="9c0180a6aa0e181f" providerId="LiveId" clId="{9A5494D4-F41D-4803-88AF-15F4D4EBE912}" dt="2025-03-13T07:15:24.034" v="596" actId="1076"/>
          <ac:cxnSpMkLst>
            <pc:docMk/>
            <pc:sldMk cId="0" sldId="630"/>
            <ac:cxnSpMk id="43" creationId="{04316FFF-53B4-B638-5298-AE575C56F648}"/>
          </ac:cxnSpMkLst>
        </pc:cxnChg>
        <pc:cxnChg chg="add mod">
          <ac:chgData name="인수 김" userId="9c0180a6aa0e181f" providerId="LiveId" clId="{9A5494D4-F41D-4803-88AF-15F4D4EBE912}" dt="2025-03-13T07:15:39.012" v="601" actId="14100"/>
          <ac:cxnSpMkLst>
            <pc:docMk/>
            <pc:sldMk cId="0" sldId="630"/>
            <ac:cxnSpMk id="45" creationId="{FDBF5E3A-7EA3-5980-FCB3-D863AD2D0FE2}"/>
          </ac:cxnSpMkLst>
        </pc:cxnChg>
      </pc:sldChg>
      <pc:sldChg chg="del">
        <pc:chgData name="인수 김" userId="9c0180a6aa0e181f" providerId="LiveId" clId="{9A5494D4-F41D-4803-88AF-15F4D4EBE912}" dt="2025-03-13T07:56:11.734" v="856" actId="47"/>
        <pc:sldMkLst>
          <pc:docMk/>
          <pc:sldMk cId="0" sldId="636"/>
        </pc:sldMkLst>
      </pc:sldChg>
      <pc:sldChg chg="modSp mod">
        <pc:chgData name="인수 김" userId="9c0180a6aa0e181f" providerId="LiveId" clId="{9A5494D4-F41D-4803-88AF-15F4D4EBE912}" dt="2025-03-13T08:06:22.537" v="929" actId="14100"/>
        <pc:sldMkLst>
          <pc:docMk/>
          <pc:sldMk cId="0" sldId="644"/>
        </pc:sldMkLst>
        <pc:spChg chg="mod">
          <ac:chgData name="인수 김" userId="9c0180a6aa0e181f" providerId="LiveId" clId="{9A5494D4-F41D-4803-88AF-15F4D4EBE912}" dt="2025-03-13T08:06:03.684" v="926" actId="1038"/>
          <ac:spMkLst>
            <pc:docMk/>
            <pc:sldMk cId="0" sldId="644"/>
            <ac:spMk id="12" creationId="{F82C2588-19AE-0EA1-BBA4-EC059B45BE07}"/>
          </ac:spMkLst>
        </pc:spChg>
        <pc:spChg chg="mod">
          <ac:chgData name="인수 김" userId="9c0180a6aa0e181f" providerId="LiveId" clId="{9A5494D4-F41D-4803-88AF-15F4D4EBE912}" dt="2025-03-13T08:06:03.684" v="926" actId="1038"/>
          <ac:spMkLst>
            <pc:docMk/>
            <pc:sldMk cId="0" sldId="644"/>
            <ac:spMk id="14" creationId="{232EA833-B2D3-D287-0F96-886148F048F8}"/>
          </ac:spMkLst>
        </pc:spChg>
        <pc:spChg chg="mod">
          <ac:chgData name="인수 김" userId="9c0180a6aa0e181f" providerId="LiveId" clId="{9A5494D4-F41D-4803-88AF-15F4D4EBE912}" dt="2025-03-13T08:06:22.537" v="929" actId="14100"/>
          <ac:spMkLst>
            <pc:docMk/>
            <pc:sldMk cId="0" sldId="644"/>
            <ac:spMk id="16" creationId="{CC09F781-8B65-CAF7-D258-209EDFE9EF24}"/>
          </ac:spMkLst>
        </pc:spChg>
        <pc:spChg chg="mod">
          <ac:chgData name="인수 김" userId="9c0180a6aa0e181f" providerId="LiveId" clId="{9A5494D4-F41D-4803-88AF-15F4D4EBE912}" dt="2025-03-13T08:06:14.578" v="927" actId="6549"/>
          <ac:spMkLst>
            <pc:docMk/>
            <pc:sldMk cId="0" sldId="644"/>
            <ac:spMk id="17" creationId="{6F6B45A4-A800-8B35-F3D5-8E6A3AD29011}"/>
          </ac:spMkLst>
        </pc:spChg>
      </pc:sldChg>
      <pc:sldChg chg="del">
        <pc:chgData name="인수 김" userId="9c0180a6aa0e181f" providerId="LiveId" clId="{9A5494D4-F41D-4803-88AF-15F4D4EBE912}" dt="2025-03-13T07:56:14.202" v="857" actId="47"/>
        <pc:sldMkLst>
          <pc:docMk/>
          <pc:sldMk cId="0" sldId="646"/>
        </pc:sldMkLst>
      </pc:sldChg>
      <pc:sldChg chg="addSp delSp modSp mod">
        <pc:chgData name="인수 김" userId="9c0180a6aa0e181f" providerId="LiveId" clId="{9A5494D4-F41D-4803-88AF-15F4D4EBE912}" dt="2025-03-13T08:04:42.081" v="916" actId="6549"/>
        <pc:sldMkLst>
          <pc:docMk/>
          <pc:sldMk cId="0" sldId="647"/>
        </pc:sldMkLst>
        <pc:spChg chg="add mod">
          <ac:chgData name="인수 김" userId="9c0180a6aa0e181f" providerId="LiveId" clId="{9A5494D4-F41D-4803-88AF-15F4D4EBE912}" dt="2025-03-13T07:58:19.296" v="868" actId="1076"/>
          <ac:spMkLst>
            <pc:docMk/>
            <pc:sldMk cId="0" sldId="647"/>
            <ac:spMk id="4" creationId="{0D009934-F8EB-EF66-0C14-4C835B2D97B2}"/>
          </ac:spMkLst>
        </pc:spChg>
        <pc:spChg chg="add mod">
          <ac:chgData name="인수 김" userId="9c0180a6aa0e181f" providerId="LiveId" clId="{9A5494D4-F41D-4803-88AF-15F4D4EBE912}" dt="2025-03-13T08:03:46.416" v="907"/>
          <ac:spMkLst>
            <pc:docMk/>
            <pc:sldMk cId="0" sldId="647"/>
            <ac:spMk id="5" creationId="{3D46FE44-2559-FEE9-2CA5-C3FB81CAC4BE}"/>
          </ac:spMkLst>
        </pc:spChg>
        <pc:spChg chg="add mod">
          <ac:chgData name="인수 김" userId="9c0180a6aa0e181f" providerId="LiveId" clId="{9A5494D4-F41D-4803-88AF-15F4D4EBE912}" dt="2025-03-13T07:57:55.268" v="865"/>
          <ac:spMkLst>
            <pc:docMk/>
            <pc:sldMk cId="0" sldId="647"/>
            <ac:spMk id="6" creationId="{080B05C3-2DA2-7A68-4550-903EB5FE233B}"/>
          </ac:spMkLst>
        </pc:spChg>
        <pc:spChg chg="add mod">
          <ac:chgData name="인수 김" userId="9c0180a6aa0e181f" providerId="LiveId" clId="{9A5494D4-F41D-4803-88AF-15F4D4EBE912}" dt="2025-03-13T08:04:42.081" v="916" actId="6549"/>
          <ac:spMkLst>
            <pc:docMk/>
            <pc:sldMk cId="0" sldId="647"/>
            <ac:spMk id="7" creationId="{B9E24A91-AEA2-112B-0211-3DDEE6FDA35F}"/>
          </ac:spMkLst>
        </pc:spChg>
        <pc:spChg chg="mod">
          <ac:chgData name="인수 김" userId="9c0180a6aa0e181f" providerId="LiveId" clId="{9A5494D4-F41D-4803-88AF-15F4D4EBE912}" dt="2025-03-13T07:56:17.361" v="859" actId="20577"/>
          <ac:spMkLst>
            <pc:docMk/>
            <pc:sldMk cId="0" sldId="647"/>
            <ac:spMk id="20" creationId="{00000000-0000-0000-0000-000000000000}"/>
          </ac:spMkLst>
        </pc:spChg>
        <pc:picChg chg="add mod">
          <ac:chgData name="인수 김" userId="9c0180a6aa0e181f" providerId="LiveId" clId="{9A5494D4-F41D-4803-88AF-15F4D4EBE912}" dt="2025-03-13T07:57:30.929" v="864" actId="14100"/>
          <ac:picMkLst>
            <pc:docMk/>
            <pc:sldMk cId="0" sldId="647"/>
            <ac:picMk id="3" creationId="{F5EEA99B-3947-CA65-7F98-C44C5F9E9A53}"/>
          </ac:picMkLst>
        </pc:picChg>
        <pc:picChg chg="del">
          <ac:chgData name="인수 김" userId="9c0180a6aa0e181f" providerId="LiveId" clId="{9A5494D4-F41D-4803-88AF-15F4D4EBE912}" dt="2025-03-13T07:56:19.695" v="860" actId="478"/>
          <ac:picMkLst>
            <pc:docMk/>
            <pc:sldMk cId="0" sldId="647"/>
            <ac:picMk id="8194" creationId="{00000000-0000-0000-0000-000000000000}"/>
          </ac:picMkLst>
        </pc:picChg>
      </pc:sldChg>
      <pc:sldChg chg="addSp delSp modSp add del mod">
        <pc:chgData name="인수 김" userId="9c0180a6aa0e181f" providerId="LiveId" clId="{9A5494D4-F41D-4803-88AF-15F4D4EBE912}" dt="2025-03-13T07:23:20.656" v="728" actId="47"/>
        <pc:sldMkLst>
          <pc:docMk/>
          <pc:sldMk cId="2072439451" sldId="652"/>
        </pc:sldMkLst>
        <pc:spChg chg="mod">
          <ac:chgData name="인수 김" userId="9c0180a6aa0e181f" providerId="LiveId" clId="{9A5494D4-F41D-4803-88AF-15F4D4EBE912}" dt="2025-03-13T07:22:42.337" v="721" actId="1076"/>
          <ac:spMkLst>
            <pc:docMk/>
            <pc:sldMk cId="2072439451" sldId="652"/>
            <ac:spMk id="6" creationId="{AA4C056B-376B-F8AD-DE9D-A89BFA7BD9DE}"/>
          </ac:spMkLst>
        </pc:spChg>
        <pc:spChg chg="mod">
          <ac:chgData name="인수 김" userId="9c0180a6aa0e181f" providerId="LiveId" clId="{9A5494D4-F41D-4803-88AF-15F4D4EBE912}" dt="2025-03-13T07:22:45.794" v="722" actId="1076"/>
          <ac:spMkLst>
            <pc:docMk/>
            <pc:sldMk cId="2072439451" sldId="652"/>
            <ac:spMk id="7" creationId="{298E9E3F-202D-8D64-5FBA-DC0255FFF782}"/>
          </ac:spMkLst>
        </pc:spChg>
        <pc:spChg chg="del">
          <ac:chgData name="인수 김" userId="9c0180a6aa0e181f" providerId="LiveId" clId="{9A5494D4-F41D-4803-88AF-15F4D4EBE912}" dt="2025-03-13T07:17:46.731" v="641" actId="478"/>
          <ac:spMkLst>
            <pc:docMk/>
            <pc:sldMk cId="2072439451" sldId="652"/>
            <ac:spMk id="8" creationId="{E0D9327A-1821-AE72-ED4A-D35A128EDFF6}"/>
          </ac:spMkLst>
        </pc:spChg>
        <pc:spChg chg="del">
          <ac:chgData name="인수 김" userId="9c0180a6aa0e181f" providerId="LiveId" clId="{9A5494D4-F41D-4803-88AF-15F4D4EBE912}" dt="2025-03-13T07:17:48.235" v="642" actId="478"/>
          <ac:spMkLst>
            <pc:docMk/>
            <pc:sldMk cId="2072439451" sldId="652"/>
            <ac:spMk id="9" creationId="{9DD721E2-B8D7-5187-B982-BB7CE438D113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1" creationId="{09388BF8-4D62-9921-40C3-E228B54B5325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5" creationId="{F2499303-B7A7-BF78-DD3E-5D397002A54D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6" creationId="{BD9118AC-A111-35BA-E900-1DE43F689E4E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18" creationId="{B623751F-E082-950F-9483-E2C53F2975A0}"/>
          </ac:spMkLst>
        </pc:spChg>
        <pc:spChg chg="del">
          <ac:chgData name="인수 김" userId="9c0180a6aa0e181f" providerId="LiveId" clId="{9A5494D4-F41D-4803-88AF-15F4D4EBE912}" dt="2025-03-13T07:17:49.571" v="643" actId="478"/>
          <ac:spMkLst>
            <pc:docMk/>
            <pc:sldMk cId="2072439451" sldId="652"/>
            <ac:spMk id="21" creationId="{07FBBD7A-E8EC-6EFE-E5E7-F41DCD4DF6AE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35" creationId="{CF0BDE51-D502-E8BA-BEFE-7867382D09B2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36" creationId="{0B63FCEA-2451-C2E5-85F3-077836734ECC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38" creationId="{1EE9E359-48A9-99FC-1F77-0C395D9070AB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48" creationId="{72D08B46-AD1A-F294-28F7-F6ECA2EEFFA3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49" creationId="{4C80414C-537E-0894-2D65-9497182F6CF2}"/>
          </ac:spMkLst>
        </pc:spChg>
        <pc:spChg chg="mod">
          <ac:chgData name="인수 김" userId="9c0180a6aa0e181f" providerId="LiveId" clId="{9A5494D4-F41D-4803-88AF-15F4D4EBE912}" dt="2025-03-13T07:22:26.904" v="717" actId="164"/>
          <ac:spMkLst>
            <pc:docMk/>
            <pc:sldMk cId="2072439451" sldId="652"/>
            <ac:spMk id="50" creationId="{F4E104AC-38D2-4CA9-2046-A71E83F271ED}"/>
          </ac:spMkLst>
        </pc:spChg>
        <pc:grpChg chg="add del mod">
          <ac:chgData name="인수 김" userId="9c0180a6aa0e181f" providerId="LiveId" clId="{9A5494D4-F41D-4803-88AF-15F4D4EBE912}" dt="2025-03-13T07:18:23.762" v="650" actId="165"/>
          <ac:grpSpMkLst>
            <pc:docMk/>
            <pc:sldMk cId="2072439451" sldId="652"/>
            <ac:grpSpMk id="2" creationId="{2B2798E1-3627-4B5B-D5CF-8F0459471168}"/>
          </ac:grpSpMkLst>
        </pc:grpChg>
        <pc:grpChg chg="del mod">
          <ac:chgData name="인수 김" userId="9c0180a6aa0e181f" providerId="LiveId" clId="{9A5494D4-F41D-4803-88AF-15F4D4EBE912}" dt="2025-03-13T07:18:08.658" v="647" actId="478"/>
          <ac:grpSpMkLst>
            <pc:docMk/>
            <pc:sldMk cId="2072439451" sldId="652"/>
            <ac:grpSpMk id="30" creationId="{030EF2C0-0B67-E9A2-65D9-C7C37FD74D80}"/>
          </ac:grpSpMkLst>
        </pc:grpChg>
        <pc:grpChg chg="mod">
          <ac:chgData name="인수 김" userId="9c0180a6aa0e181f" providerId="LiveId" clId="{9A5494D4-F41D-4803-88AF-15F4D4EBE912}" dt="2025-03-13T07:22:29.762" v="718" actId="1076"/>
          <ac:grpSpMkLst>
            <pc:docMk/>
            <pc:sldMk cId="2072439451" sldId="652"/>
            <ac:grpSpMk id="57" creationId="{AE53C90E-ACAC-1CAB-1A36-334C61B9BDF0}"/>
          </ac:grpSpMkLst>
        </pc:grpChg>
        <pc:picChg chg="mod">
          <ac:chgData name="인수 김" userId="9c0180a6aa0e181f" providerId="LiveId" clId="{9A5494D4-F41D-4803-88AF-15F4D4EBE912}" dt="2025-03-13T07:22:35.801" v="719" actId="1076"/>
          <ac:picMkLst>
            <pc:docMk/>
            <pc:sldMk cId="2072439451" sldId="652"/>
            <ac:picMk id="5" creationId="{9C0FC3E2-ABD0-5B0F-D268-E232AEB0A401}"/>
          </ac:picMkLst>
        </pc:picChg>
        <pc:picChg chg="add mod">
          <ac:chgData name="인수 김" userId="9c0180a6aa0e181f" providerId="LiveId" clId="{9A5494D4-F41D-4803-88AF-15F4D4EBE912}" dt="2025-03-13T07:22:51.889" v="724" actId="1076"/>
          <ac:picMkLst>
            <pc:docMk/>
            <pc:sldMk cId="2072439451" sldId="652"/>
            <ac:picMk id="56" creationId="{BD6D614F-5915-0C9F-08F2-A9676017F3F2}"/>
          </ac:picMkLst>
        </pc:picChg>
        <pc:cxnChg chg="mod topLvl">
          <ac:chgData name="인수 김" userId="9c0180a6aa0e181f" providerId="LiveId" clId="{9A5494D4-F41D-4803-88AF-15F4D4EBE912}" dt="2025-03-13T07:18:23.762" v="650" actId="165"/>
          <ac:cxnSpMkLst>
            <pc:docMk/>
            <pc:sldMk cId="2072439451" sldId="652"/>
            <ac:cxnSpMk id="3" creationId="{64007C86-9980-B01E-04A8-5EEB41EC36C2}"/>
          </ac:cxnSpMkLst>
        </pc:cxnChg>
        <pc:cxnChg chg="mod topLvl">
          <ac:chgData name="인수 김" userId="9c0180a6aa0e181f" providerId="LiveId" clId="{9A5494D4-F41D-4803-88AF-15F4D4EBE912}" dt="2025-03-13T07:18:23.762" v="650" actId="165"/>
          <ac:cxnSpMkLst>
            <pc:docMk/>
            <pc:sldMk cId="2072439451" sldId="652"/>
            <ac:cxnSpMk id="4" creationId="{8D322919-FEBF-5637-0603-F685745B935C}"/>
          </ac:cxnSpMkLst>
        </pc:cxnChg>
        <pc:cxnChg chg="add mod">
          <ac:chgData name="인수 김" userId="9c0180a6aa0e181f" providerId="LiveId" clId="{9A5494D4-F41D-4803-88AF-15F4D4EBE912}" dt="2025-03-13T07:20:47.522" v="707" actId="14100"/>
          <ac:cxnSpMkLst>
            <pc:docMk/>
            <pc:sldMk cId="2072439451" sldId="652"/>
            <ac:cxnSpMk id="10" creationId="{1791E380-BD5B-49F0-4CF4-C124F5998E6C}"/>
          </ac:cxnSpMkLst>
        </pc:cxnChg>
        <pc:cxnChg chg="add mod">
          <ac:chgData name="인수 김" userId="9c0180a6aa0e181f" providerId="LiveId" clId="{9A5494D4-F41D-4803-88AF-15F4D4EBE912}" dt="2025-03-13T07:20:30.665" v="705" actId="14100"/>
          <ac:cxnSpMkLst>
            <pc:docMk/>
            <pc:sldMk cId="2072439451" sldId="652"/>
            <ac:cxnSpMk id="13" creationId="{67B05690-51BF-0746-3ACF-E26DE66C0083}"/>
          </ac:cxnSpMkLst>
        </pc:cxnChg>
        <pc:cxnChg chg="add mod">
          <ac:chgData name="인수 김" userId="9c0180a6aa0e181f" providerId="LiveId" clId="{9A5494D4-F41D-4803-88AF-15F4D4EBE912}" dt="2025-03-13T07:18:51.906" v="659" actId="14100"/>
          <ac:cxnSpMkLst>
            <pc:docMk/>
            <pc:sldMk cId="2072439451" sldId="652"/>
            <ac:cxnSpMk id="17" creationId="{244EB15E-AF60-0CDB-EEA0-9EDB849E79D6}"/>
          </ac:cxnSpMkLst>
        </pc:cxnChg>
        <pc:cxnChg chg="mod">
          <ac:chgData name="인수 김" userId="9c0180a6aa0e181f" providerId="LiveId" clId="{9A5494D4-F41D-4803-88AF-15F4D4EBE912}" dt="2025-03-13T07:18:08.658" v="647" actId="478"/>
          <ac:cxnSpMkLst>
            <pc:docMk/>
            <pc:sldMk cId="2072439451" sldId="652"/>
            <ac:cxnSpMk id="23" creationId="{850CF8E0-18EE-52DF-3DD4-F4E59F287159}"/>
          </ac:cxnSpMkLst>
        </pc:cxnChg>
        <pc:cxnChg chg="add del mod">
          <ac:chgData name="인수 김" userId="9c0180a6aa0e181f" providerId="LiveId" clId="{9A5494D4-F41D-4803-88AF-15F4D4EBE912}" dt="2025-03-13T07:19:48.957" v="693" actId="478"/>
          <ac:cxnSpMkLst>
            <pc:docMk/>
            <pc:sldMk cId="2072439451" sldId="652"/>
            <ac:cxnSpMk id="26" creationId="{70D5EBAC-8607-31A9-279F-B0EAFB8575FA}"/>
          </ac:cxnSpMkLst>
        </pc:cxnChg>
        <pc:cxnChg chg="add mod">
          <ac:chgData name="인수 김" userId="9c0180a6aa0e181f" providerId="LiveId" clId="{9A5494D4-F41D-4803-88AF-15F4D4EBE912}" dt="2025-03-13T07:20:01.946" v="697" actId="14100"/>
          <ac:cxnSpMkLst>
            <pc:docMk/>
            <pc:sldMk cId="2072439451" sldId="652"/>
            <ac:cxnSpMk id="29" creationId="{7C8A269C-C1AE-4BD0-456A-933FC78BFFD0}"/>
          </ac:cxnSpMkLst>
        </pc:cxnChg>
        <pc:cxnChg chg="add mod">
          <ac:chgData name="인수 김" userId="9c0180a6aa0e181f" providerId="LiveId" clId="{9A5494D4-F41D-4803-88AF-15F4D4EBE912}" dt="2025-03-13T07:20:11.810" v="701" actId="14100"/>
          <ac:cxnSpMkLst>
            <pc:docMk/>
            <pc:sldMk cId="2072439451" sldId="652"/>
            <ac:cxnSpMk id="34" creationId="{C5827692-CC7E-5AF3-2909-86A757A95F6D}"/>
          </ac:cxnSpMkLst>
        </pc:cxnChg>
        <pc:cxnChg chg="add mod">
          <ac:chgData name="인수 김" userId="9c0180a6aa0e181f" providerId="LiveId" clId="{9A5494D4-F41D-4803-88AF-15F4D4EBE912}" dt="2025-03-13T07:20:19.179" v="703" actId="1076"/>
          <ac:cxnSpMkLst>
            <pc:docMk/>
            <pc:sldMk cId="2072439451" sldId="652"/>
            <ac:cxnSpMk id="44" creationId="{90A51017-5B67-8C44-CCAA-2B0B4094EC16}"/>
          </ac:cxnSpMkLst>
        </pc:cxnChg>
        <pc:cxnChg chg="mod">
          <ac:chgData name="인수 김" userId="9c0180a6aa0e181f" providerId="LiveId" clId="{9A5494D4-F41D-4803-88AF-15F4D4EBE912}" dt="2025-03-13T07:19:31.818" v="688" actId="14100"/>
          <ac:cxnSpMkLst>
            <pc:docMk/>
            <pc:sldMk cId="2072439451" sldId="652"/>
            <ac:cxnSpMk id="45" creationId="{0E953E5C-8092-5624-F10D-AAEB79710F30}"/>
          </ac:cxnSpMkLst>
        </pc:cxnChg>
        <pc:cxnChg chg="add mod">
          <ac:chgData name="인수 김" userId="9c0180a6aa0e181f" providerId="LiveId" clId="{9A5494D4-F41D-4803-88AF-15F4D4EBE912}" dt="2025-03-13T07:20:19.179" v="703" actId="1076"/>
          <ac:cxnSpMkLst>
            <pc:docMk/>
            <pc:sldMk cId="2072439451" sldId="652"/>
            <ac:cxnSpMk id="46" creationId="{1F63A0A4-D584-CE94-0D77-FF4F80306889}"/>
          </ac:cxnSpMkLst>
        </pc:cxnChg>
        <pc:cxnChg chg="add mod">
          <ac:chgData name="인수 김" userId="9c0180a6aa0e181f" providerId="LiveId" clId="{9A5494D4-F41D-4803-88AF-15F4D4EBE912}" dt="2025-03-13T07:21:03.233" v="711" actId="14100"/>
          <ac:cxnSpMkLst>
            <pc:docMk/>
            <pc:sldMk cId="2072439451" sldId="652"/>
            <ac:cxnSpMk id="53" creationId="{DED91395-B377-8104-191E-D5DA1DF17B9A}"/>
          </ac:cxnSpMkLst>
        </pc:cxnChg>
      </pc:sldChg>
      <pc:sldChg chg="add del">
        <pc:chgData name="인수 김" userId="9c0180a6aa0e181f" providerId="LiveId" clId="{9A5494D4-F41D-4803-88AF-15F4D4EBE912}" dt="2025-03-13T06:48:30.151" v="325" actId="47"/>
        <pc:sldMkLst>
          <pc:docMk/>
          <pc:sldMk cId="3188014221" sldId="652"/>
        </pc:sldMkLst>
      </pc:sldChg>
      <pc:sldChg chg="add del">
        <pc:chgData name="인수 김" userId="9c0180a6aa0e181f" providerId="LiveId" clId="{9A5494D4-F41D-4803-88AF-15F4D4EBE912}" dt="2025-03-13T07:23:19.979" v="727"/>
        <pc:sldMkLst>
          <pc:docMk/>
          <pc:sldMk cId="4256318220" sldId="652"/>
        </pc:sldMkLst>
      </pc:sldChg>
      <pc:sldChg chg="addSp delSp modSp add mod">
        <pc:chgData name="인수 김" userId="9c0180a6aa0e181f" providerId="LiveId" clId="{9A5494D4-F41D-4803-88AF-15F4D4EBE912}" dt="2025-03-13T07:56:01.452" v="855" actId="20577"/>
        <pc:sldMkLst>
          <pc:docMk/>
          <pc:sldMk cId="3475530782" sldId="653"/>
        </pc:sldMkLst>
        <pc:spChg chg="mod">
          <ac:chgData name="인수 김" userId="9c0180a6aa0e181f" providerId="LiveId" clId="{9A5494D4-F41D-4803-88AF-15F4D4EBE912}" dt="2025-03-13T07:23:59.449" v="748" actId="14100"/>
          <ac:spMkLst>
            <pc:docMk/>
            <pc:sldMk cId="3475530782" sldId="653"/>
            <ac:spMk id="6" creationId="{1656BD1A-E905-16C5-C216-3B5A52DCA70D}"/>
          </ac:spMkLst>
        </pc:spChg>
        <pc:spChg chg="mod">
          <ac:chgData name="인수 김" userId="9c0180a6aa0e181f" providerId="LiveId" clId="{9A5494D4-F41D-4803-88AF-15F4D4EBE912}" dt="2025-03-13T07:24:09.874" v="760" actId="14100"/>
          <ac:spMkLst>
            <pc:docMk/>
            <pc:sldMk cId="3475530782" sldId="653"/>
            <ac:spMk id="7" creationId="{331499E7-B874-BE59-0D63-DC8EC29E9694}"/>
          </ac:spMkLst>
        </pc:spChg>
        <pc:spChg chg="mod">
          <ac:chgData name="인수 김" userId="9c0180a6aa0e181f" providerId="LiveId" clId="{9A5494D4-F41D-4803-88AF-15F4D4EBE912}" dt="2025-03-13T07:25:45.576" v="793" actId="20577"/>
          <ac:spMkLst>
            <pc:docMk/>
            <pc:sldMk cId="3475530782" sldId="653"/>
            <ac:spMk id="11" creationId="{445F3078-FF22-B989-16AC-DE1DBD44C74B}"/>
          </ac:spMkLst>
        </pc:spChg>
        <pc:spChg chg="mod">
          <ac:chgData name="인수 김" userId="9c0180a6aa0e181f" providerId="LiveId" clId="{9A5494D4-F41D-4803-88AF-15F4D4EBE912}" dt="2025-03-13T07:26:46.529" v="832" actId="14100"/>
          <ac:spMkLst>
            <pc:docMk/>
            <pc:sldMk cId="3475530782" sldId="653"/>
            <ac:spMk id="15" creationId="{3A7EA4CD-9C87-FD6D-8ABF-1FBAE4B2032A}"/>
          </ac:spMkLst>
        </pc:spChg>
        <pc:spChg chg="mod">
          <ac:chgData name="인수 김" userId="9c0180a6aa0e181f" providerId="LiveId" clId="{9A5494D4-F41D-4803-88AF-15F4D4EBE912}" dt="2025-03-13T07:25:48.654" v="794" actId="20577"/>
          <ac:spMkLst>
            <pc:docMk/>
            <pc:sldMk cId="3475530782" sldId="653"/>
            <ac:spMk id="18" creationId="{6AE83EBB-ADAB-2A48-F3B8-63DD880A5B65}"/>
          </ac:spMkLst>
        </pc:spChg>
        <pc:spChg chg="mod">
          <ac:chgData name="인수 김" userId="9c0180a6aa0e181f" providerId="LiveId" clId="{9A5494D4-F41D-4803-88AF-15F4D4EBE912}" dt="2025-03-13T07:56:01.452" v="855" actId="20577"/>
          <ac:spMkLst>
            <pc:docMk/>
            <pc:sldMk cId="3475530782" sldId="653"/>
            <ac:spMk id="20" creationId="{FABE2DBE-322C-7334-5CEC-906D6D4D982E}"/>
          </ac:spMkLst>
        </pc:spChg>
        <pc:spChg chg="mod">
          <ac:chgData name="인수 김" userId="9c0180a6aa0e181f" providerId="LiveId" clId="{9A5494D4-F41D-4803-88AF-15F4D4EBE912}" dt="2025-03-13T07:26:54.803" v="835" actId="14100"/>
          <ac:spMkLst>
            <pc:docMk/>
            <pc:sldMk cId="3475530782" sldId="653"/>
            <ac:spMk id="38" creationId="{EBF486E9-DEDA-D4A9-DAC8-A35603546A3F}"/>
          </ac:spMkLst>
        </pc:spChg>
        <pc:spChg chg="mod">
          <ac:chgData name="인수 김" userId="9c0180a6aa0e181f" providerId="LiveId" clId="{9A5494D4-F41D-4803-88AF-15F4D4EBE912}" dt="2025-03-13T07:27:18.771" v="853" actId="14100"/>
          <ac:spMkLst>
            <pc:docMk/>
            <pc:sldMk cId="3475530782" sldId="653"/>
            <ac:spMk id="48" creationId="{07AA27B5-09CD-C294-7B0B-0C97DD4D530A}"/>
          </ac:spMkLst>
        </pc:spChg>
        <pc:picChg chg="mod">
          <ac:chgData name="인수 김" userId="9c0180a6aa0e181f" providerId="LiveId" clId="{9A5494D4-F41D-4803-88AF-15F4D4EBE912}" dt="2025-03-13T07:23:48.170" v="733" actId="1076"/>
          <ac:picMkLst>
            <pc:docMk/>
            <pc:sldMk cId="3475530782" sldId="653"/>
            <ac:picMk id="5" creationId="{5E3A6169-06CB-26C4-DB98-50DAA4F5A1E6}"/>
          </ac:picMkLst>
        </pc:picChg>
        <pc:picChg chg="add mod ord">
          <ac:chgData name="인수 김" userId="9c0180a6aa0e181f" providerId="LiveId" clId="{9A5494D4-F41D-4803-88AF-15F4D4EBE912}" dt="2025-03-13T07:25:19.218" v="792" actId="1076"/>
          <ac:picMkLst>
            <pc:docMk/>
            <pc:sldMk cId="3475530782" sldId="653"/>
            <ac:picMk id="8" creationId="{3536D346-8812-E1C3-0C7E-CD656A8E268C}"/>
          </ac:picMkLst>
        </pc:picChg>
        <pc:picChg chg="del">
          <ac:chgData name="인수 김" userId="9c0180a6aa0e181f" providerId="LiveId" clId="{9A5494D4-F41D-4803-88AF-15F4D4EBE912}" dt="2025-03-13T07:25:03.362" v="785" actId="478"/>
          <ac:picMkLst>
            <pc:docMk/>
            <pc:sldMk cId="3475530782" sldId="653"/>
            <ac:picMk id="56" creationId="{AC622894-6DE8-33A2-7305-4D1D48333628}"/>
          </ac:picMkLst>
        </pc:picChg>
      </pc:sldChg>
    </pc:docChg>
  </pc:docChgLst>
  <pc:docChgLst>
    <pc:chgData name="인수 김" userId="9c0180a6aa0e181f" providerId="LiveId" clId="{798313F7-9E8F-4862-8039-D5A47FF8E8E6}"/>
    <pc:docChg chg="undo redo custSel addSld delSld modSld">
      <pc:chgData name="인수 김" userId="9c0180a6aa0e181f" providerId="LiveId" clId="{798313F7-9E8F-4862-8039-D5A47FF8E8E6}" dt="2025-03-14T06:27:56.557" v="54" actId="47"/>
      <pc:docMkLst>
        <pc:docMk/>
      </pc:docMkLst>
      <pc:sldChg chg="modSp mod">
        <pc:chgData name="인수 김" userId="9c0180a6aa0e181f" providerId="LiveId" clId="{798313F7-9E8F-4862-8039-D5A47FF8E8E6}" dt="2025-03-14T02:59:17.865" v="44" actId="2"/>
        <pc:sldMkLst>
          <pc:docMk/>
          <pc:sldMk cId="3616806418" sldId="258"/>
        </pc:sldMkLst>
        <pc:spChg chg="mod">
          <ac:chgData name="인수 김" userId="9c0180a6aa0e181f" providerId="LiveId" clId="{798313F7-9E8F-4862-8039-D5A47FF8E8E6}" dt="2025-03-14T02:59:17.865" v="44" actId="2"/>
          <ac:spMkLst>
            <pc:docMk/>
            <pc:sldMk cId="3616806418" sldId="258"/>
            <ac:spMk id="45" creationId="{00000000-0000-0000-0000-000000000000}"/>
          </ac:spMkLst>
        </pc:spChg>
      </pc:sldChg>
      <pc:sldChg chg="modSp mod">
        <pc:chgData name="인수 김" userId="9c0180a6aa0e181f" providerId="LiveId" clId="{798313F7-9E8F-4862-8039-D5A47FF8E8E6}" dt="2025-03-14T02:59:08.992" v="32" actId="2"/>
        <pc:sldMkLst>
          <pc:docMk/>
          <pc:sldMk cId="0" sldId="598"/>
        </pc:sldMkLst>
        <pc:spChg chg="mod">
          <ac:chgData name="인수 김" userId="9c0180a6aa0e181f" providerId="LiveId" clId="{798313F7-9E8F-4862-8039-D5A47FF8E8E6}" dt="2025-03-14T02:59:07.706" v="31" actId="2"/>
          <ac:spMkLst>
            <pc:docMk/>
            <pc:sldMk cId="0" sldId="598"/>
            <ac:spMk id="26" creationId="{6EC9BD13-2441-0284-07BE-2791CCFF29A0}"/>
          </ac:spMkLst>
        </pc:spChg>
        <pc:spChg chg="mod">
          <ac:chgData name="인수 김" userId="9c0180a6aa0e181f" providerId="LiveId" clId="{798313F7-9E8F-4862-8039-D5A47FF8E8E6}" dt="2025-03-14T02:59:08.992" v="32" actId="2"/>
          <ac:spMkLst>
            <pc:docMk/>
            <pc:sldMk cId="0" sldId="598"/>
            <ac:spMk id="29" creationId="{53D15C07-89B4-2896-EEC4-684D75692E07}"/>
          </ac:spMkLst>
        </pc:spChg>
      </pc:sldChg>
      <pc:sldChg chg="del">
        <pc:chgData name="인수 김" userId="9c0180a6aa0e181f" providerId="LiveId" clId="{798313F7-9E8F-4862-8039-D5A47FF8E8E6}" dt="2025-03-14T06:27:56.557" v="54" actId="47"/>
        <pc:sldMkLst>
          <pc:docMk/>
          <pc:sldMk cId="0" sldId="605"/>
        </pc:sldMkLst>
      </pc:sldChg>
      <pc:sldChg chg="modSp mod">
        <pc:chgData name="인수 김" userId="9c0180a6aa0e181f" providerId="LiveId" clId="{798313F7-9E8F-4862-8039-D5A47FF8E8E6}" dt="2025-03-14T02:59:12.457" v="37" actId="2"/>
        <pc:sldMkLst>
          <pc:docMk/>
          <pc:sldMk cId="0" sldId="643"/>
        </pc:sldMkLst>
        <pc:spChg chg="mod">
          <ac:chgData name="인수 김" userId="9c0180a6aa0e181f" providerId="LiveId" clId="{798313F7-9E8F-4862-8039-D5A47FF8E8E6}" dt="2025-03-14T02:59:11.305" v="35" actId="2"/>
          <ac:spMkLst>
            <pc:docMk/>
            <pc:sldMk cId="0" sldId="643"/>
            <ac:spMk id="13" creationId="{00000000-0000-0000-0000-000000000000}"/>
          </ac:spMkLst>
        </pc:spChg>
        <pc:spChg chg="mod">
          <ac:chgData name="인수 김" userId="9c0180a6aa0e181f" providerId="LiveId" clId="{798313F7-9E8F-4862-8039-D5A47FF8E8E6}" dt="2025-03-14T02:59:11.865" v="36" actId="2"/>
          <ac:spMkLst>
            <pc:docMk/>
            <pc:sldMk cId="0" sldId="643"/>
            <ac:spMk id="25" creationId="{A3965371-EF35-9A58-9A07-2D8D234983F8}"/>
          </ac:spMkLst>
        </pc:spChg>
        <pc:spChg chg="mod">
          <ac:chgData name="인수 김" userId="9c0180a6aa0e181f" providerId="LiveId" clId="{798313F7-9E8F-4862-8039-D5A47FF8E8E6}" dt="2025-03-14T02:59:12.457" v="37" actId="2"/>
          <ac:spMkLst>
            <pc:docMk/>
            <pc:sldMk cId="0" sldId="643"/>
            <ac:spMk id="28" creationId="{C436A000-729C-CE1B-CADB-3A8C5D22EE0F}"/>
          </ac:spMkLst>
        </pc:spChg>
      </pc:sldChg>
      <pc:sldChg chg="modSp mod">
        <pc:chgData name="인수 김" userId="9c0180a6aa0e181f" providerId="LiveId" clId="{798313F7-9E8F-4862-8039-D5A47FF8E8E6}" dt="2025-03-14T02:59:16.858" v="43" actId="2"/>
        <pc:sldMkLst>
          <pc:docMk/>
          <pc:sldMk cId="0" sldId="644"/>
        </pc:sldMkLst>
        <pc:spChg chg="mod">
          <ac:chgData name="인수 김" userId="9c0180a6aa0e181f" providerId="LiveId" clId="{798313F7-9E8F-4862-8039-D5A47FF8E8E6}" dt="2025-03-14T02:59:16.338" v="42" actId="2"/>
          <ac:spMkLst>
            <pc:docMk/>
            <pc:sldMk cId="0" sldId="644"/>
            <ac:spMk id="12" creationId="{F82C2588-19AE-0EA1-BBA4-EC059B45BE07}"/>
          </ac:spMkLst>
        </pc:spChg>
        <pc:spChg chg="mod">
          <ac:chgData name="인수 김" userId="9c0180a6aa0e181f" providerId="LiveId" clId="{798313F7-9E8F-4862-8039-D5A47FF8E8E6}" dt="2025-03-14T02:59:15.584" v="41" actId="2"/>
          <ac:spMkLst>
            <pc:docMk/>
            <pc:sldMk cId="0" sldId="644"/>
            <ac:spMk id="13" creationId="{00000000-0000-0000-0000-000000000000}"/>
          </ac:spMkLst>
        </pc:spChg>
        <pc:spChg chg="mod">
          <ac:chgData name="인수 김" userId="9c0180a6aa0e181f" providerId="LiveId" clId="{798313F7-9E8F-4862-8039-D5A47FF8E8E6}" dt="2025-03-14T02:59:16.858" v="43" actId="2"/>
          <ac:spMkLst>
            <pc:docMk/>
            <pc:sldMk cId="0" sldId="644"/>
            <ac:spMk id="17" creationId="{6F6B45A4-A800-8B35-F3D5-8E6A3AD29011}"/>
          </ac:spMkLst>
        </pc:spChg>
      </pc:sldChg>
      <pc:sldChg chg="modSp mod">
        <pc:chgData name="인수 김" userId="9c0180a6aa0e181f" providerId="LiveId" clId="{798313F7-9E8F-4862-8039-D5A47FF8E8E6}" dt="2025-03-14T02:59:10.400" v="34" actId="2"/>
        <pc:sldMkLst>
          <pc:docMk/>
          <pc:sldMk cId="0" sldId="647"/>
        </pc:sldMkLst>
        <pc:spChg chg="mod">
          <ac:chgData name="인수 김" userId="9c0180a6aa0e181f" providerId="LiveId" clId="{798313F7-9E8F-4862-8039-D5A47FF8E8E6}" dt="2025-03-14T02:59:09.777" v="33" actId="2"/>
          <ac:spMkLst>
            <pc:docMk/>
            <pc:sldMk cId="0" sldId="647"/>
            <ac:spMk id="5" creationId="{3D46FE44-2559-FEE9-2CA5-C3FB81CAC4BE}"/>
          </ac:spMkLst>
        </pc:spChg>
        <pc:spChg chg="mod">
          <ac:chgData name="인수 김" userId="9c0180a6aa0e181f" providerId="LiveId" clId="{798313F7-9E8F-4862-8039-D5A47FF8E8E6}" dt="2025-03-14T02:59:10.400" v="34" actId="2"/>
          <ac:spMkLst>
            <pc:docMk/>
            <pc:sldMk cId="0" sldId="647"/>
            <ac:spMk id="7" creationId="{B9E24A91-AEA2-112B-0211-3DDEE6FDA35F}"/>
          </ac:spMkLst>
        </pc:spChg>
      </pc:sldChg>
      <pc:sldChg chg="modSp mod">
        <pc:chgData name="인수 김" userId="9c0180a6aa0e181f" providerId="LiveId" clId="{798313F7-9E8F-4862-8039-D5A47FF8E8E6}" dt="2025-03-14T02:59:18.815" v="45" actId="2"/>
        <pc:sldMkLst>
          <pc:docMk/>
          <pc:sldMk cId="0" sldId="648"/>
        </pc:sldMkLst>
        <pc:spChg chg="mod">
          <ac:chgData name="인수 김" userId="9c0180a6aa0e181f" providerId="LiveId" clId="{798313F7-9E8F-4862-8039-D5A47FF8E8E6}" dt="2025-03-14T02:59:18.815" v="45" actId="2"/>
          <ac:spMkLst>
            <pc:docMk/>
            <pc:sldMk cId="0" sldId="648"/>
            <ac:spMk id="22" creationId="{78B29A0F-3D46-9C32-5208-186520567BEB}"/>
          </ac:spMkLst>
        </pc:spChg>
      </pc:sldChg>
      <pc:sldChg chg="modSp mod">
        <pc:chgData name="인수 김" userId="9c0180a6aa0e181f" providerId="LiveId" clId="{798313F7-9E8F-4862-8039-D5A47FF8E8E6}" dt="2025-03-14T02:59:21.890" v="51" actId="2"/>
        <pc:sldMkLst>
          <pc:docMk/>
          <pc:sldMk cId="0" sldId="649"/>
        </pc:sldMkLst>
        <pc:spChg chg="mod">
          <ac:chgData name="인수 김" userId="9c0180a6aa0e181f" providerId="LiveId" clId="{798313F7-9E8F-4862-8039-D5A47FF8E8E6}" dt="2025-03-14T02:59:19.456" v="46" actId="2"/>
          <ac:spMkLst>
            <pc:docMk/>
            <pc:sldMk cId="0" sldId="649"/>
            <ac:spMk id="5" creationId="{00000000-0000-0000-0000-000000000000}"/>
          </ac:spMkLst>
        </pc:spChg>
        <pc:spChg chg="mod">
          <ac:chgData name="인수 김" userId="9c0180a6aa0e181f" providerId="LiveId" clId="{798313F7-9E8F-4862-8039-D5A47FF8E8E6}" dt="2025-03-14T02:59:20.866" v="49" actId="2"/>
          <ac:spMkLst>
            <pc:docMk/>
            <pc:sldMk cId="0" sldId="649"/>
            <ac:spMk id="16" creationId="{0445DC40-7110-E32E-2045-B026BE5C4165}"/>
          </ac:spMkLst>
        </pc:spChg>
        <pc:spChg chg="mod">
          <ac:chgData name="인수 김" userId="9c0180a6aa0e181f" providerId="LiveId" clId="{798313F7-9E8F-4862-8039-D5A47FF8E8E6}" dt="2025-03-14T02:59:21.377" v="50" actId="2"/>
          <ac:spMkLst>
            <pc:docMk/>
            <pc:sldMk cId="0" sldId="649"/>
            <ac:spMk id="23" creationId="{6C4CB31D-9FE0-E586-3D74-8844FA2D8AC9}"/>
          </ac:spMkLst>
        </pc:spChg>
        <pc:spChg chg="mod">
          <ac:chgData name="인수 김" userId="9c0180a6aa0e181f" providerId="LiveId" clId="{798313F7-9E8F-4862-8039-D5A47FF8E8E6}" dt="2025-03-14T02:59:21.890" v="51" actId="2"/>
          <ac:spMkLst>
            <pc:docMk/>
            <pc:sldMk cId="0" sldId="649"/>
            <ac:spMk id="39" creationId="{4F87C9D8-81A4-75A1-4A26-237A7AE2056F}"/>
          </ac:spMkLst>
        </pc:spChg>
      </pc:sldChg>
      <pc:sldChg chg="modSp mod">
        <pc:chgData name="인수 김" userId="9c0180a6aa0e181f" providerId="LiveId" clId="{798313F7-9E8F-4862-8039-D5A47FF8E8E6}" dt="2025-03-14T02:59:22.713" v="52" actId="2"/>
        <pc:sldMkLst>
          <pc:docMk/>
          <pc:sldMk cId="2947987361" sldId="650"/>
        </pc:sldMkLst>
        <pc:spChg chg="mod">
          <ac:chgData name="인수 김" userId="9c0180a6aa0e181f" providerId="LiveId" clId="{798313F7-9E8F-4862-8039-D5A47FF8E8E6}" dt="2025-03-14T02:59:22.713" v="52" actId="2"/>
          <ac:spMkLst>
            <pc:docMk/>
            <pc:sldMk cId="2947987361" sldId="650"/>
            <ac:spMk id="25" creationId="{178F963B-3966-5578-236E-2EA0A26C173A}"/>
          </ac:spMkLst>
        </pc:spChg>
      </pc:sldChg>
      <pc:sldChg chg="modSp mod">
        <pc:chgData name="인수 김" userId="9c0180a6aa0e181f" providerId="LiveId" clId="{798313F7-9E8F-4862-8039-D5A47FF8E8E6}" dt="2025-03-14T02:59:14.673" v="40" actId="2"/>
        <pc:sldMkLst>
          <pc:docMk/>
          <pc:sldMk cId="3876651249" sldId="651"/>
        </pc:sldMkLst>
        <pc:spChg chg="mod">
          <ac:chgData name="인수 김" userId="9c0180a6aa0e181f" providerId="LiveId" clId="{798313F7-9E8F-4862-8039-D5A47FF8E8E6}" dt="2025-03-14T02:59:13.098" v="38" actId="2"/>
          <ac:spMkLst>
            <pc:docMk/>
            <pc:sldMk cId="3876651249" sldId="651"/>
            <ac:spMk id="13" creationId="{6789320E-3E21-3926-6DD3-556BF10C9ABD}"/>
          </ac:spMkLst>
        </pc:spChg>
        <pc:spChg chg="mod">
          <ac:chgData name="인수 김" userId="9c0180a6aa0e181f" providerId="LiveId" clId="{798313F7-9E8F-4862-8039-D5A47FF8E8E6}" dt="2025-03-14T02:59:13.962" v="39" actId="2"/>
          <ac:spMkLst>
            <pc:docMk/>
            <pc:sldMk cId="3876651249" sldId="651"/>
            <ac:spMk id="25" creationId="{1B4F8EA6-7282-EB99-836D-774CC7A1563B}"/>
          </ac:spMkLst>
        </pc:spChg>
        <pc:spChg chg="mod">
          <ac:chgData name="인수 김" userId="9c0180a6aa0e181f" providerId="LiveId" clId="{798313F7-9E8F-4862-8039-D5A47FF8E8E6}" dt="2025-03-14T02:59:14.673" v="40" actId="2"/>
          <ac:spMkLst>
            <pc:docMk/>
            <pc:sldMk cId="3876651249" sldId="651"/>
            <ac:spMk id="28" creationId="{3C1903F6-2913-1FC0-C85C-8B7A06D29723}"/>
          </ac:spMkLst>
        </pc:spChg>
      </pc:sldChg>
      <pc:sldChg chg="add">
        <pc:chgData name="인수 김" userId="9c0180a6aa0e181f" providerId="LiveId" clId="{798313F7-9E8F-4862-8039-D5A47FF8E8E6}" dt="2025-03-14T06:27:53.575" v="53"/>
        <pc:sldMkLst>
          <pc:docMk/>
          <pc:sldMk cId="0" sldId="65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33450" y="749300"/>
            <a:ext cx="4999038" cy="374967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5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1500167" y="3745474"/>
            <a:ext cx="7643834" cy="45719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0" name="그룹 49"/>
          <p:cNvGrpSpPr/>
          <p:nvPr userDrawn="1"/>
        </p:nvGrpSpPr>
        <p:grpSpPr>
          <a:xfrm>
            <a:off x="428596" y="1785926"/>
            <a:ext cx="4000528" cy="2526179"/>
            <a:chOff x="390617" y="1713959"/>
            <a:chExt cx="3281110" cy="2526179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1147172" y="2011062"/>
              <a:ext cx="269502" cy="269502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1124443" y="1986708"/>
              <a:ext cx="316584" cy="318208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252862" y="2978673"/>
              <a:ext cx="267878" cy="267879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3228510" y="2954319"/>
              <a:ext cx="314961" cy="316585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733177" y="3421890"/>
              <a:ext cx="220797" cy="219174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710448" y="3397538"/>
              <a:ext cx="266255" cy="267879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1432909" y="1713959"/>
              <a:ext cx="1256596" cy="4870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1135807" y="1842217"/>
              <a:ext cx="595827" cy="4870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2743080" y="1962356"/>
              <a:ext cx="217550" cy="4870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2808021" y="2084119"/>
              <a:ext cx="420488" cy="47082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1210488" y="2413692"/>
              <a:ext cx="128257" cy="4870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582191" y="2425056"/>
              <a:ext cx="353925" cy="4870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749412" y="3080953"/>
              <a:ext cx="353925" cy="4870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692590" y="2613383"/>
              <a:ext cx="603945" cy="4870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841952" y="2761122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1147172" y="3373185"/>
              <a:ext cx="163974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90617" y="2929967"/>
              <a:ext cx="832859" cy="4870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692590" y="3246551"/>
              <a:ext cx="530887" cy="4870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1820927" y="4191433"/>
              <a:ext cx="680250" cy="4870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090511" y="2207506"/>
              <a:ext cx="141245" cy="4870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114864" y="2613383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233380" y="2481879"/>
              <a:ext cx="211056" cy="4870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009336" y="2882885"/>
              <a:ext cx="212679" cy="50329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067148" y="3610217"/>
              <a:ext cx="428606" cy="4870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2984983" y="3277398"/>
              <a:ext cx="240279" cy="4870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890658" y="3822897"/>
              <a:ext cx="918906" cy="4870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1189383" y="3956025"/>
              <a:ext cx="1298807" cy="4870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2624565" y="3956025"/>
              <a:ext cx="313337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1040020" y="360534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3060476" y="3395914"/>
              <a:ext cx="556863" cy="4870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841952" y="2317905"/>
              <a:ext cx="165598" cy="4870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3071029" y="1842217"/>
              <a:ext cx="314961" cy="4870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pic>
        <p:nvPicPr>
          <p:cNvPr id="49" name="Picture 3" descr="D:\Dropbox\창업지원자료\로보독 사진\눈모양(하트).png"/>
          <p:cNvPicPr>
            <a:picLocks noChangeAspect="1" noChangeArrowheads="1"/>
          </p:cNvPicPr>
          <p:nvPr userDrawn="1"/>
        </p:nvPicPr>
        <p:blipFill>
          <a:blip r:embed="rId3" cstate="print"/>
          <a:srcRect b="31982"/>
          <a:stretch>
            <a:fillRect/>
          </a:stretch>
        </p:blipFill>
        <p:spPr bwMode="auto">
          <a:xfrm>
            <a:off x="1142976" y="2295586"/>
            <a:ext cx="2714644" cy="1490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716" r:id="rId3"/>
    <p:sldLayoutId id="2147483660" r:id="rId4"/>
    <p:sldLayoutId id="2147483655" r:id="rId5"/>
    <p:sldLayoutId id="2147483710" r:id="rId6"/>
    <p:sldLayoutId id="2147483711" r:id="rId7"/>
    <p:sldLayoutId id="2147483715" r:id="rId8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627784" y="4488451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키보드 조종</a:t>
            </a: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>
            <a:extLst>
              <a:ext uri="{FF2B5EF4-FFF2-40B4-BE49-F238E27FC236}">
                <a16:creationId xmlns:a16="http://schemas.microsoft.com/office/drawing/2014/main" id="{70671088-F793-41A3-6783-E1CDC6E05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9" y="3573015"/>
            <a:ext cx="2245292" cy="2980425"/>
          </a:xfrm>
          <a:prstGeom prst="rect">
            <a:avLst/>
          </a:prstGeom>
        </p:spPr>
      </p:pic>
      <p:sp>
        <p:nvSpPr>
          <p:cNvPr id="1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/>
              <a:t>키보드형 </a:t>
            </a:r>
            <a:r>
              <a:rPr lang="en-US" altLang="ko-KR" dirty="0"/>
              <a:t>RC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2DFB3282-AED6-34C4-1752-F36831FBC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704" y="4077071"/>
            <a:ext cx="4446375" cy="2499703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D4760823-DEB3-E102-DC00-B87C968D8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91" y="1285257"/>
            <a:ext cx="2196101" cy="2635321"/>
          </a:xfrm>
          <a:prstGeom prst="rect">
            <a:avLst/>
          </a:prstGeom>
        </p:spPr>
      </p:pic>
      <p:sp>
        <p:nvSpPr>
          <p:cNvPr id="25" name="모서리가 둥근 직사각형 6">
            <a:extLst>
              <a:ext uri="{FF2B5EF4-FFF2-40B4-BE49-F238E27FC236}">
                <a16:creationId xmlns:a16="http://schemas.microsoft.com/office/drawing/2014/main" id="{CD7FB640-76CD-E15C-C58F-D922BF23F375}"/>
              </a:ext>
            </a:extLst>
          </p:cNvPr>
          <p:cNvSpPr/>
          <p:nvPr/>
        </p:nvSpPr>
        <p:spPr>
          <a:xfrm>
            <a:off x="2700259" y="1723584"/>
            <a:ext cx="5669544" cy="1368153"/>
          </a:xfrm>
          <a:prstGeom prst="roundRect">
            <a:avLst>
              <a:gd name="adj" fmla="val 600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6EC9BD13-2441-0284-07BE-2791CCFF29A0}"/>
              </a:ext>
            </a:extLst>
          </p:cNvPr>
          <p:cNvSpPr/>
          <p:nvPr/>
        </p:nvSpPr>
        <p:spPr>
          <a:xfrm>
            <a:off x="2951052" y="1945995"/>
            <a:ext cx="54187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“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감지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”  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 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“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스페이스 키를 눌렸는가</a:t>
            </a:r>
            <a:r>
              <a:rPr lang="en-US" altLang="ko-KR" b="1" i="1" dirty="0">
                <a:solidFill>
                  <a:srgbClr val="C00000"/>
                </a:solidFill>
                <a:latin typeface="+mn-ea"/>
              </a:rPr>
              <a:t>?”</a:t>
            </a: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블록을 이용해 키보드 눌림 정보를 입력 받아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로보독 동작을 실행한다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53D15C07-89B4-2896-EEC4-684D75692E07}"/>
              </a:ext>
            </a:extLst>
          </p:cNvPr>
          <p:cNvSpPr/>
          <p:nvPr/>
        </p:nvSpPr>
        <p:spPr>
          <a:xfrm>
            <a:off x="2357422" y="4143380"/>
            <a:ext cx="3554885" cy="38531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스페이스키를 누르면 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‘</a:t>
            </a:r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멍멍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＇</a:t>
            </a:r>
            <a:r>
              <a:rPr lang="ko-KR" altLang="en-US" sz="1400" b="1" dirty="0">
                <a:solidFill>
                  <a:schemeClr val="bg1"/>
                </a:solidFill>
                <a:latin typeface="+mn-ea"/>
              </a:rPr>
              <a:t>소리를 낸다</a:t>
            </a:r>
            <a:r>
              <a:rPr lang="en-US" altLang="ko-KR" sz="1400" b="1" dirty="0">
                <a:solidFill>
                  <a:schemeClr val="bg1"/>
                </a:solidFill>
                <a:latin typeface="+mn-ea"/>
              </a:rPr>
              <a:t>.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3857620" y="2021305"/>
            <a:ext cx="214314" cy="19324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CC3399"/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3FBE0B4-9530-E508-C39A-7FA6B9FA2595}"/>
              </a:ext>
            </a:extLst>
          </p:cNvPr>
          <p:cNvSpPr/>
          <p:nvPr/>
        </p:nvSpPr>
        <p:spPr>
          <a:xfrm>
            <a:off x="2857488" y="5715016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소리 출력시간동안 대기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984E101E-C544-ACA4-6F1F-62FDA715755C}"/>
              </a:ext>
            </a:extLst>
          </p:cNvPr>
          <p:cNvCxnSpPr>
            <a:cxnSpLocks/>
          </p:cNvCxnSpPr>
          <p:nvPr/>
        </p:nvCxnSpPr>
        <p:spPr>
          <a:xfrm>
            <a:off x="2571736" y="5857892"/>
            <a:ext cx="285752" cy="15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C2EA6-D911-AA53-E6D9-2FDEC7B559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688C20B0-C164-D505-FECE-E25257706918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2. </a:t>
            </a:r>
            <a:r>
              <a:rPr lang="ko-KR" altLang="en-US" dirty="0"/>
              <a:t>앞뒤 이동 흐름도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C0FC3E2-ABD0-5B0F-D268-E232AEB0A40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03310" y="1679871"/>
            <a:ext cx="1870798" cy="1283803"/>
          </a:xfrm>
          <a:prstGeom prst="rect">
            <a:avLst/>
          </a:pr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AA4C056B-376B-F8AD-DE9D-A89BFA7BD9DE}"/>
              </a:ext>
            </a:extLst>
          </p:cNvPr>
          <p:cNvSpPr/>
          <p:nvPr/>
        </p:nvSpPr>
        <p:spPr>
          <a:xfrm>
            <a:off x="2291147" y="1336975"/>
            <a:ext cx="714380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전진</a:t>
            </a:r>
          </a:p>
        </p:txBody>
      </p:sp>
      <p:sp>
        <p:nvSpPr>
          <p:cNvPr id="7" name="모서리가 둥근 직사각형 10">
            <a:extLst>
              <a:ext uri="{FF2B5EF4-FFF2-40B4-BE49-F238E27FC236}">
                <a16:creationId xmlns:a16="http://schemas.microsoft.com/office/drawing/2014/main" id="{298E9E3F-202D-8D64-5FBA-DC0255FFF782}"/>
              </a:ext>
            </a:extLst>
          </p:cNvPr>
          <p:cNvSpPr/>
          <p:nvPr/>
        </p:nvSpPr>
        <p:spPr>
          <a:xfrm>
            <a:off x="2281647" y="2938195"/>
            <a:ext cx="714380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후진</a:t>
            </a:r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AE53C90E-ACAC-1CAB-1A36-334C61B9BDF0}"/>
              </a:ext>
            </a:extLst>
          </p:cNvPr>
          <p:cNvGrpSpPr/>
          <p:nvPr/>
        </p:nvGrpSpPr>
        <p:grpSpPr>
          <a:xfrm>
            <a:off x="4427984" y="1562636"/>
            <a:ext cx="4212914" cy="4605038"/>
            <a:chOff x="4187545" y="1560266"/>
            <a:chExt cx="4212914" cy="4605038"/>
          </a:xfrm>
        </p:grpSpPr>
        <p:sp>
          <p:nvSpPr>
            <p:cNvPr id="11" name="다이아몬드 10">
              <a:extLst>
                <a:ext uri="{FF2B5EF4-FFF2-40B4-BE49-F238E27FC236}">
                  <a16:creationId xmlns:a16="http://schemas.microsoft.com/office/drawing/2014/main" id="{09388BF8-4D62-9921-40C3-E228B54B5325}"/>
                </a:ext>
              </a:extLst>
            </p:cNvPr>
            <p:cNvSpPr/>
            <p:nvPr/>
          </p:nvSpPr>
          <p:spPr>
            <a:xfrm>
              <a:off x="4187545" y="2316801"/>
              <a:ext cx="2650604" cy="538609"/>
            </a:xfrm>
            <a:prstGeom prst="diamond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↑키 눌렸는가</a:t>
              </a:r>
              <a:r>
                <a:rPr lang="en-US" altLang="ko-KR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?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F2499303-B7A7-BF78-DD3E-5D397002A54D}"/>
                </a:ext>
              </a:extLst>
            </p:cNvPr>
            <p:cNvSpPr/>
            <p:nvPr/>
          </p:nvSpPr>
          <p:spPr>
            <a:xfrm>
              <a:off x="6198202" y="3376762"/>
              <a:ext cx="2015191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앞으로 </a:t>
              </a:r>
              <a:r>
                <a:rPr lang="en-US" altLang="ko-KR" sz="1400" b="1" dirty="0">
                  <a:solidFill>
                    <a:schemeClr val="tx1"/>
                  </a:solidFill>
                </a:rPr>
                <a:t>70</a:t>
              </a:r>
              <a:r>
                <a:rPr lang="ko-KR" altLang="en-US" sz="1400" b="1" dirty="0">
                  <a:solidFill>
                    <a:schemeClr val="tx1"/>
                  </a:solidFill>
                </a:rPr>
                <a:t>속도로 이동</a:t>
              </a:r>
            </a:p>
          </p:txBody>
        </p:sp>
        <p:sp>
          <p:nvSpPr>
            <p:cNvPr id="16" name="사각형: 둥근 모서리 15">
              <a:extLst>
                <a:ext uri="{FF2B5EF4-FFF2-40B4-BE49-F238E27FC236}">
                  <a16:creationId xmlns:a16="http://schemas.microsoft.com/office/drawing/2014/main" id="{BD9118AC-A111-35BA-E900-1DE43F689E4E}"/>
                </a:ext>
              </a:extLst>
            </p:cNvPr>
            <p:cNvSpPr/>
            <p:nvPr/>
          </p:nvSpPr>
          <p:spPr>
            <a:xfrm>
              <a:off x="4990804" y="1560266"/>
              <a:ext cx="1036754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시작</a:t>
              </a:r>
            </a:p>
          </p:txBody>
        </p:sp>
        <p:sp>
          <p:nvSpPr>
            <p:cNvPr id="18" name="다이아몬드 17">
              <a:extLst>
                <a:ext uri="{FF2B5EF4-FFF2-40B4-BE49-F238E27FC236}">
                  <a16:creationId xmlns:a16="http://schemas.microsoft.com/office/drawing/2014/main" id="{B623751F-E082-950F-9483-E2C53F2975A0}"/>
                </a:ext>
              </a:extLst>
            </p:cNvPr>
            <p:cNvSpPr/>
            <p:nvPr/>
          </p:nvSpPr>
          <p:spPr>
            <a:xfrm>
              <a:off x="4187545" y="4001732"/>
              <a:ext cx="2650604" cy="538609"/>
            </a:xfrm>
            <a:prstGeom prst="diamond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↓키 눌렸는가</a:t>
              </a:r>
              <a:r>
                <a:rPr lang="en-US" altLang="ko-KR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?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A0460646-1965-75B0-9DAB-BAE8F4FBA719}"/>
                </a:ext>
              </a:extLst>
            </p:cNvPr>
            <p:cNvCxnSpPr>
              <a:cxnSpLocks/>
            </p:cNvCxnSpPr>
            <p:nvPr/>
          </p:nvCxnSpPr>
          <p:spPr>
            <a:xfrm>
              <a:off x="5512847" y="2866814"/>
              <a:ext cx="0" cy="1073051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CF0BDE51-D502-E8BA-BEFE-7867382D09B2}"/>
                </a:ext>
              </a:extLst>
            </p:cNvPr>
            <p:cNvSpPr/>
            <p:nvPr/>
          </p:nvSpPr>
          <p:spPr>
            <a:xfrm>
              <a:off x="6709094" y="2316799"/>
              <a:ext cx="496704" cy="209291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YES</a:t>
              </a:r>
            </a:p>
          </p:txBody>
        </p:sp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0B63FCEA-2451-C2E5-85F3-077836734ECC}"/>
                </a:ext>
              </a:extLst>
            </p:cNvPr>
            <p:cNvSpPr/>
            <p:nvPr/>
          </p:nvSpPr>
          <p:spPr>
            <a:xfrm>
              <a:off x="5557482" y="2935825"/>
              <a:ext cx="496189" cy="207545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NO</a:t>
              </a:r>
            </a:p>
          </p:txBody>
        </p:sp>
        <p:sp>
          <p:nvSpPr>
            <p:cNvPr id="38" name="사각형: 둥근 모서리 37">
              <a:extLst>
                <a:ext uri="{FF2B5EF4-FFF2-40B4-BE49-F238E27FC236}">
                  <a16:creationId xmlns:a16="http://schemas.microsoft.com/office/drawing/2014/main" id="{1EE9E359-48A9-99FC-1F77-0C395D9070AB}"/>
                </a:ext>
              </a:extLst>
            </p:cNvPr>
            <p:cNvSpPr/>
            <p:nvPr/>
          </p:nvSpPr>
          <p:spPr>
            <a:xfrm>
              <a:off x="6198202" y="5104954"/>
              <a:ext cx="2015191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뒤로 </a:t>
              </a:r>
              <a:r>
                <a:rPr lang="en-US" altLang="ko-KR" sz="1400" b="1" dirty="0">
                  <a:solidFill>
                    <a:schemeClr val="tx1"/>
                  </a:solidFill>
                </a:rPr>
                <a:t>70</a:t>
              </a:r>
              <a:r>
                <a:rPr lang="ko-KR" altLang="en-US" sz="1400" b="1" dirty="0">
                  <a:solidFill>
                    <a:schemeClr val="tx1"/>
                  </a:solidFill>
                </a:rPr>
                <a:t>속도로 이동</a:t>
              </a: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541BCA90-B2D9-B8FD-F77B-2B735C2870E0}"/>
                </a:ext>
              </a:extLst>
            </p:cNvPr>
            <p:cNvGrpSpPr/>
            <p:nvPr/>
          </p:nvGrpSpPr>
          <p:grpSpPr>
            <a:xfrm>
              <a:off x="6838149" y="4295211"/>
              <a:ext cx="367649" cy="759564"/>
              <a:chOff x="7444709" y="2566336"/>
              <a:chExt cx="367651" cy="594195"/>
            </a:xfrm>
          </p:grpSpPr>
          <p:cxnSp>
            <p:nvCxnSpPr>
              <p:cNvPr id="40" name="직선 연결선 39">
                <a:extLst>
                  <a:ext uri="{FF2B5EF4-FFF2-40B4-BE49-F238E27FC236}">
                    <a16:creationId xmlns:a16="http://schemas.microsoft.com/office/drawing/2014/main" id="{EDE56C17-E9CF-5AF4-EC2C-D022B6E63C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44709" y="2566336"/>
                <a:ext cx="367651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화살표 연결선 40">
                <a:extLst>
                  <a:ext uri="{FF2B5EF4-FFF2-40B4-BE49-F238E27FC236}">
                    <a16:creationId xmlns:a16="http://schemas.microsoft.com/office/drawing/2014/main" id="{0B87EFD6-D055-3DB6-1C5C-3EF819F6A4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12360" y="2566336"/>
                <a:ext cx="0" cy="594195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id="{28D1F4D7-EF69-99E3-B1E2-CEF7FABAC5FB}"/>
                </a:ext>
              </a:extLst>
            </p:cNvPr>
            <p:cNvCxnSpPr>
              <a:cxnSpLocks/>
            </p:cNvCxnSpPr>
            <p:nvPr/>
          </p:nvCxnSpPr>
          <p:spPr>
            <a:xfrm>
              <a:off x="5512847" y="4564894"/>
              <a:ext cx="0" cy="1073051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0E953E5C-8092-5624-F10D-AAEB79710F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09181" y="1887189"/>
              <a:ext cx="3666" cy="41820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사각형: 둥근 모서리 47">
              <a:extLst>
                <a:ext uri="{FF2B5EF4-FFF2-40B4-BE49-F238E27FC236}">
                  <a16:creationId xmlns:a16="http://schemas.microsoft.com/office/drawing/2014/main" id="{72D08B46-AD1A-F294-28F7-F6ECA2EEFFA3}"/>
                </a:ext>
              </a:extLst>
            </p:cNvPr>
            <p:cNvSpPr/>
            <p:nvPr/>
          </p:nvSpPr>
          <p:spPr>
            <a:xfrm>
              <a:off x="4413351" y="5669567"/>
              <a:ext cx="2288262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앞으로 </a:t>
              </a:r>
              <a:r>
                <a:rPr lang="en-US" altLang="ko-KR" sz="1400" b="1" dirty="0">
                  <a:solidFill>
                    <a:schemeClr val="tx1"/>
                  </a:solidFill>
                </a:rPr>
                <a:t>0</a:t>
              </a:r>
              <a:r>
                <a:rPr lang="ko-KR" altLang="en-US" sz="1400" b="1" dirty="0">
                  <a:solidFill>
                    <a:schemeClr val="tx1"/>
                  </a:solidFill>
                </a:rPr>
                <a:t>속도로 이동</a:t>
              </a:r>
              <a:r>
                <a:rPr lang="en-US" altLang="ko-KR" sz="1400" b="1" dirty="0">
                  <a:solidFill>
                    <a:schemeClr val="tx1"/>
                  </a:solidFill>
                </a:rPr>
                <a:t>(</a:t>
              </a:r>
              <a:r>
                <a:rPr lang="ko-KR" altLang="en-US" sz="1400" b="1" dirty="0">
                  <a:solidFill>
                    <a:schemeClr val="tx1"/>
                  </a:solidFill>
                </a:rPr>
                <a:t>멈춤</a:t>
              </a:r>
              <a:r>
                <a:rPr lang="en-US" altLang="ko-KR" sz="1400" b="1" dirty="0">
                  <a:solidFill>
                    <a:schemeClr val="tx1"/>
                  </a:solidFill>
                </a:rPr>
                <a:t>)</a:t>
              </a:r>
              <a:endParaRPr lang="ko-KR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49" name="사각형: 둥근 모서리 48">
              <a:extLst>
                <a:ext uri="{FF2B5EF4-FFF2-40B4-BE49-F238E27FC236}">
                  <a16:creationId xmlns:a16="http://schemas.microsoft.com/office/drawing/2014/main" id="{4C80414C-537E-0894-2D65-9497182F6CF2}"/>
                </a:ext>
              </a:extLst>
            </p:cNvPr>
            <p:cNvSpPr/>
            <p:nvPr/>
          </p:nvSpPr>
          <p:spPr>
            <a:xfrm>
              <a:off x="6838149" y="4050082"/>
              <a:ext cx="496704" cy="209291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YES</a:t>
              </a:r>
            </a:p>
          </p:txBody>
        </p:sp>
        <p:sp>
          <p:nvSpPr>
            <p:cNvPr id="50" name="사각형: 둥근 모서리 49">
              <a:extLst>
                <a:ext uri="{FF2B5EF4-FFF2-40B4-BE49-F238E27FC236}">
                  <a16:creationId xmlns:a16="http://schemas.microsoft.com/office/drawing/2014/main" id="{F4E104AC-38D2-4CA9-2046-A71E83F271ED}"/>
                </a:ext>
              </a:extLst>
            </p:cNvPr>
            <p:cNvSpPr/>
            <p:nvPr/>
          </p:nvSpPr>
          <p:spPr>
            <a:xfrm>
              <a:off x="5607430" y="4602593"/>
              <a:ext cx="496189" cy="207545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NO</a:t>
              </a:r>
            </a:p>
          </p:txBody>
        </p:sp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64007C86-9980-B01E-04A8-5EEB41EC36C2}"/>
                </a:ext>
              </a:extLst>
            </p:cNvPr>
            <p:cNvCxnSpPr>
              <a:cxnSpLocks/>
            </p:cNvCxnSpPr>
            <p:nvPr/>
          </p:nvCxnSpPr>
          <p:spPr>
            <a:xfrm>
              <a:off x="6864336" y="2590454"/>
              <a:ext cx="367649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화살표 연결선 3">
              <a:extLst>
                <a:ext uri="{FF2B5EF4-FFF2-40B4-BE49-F238E27FC236}">
                  <a16:creationId xmlns:a16="http://schemas.microsoft.com/office/drawing/2014/main" id="{8D322919-FEBF-5637-0603-F685745B935C}"/>
                </a:ext>
              </a:extLst>
            </p:cNvPr>
            <p:cNvCxnSpPr>
              <a:cxnSpLocks/>
            </p:cNvCxnSpPr>
            <p:nvPr/>
          </p:nvCxnSpPr>
          <p:spPr>
            <a:xfrm>
              <a:off x="7231985" y="2590454"/>
              <a:ext cx="0" cy="759564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1791E380-BD5B-49F0-4CF4-C124F5998E6C}"/>
                </a:ext>
              </a:extLst>
            </p:cNvPr>
            <p:cNvCxnSpPr>
              <a:cxnSpLocks/>
            </p:cNvCxnSpPr>
            <p:nvPr/>
          </p:nvCxnSpPr>
          <p:spPr>
            <a:xfrm>
              <a:off x="5509181" y="6165304"/>
              <a:ext cx="287924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67B05690-51BF-0746-3ACF-E26DE66C00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88424" y="2031195"/>
              <a:ext cx="0" cy="4134109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244EB15E-AF60-0CDB-EEA0-9EDB849E79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12847" y="2040228"/>
              <a:ext cx="2887612" cy="3636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>
              <a:extLst>
                <a:ext uri="{FF2B5EF4-FFF2-40B4-BE49-F238E27FC236}">
                  <a16:creationId xmlns:a16="http://schemas.microsoft.com/office/drawing/2014/main" id="{7C8A269C-C1AE-4BD0-456A-933FC78BFFD0}"/>
                </a:ext>
              </a:extLst>
            </p:cNvPr>
            <p:cNvCxnSpPr>
              <a:cxnSpLocks/>
            </p:cNvCxnSpPr>
            <p:nvPr/>
          </p:nvCxnSpPr>
          <p:spPr>
            <a:xfrm>
              <a:off x="7231985" y="3843029"/>
              <a:ext cx="1156439" cy="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C5827692-CC7E-5AF3-2909-86A757A95F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1985" y="3695733"/>
              <a:ext cx="0" cy="147296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90A51017-5B67-8C44-CCAA-2B0B4094EC16}"/>
                </a:ext>
              </a:extLst>
            </p:cNvPr>
            <p:cNvCxnSpPr>
              <a:cxnSpLocks/>
            </p:cNvCxnSpPr>
            <p:nvPr/>
          </p:nvCxnSpPr>
          <p:spPr>
            <a:xfrm>
              <a:off x="7205797" y="5589240"/>
              <a:ext cx="1156439" cy="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1F63A0A4-D584-CE94-0D77-FF4F803068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05797" y="5441944"/>
              <a:ext cx="0" cy="147296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DED91395-B377-8104-191E-D5DA1DF17B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09181" y="5989772"/>
              <a:ext cx="0" cy="175532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그림 55">
            <a:extLst>
              <a:ext uri="{FF2B5EF4-FFF2-40B4-BE49-F238E27FC236}">
                <a16:creationId xmlns:a16="http://schemas.microsoft.com/office/drawing/2014/main" id="{BD6D614F-5915-0C9F-08F2-A9676017F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30" y="3363104"/>
            <a:ext cx="3888431" cy="338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439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DAE6C-F03E-ABD4-7B9D-909C45587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3536D346-8812-E1C3-0C7E-CD656A8E2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31" y="3405709"/>
            <a:ext cx="5045885" cy="3057935"/>
          </a:xfrm>
          <a:prstGeom prst="rect">
            <a:avLst/>
          </a:prstGeom>
        </p:spPr>
      </p:pic>
      <p:sp>
        <p:nvSpPr>
          <p:cNvPr id="20" name="텍스트 개체 틀 6">
            <a:extLst>
              <a:ext uri="{FF2B5EF4-FFF2-40B4-BE49-F238E27FC236}">
                <a16:creationId xmlns:a16="http://schemas.microsoft.com/office/drawing/2014/main" id="{FABE2DBE-322C-7334-5CEC-906D6D4D982E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3. </a:t>
            </a:r>
            <a:r>
              <a:rPr lang="ko-KR" altLang="en-US" dirty="0"/>
              <a:t>좌</a:t>
            </a:r>
            <a:r>
              <a:rPr lang="en-US" altLang="ko-KR" dirty="0"/>
              <a:t>/</a:t>
            </a:r>
            <a:r>
              <a:rPr lang="ko-KR" altLang="en-US" dirty="0"/>
              <a:t>우 회전 흐름도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E3A6169-06CB-26C4-DB98-50DAA4F5A1E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2699" y="1562636"/>
            <a:ext cx="1870798" cy="1283803"/>
          </a:xfrm>
          <a:prstGeom prst="rect">
            <a:avLst/>
          </a:prstGeom>
        </p:spPr>
      </p:pic>
      <p:sp>
        <p:nvSpPr>
          <p:cNvPr id="6" name="모서리가 둥근 직사각형 9">
            <a:extLst>
              <a:ext uri="{FF2B5EF4-FFF2-40B4-BE49-F238E27FC236}">
                <a16:creationId xmlns:a16="http://schemas.microsoft.com/office/drawing/2014/main" id="{1656BD1A-E905-16C5-C216-3B5A52DCA70D}"/>
              </a:ext>
            </a:extLst>
          </p:cNvPr>
          <p:cNvSpPr/>
          <p:nvPr/>
        </p:nvSpPr>
        <p:spPr>
          <a:xfrm>
            <a:off x="35496" y="2321467"/>
            <a:ext cx="939688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좌회전</a:t>
            </a:r>
          </a:p>
        </p:txBody>
      </p:sp>
      <p:sp>
        <p:nvSpPr>
          <p:cNvPr id="7" name="모서리가 둥근 직사각형 10">
            <a:extLst>
              <a:ext uri="{FF2B5EF4-FFF2-40B4-BE49-F238E27FC236}">
                <a16:creationId xmlns:a16="http://schemas.microsoft.com/office/drawing/2014/main" id="{331499E7-B874-BE59-0D63-DC8EC29E9694}"/>
              </a:ext>
            </a:extLst>
          </p:cNvPr>
          <p:cNvSpPr/>
          <p:nvPr/>
        </p:nvSpPr>
        <p:spPr>
          <a:xfrm>
            <a:off x="2985478" y="2259539"/>
            <a:ext cx="934784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우회전</a:t>
            </a:r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4B89AD61-D55A-E6EB-AA7B-3BA565ACB24F}"/>
              </a:ext>
            </a:extLst>
          </p:cNvPr>
          <p:cNvGrpSpPr/>
          <p:nvPr/>
        </p:nvGrpSpPr>
        <p:grpSpPr>
          <a:xfrm>
            <a:off x="4427984" y="1562636"/>
            <a:ext cx="4212914" cy="4605038"/>
            <a:chOff x="4187545" y="1560266"/>
            <a:chExt cx="4212914" cy="4605038"/>
          </a:xfrm>
        </p:grpSpPr>
        <p:sp>
          <p:nvSpPr>
            <p:cNvPr id="11" name="다이아몬드 10">
              <a:extLst>
                <a:ext uri="{FF2B5EF4-FFF2-40B4-BE49-F238E27FC236}">
                  <a16:creationId xmlns:a16="http://schemas.microsoft.com/office/drawing/2014/main" id="{445F3078-FF22-B989-16AC-DE1DBD44C74B}"/>
                </a:ext>
              </a:extLst>
            </p:cNvPr>
            <p:cNvSpPr/>
            <p:nvPr/>
          </p:nvSpPr>
          <p:spPr>
            <a:xfrm>
              <a:off x="4187545" y="2316801"/>
              <a:ext cx="2650604" cy="538609"/>
            </a:xfrm>
            <a:prstGeom prst="diamond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→키 눌렸는가</a:t>
              </a:r>
              <a:r>
                <a:rPr lang="en-US" altLang="ko-KR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?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3A7EA4CD-9C87-FD6D-8ABF-1FBAE4B2032A}"/>
                </a:ext>
              </a:extLst>
            </p:cNvPr>
            <p:cNvSpPr/>
            <p:nvPr/>
          </p:nvSpPr>
          <p:spPr>
            <a:xfrm>
              <a:off x="6347787" y="3376762"/>
              <a:ext cx="1728190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시계방향으로 회전</a:t>
              </a:r>
            </a:p>
          </p:txBody>
        </p:sp>
        <p:sp>
          <p:nvSpPr>
            <p:cNvPr id="16" name="사각형: 둥근 모서리 15">
              <a:extLst>
                <a:ext uri="{FF2B5EF4-FFF2-40B4-BE49-F238E27FC236}">
                  <a16:creationId xmlns:a16="http://schemas.microsoft.com/office/drawing/2014/main" id="{15B71373-DA3F-16AC-141D-7F3856D1C342}"/>
                </a:ext>
              </a:extLst>
            </p:cNvPr>
            <p:cNvSpPr/>
            <p:nvPr/>
          </p:nvSpPr>
          <p:spPr>
            <a:xfrm>
              <a:off x="4990804" y="1560266"/>
              <a:ext cx="1036754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시작</a:t>
              </a:r>
            </a:p>
          </p:txBody>
        </p:sp>
        <p:sp>
          <p:nvSpPr>
            <p:cNvPr id="18" name="다이아몬드 17">
              <a:extLst>
                <a:ext uri="{FF2B5EF4-FFF2-40B4-BE49-F238E27FC236}">
                  <a16:creationId xmlns:a16="http://schemas.microsoft.com/office/drawing/2014/main" id="{6AE83EBB-ADAB-2A48-F3B8-63DD880A5B65}"/>
                </a:ext>
              </a:extLst>
            </p:cNvPr>
            <p:cNvSpPr/>
            <p:nvPr/>
          </p:nvSpPr>
          <p:spPr>
            <a:xfrm>
              <a:off x="4187545" y="4001732"/>
              <a:ext cx="2650604" cy="538609"/>
            </a:xfrm>
            <a:prstGeom prst="diamond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←키 눌렸는가</a:t>
              </a:r>
              <a:r>
                <a:rPr lang="en-US" altLang="ko-KR" sz="1400" b="1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?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직선 화살표 연결선 31">
              <a:extLst>
                <a:ext uri="{FF2B5EF4-FFF2-40B4-BE49-F238E27FC236}">
                  <a16:creationId xmlns:a16="http://schemas.microsoft.com/office/drawing/2014/main" id="{21069BBC-0927-A27D-E72B-DDD6D4BBF2DC}"/>
                </a:ext>
              </a:extLst>
            </p:cNvPr>
            <p:cNvCxnSpPr>
              <a:cxnSpLocks/>
            </p:cNvCxnSpPr>
            <p:nvPr/>
          </p:nvCxnSpPr>
          <p:spPr>
            <a:xfrm>
              <a:off x="5512847" y="2866814"/>
              <a:ext cx="0" cy="1073051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사각형: 둥근 모서리 34">
              <a:extLst>
                <a:ext uri="{FF2B5EF4-FFF2-40B4-BE49-F238E27FC236}">
                  <a16:creationId xmlns:a16="http://schemas.microsoft.com/office/drawing/2014/main" id="{CA13C65A-AB30-B22E-66B3-576149B61F2E}"/>
                </a:ext>
              </a:extLst>
            </p:cNvPr>
            <p:cNvSpPr/>
            <p:nvPr/>
          </p:nvSpPr>
          <p:spPr>
            <a:xfrm>
              <a:off x="6709094" y="2316799"/>
              <a:ext cx="496704" cy="209291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YES</a:t>
              </a:r>
            </a:p>
          </p:txBody>
        </p:sp>
        <p:sp>
          <p:nvSpPr>
            <p:cNvPr id="36" name="사각형: 둥근 모서리 35">
              <a:extLst>
                <a:ext uri="{FF2B5EF4-FFF2-40B4-BE49-F238E27FC236}">
                  <a16:creationId xmlns:a16="http://schemas.microsoft.com/office/drawing/2014/main" id="{25DFE994-AAE9-4FD5-9C7B-0A7253E217C8}"/>
                </a:ext>
              </a:extLst>
            </p:cNvPr>
            <p:cNvSpPr/>
            <p:nvPr/>
          </p:nvSpPr>
          <p:spPr>
            <a:xfrm>
              <a:off x="5557482" y="2935825"/>
              <a:ext cx="496189" cy="207545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NO</a:t>
              </a:r>
            </a:p>
          </p:txBody>
        </p:sp>
        <p:sp>
          <p:nvSpPr>
            <p:cNvPr id="38" name="사각형: 둥근 모서리 37">
              <a:extLst>
                <a:ext uri="{FF2B5EF4-FFF2-40B4-BE49-F238E27FC236}">
                  <a16:creationId xmlns:a16="http://schemas.microsoft.com/office/drawing/2014/main" id="{EBF486E9-DEDA-D4A9-DAC8-A35603546A3F}"/>
                </a:ext>
              </a:extLst>
            </p:cNvPr>
            <p:cNvSpPr/>
            <p:nvPr/>
          </p:nvSpPr>
          <p:spPr>
            <a:xfrm>
              <a:off x="6275776" y="5104954"/>
              <a:ext cx="1944215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반시계방향으로 회전</a:t>
              </a:r>
            </a:p>
          </p:txBody>
        </p:sp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366D2350-0C05-4FB8-ED18-5FFDBF0CEB34}"/>
                </a:ext>
              </a:extLst>
            </p:cNvPr>
            <p:cNvGrpSpPr/>
            <p:nvPr/>
          </p:nvGrpSpPr>
          <p:grpSpPr>
            <a:xfrm>
              <a:off x="6838149" y="4295211"/>
              <a:ext cx="367649" cy="759564"/>
              <a:chOff x="7444709" y="2566336"/>
              <a:chExt cx="367651" cy="594195"/>
            </a:xfrm>
          </p:grpSpPr>
          <p:cxnSp>
            <p:nvCxnSpPr>
              <p:cNvPr id="40" name="직선 연결선 39">
                <a:extLst>
                  <a:ext uri="{FF2B5EF4-FFF2-40B4-BE49-F238E27FC236}">
                    <a16:creationId xmlns:a16="http://schemas.microsoft.com/office/drawing/2014/main" id="{7AA27D8C-552B-4BB0-314F-1671155C91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44709" y="2566336"/>
                <a:ext cx="367651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화살표 연결선 40">
                <a:extLst>
                  <a:ext uri="{FF2B5EF4-FFF2-40B4-BE49-F238E27FC236}">
                    <a16:creationId xmlns:a16="http://schemas.microsoft.com/office/drawing/2014/main" id="{C5985D4C-C249-7380-0BE5-BC442C4192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12360" y="2566336"/>
                <a:ext cx="0" cy="594195"/>
              </a:xfrm>
              <a:prstGeom prst="straightConnector1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id="{C1761D32-6692-D234-3846-C00369CEAF2B}"/>
                </a:ext>
              </a:extLst>
            </p:cNvPr>
            <p:cNvCxnSpPr>
              <a:cxnSpLocks/>
            </p:cNvCxnSpPr>
            <p:nvPr/>
          </p:nvCxnSpPr>
          <p:spPr>
            <a:xfrm>
              <a:off x="5512847" y="4564894"/>
              <a:ext cx="0" cy="1073051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AC78F757-79ED-8840-7701-4546B756CF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09181" y="1887189"/>
              <a:ext cx="3666" cy="41820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사각형: 둥근 모서리 47">
              <a:extLst>
                <a:ext uri="{FF2B5EF4-FFF2-40B4-BE49-F238E27FC236}">
                  <a16:creationId xmlns:a16="http://schemas.microsoft.com/office/drawing/2014/main" id="{07AA27B5-09CD-C294-7B0B-0C97DD4D530A}"/>
                </a:ext>
              </a:extLst>
            </p:cNvPr>
            <p:cNvSpPr/>
            <p:nvPr/>
          </p:nvSpPr>
          <p:spPr>
            <a:xfrm>
              <a:off x="4835618" y="5669567"/>
              <a:ext cx="1440158" cy="320205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b="1" dirty="0">
                  <a:solidFill>
                    <a:schemeClr val="tx1"/>
                  </a:solidFill>
                </a:rPr>
                <a:t>회전 멈춤</a:t>
              </a:r>
            </a:p>
          </p:txBody>
        </p:sp>
        <p:sp>
          <p:nvSpPr>
            <p:cNvPr id="49" name="사각형: 둥근 모서리 48">
              <a:extLst>
                <a:ext uri="{FF2B5EF4-FFF2-40B4-BE49-F238E27FC236}">
                  <a16:creationId xmlns:a16="http://schemas.microsoft.com/office/drawing/2014/main" id="{BE7C93E7-E4E9-51F1-F03E-CA48AAF6B2BB}"/>
                </a:ext>
              </a:extLst>
            </p:cNvPr>
            <p:cNvSpPr/>
            <p:nvPr/>
          </p:nvSpPr>
          <p:spPr>
            <a:xfrm>
              <a:off x="6838149" y="4050082"/>
              <a:ext cx="496704" cy="209291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YES</a:t>
              </a:r>
            </a:p>
          </p:txBody>
        </p:sp>
        <p:sp>
          <p:nvSpPr>
            <p:cNvPr id="50" name="사각형: 둥근 모서리 49">
              <a:extLst>
                <a:ext uri="{FF2B5EF4-FFF2-40B4-BE49-F238E27FC236}">
                  <a16:creationId xmlns:a16="http://schemas.microsoft.com/office/drawing/2014/main" id="{C9C9D8DA-B24A-8037-B77A-545E9BE0FE45}"/>
                </a:ext>
              </a:extLst>
            </p:cNvPr>
            <p:cNvSpPr/>
            <p:nvPr/>
          </p:nvSpPr>
          <p:spPr>
            <a:xfrm>
              <a:off x="5607430" y="4602593"/>
              <a:ext cx="496189" cy="207545"/>
            </a:xfrm>
            <a:prstGeom prst="round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NO</a:t>
              </a:r>
            </a:p>
          </p:txBody>
        </p:sp>
        <p:cxnSp>
          <p:nvCxnSpPr>
            <p:cNvPr id="3" name="직선 연결선 2">
              <a:extLst>
                <a:ext uri="{FF2B5EF4-FFF2-40B4-BE49-F238E27FC236}">
                  <a16:creationId xmlns:a16="http://schemas.microsoft.com/office/drawing/2014/main" id="{91FC2AEA-6E96-B259-6FCA-42195B402784}"/>
                </a:ext>
              </a:extLst>
            </p:cNvPr>
            <p:cNvCxnSpPr>
              <a:cxnSpLocks/>
            </p:cNvCxnSpPr>
            <p:nvPr/>
          </p:nvCxnSpPr>
          <p:spPr>
            <a:xfrm>
              <a:off x="6864336" y="2590454"/>
              <a:ext cx="367649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직선 화살표 연결선 3">
              <a:extLst>
                <a:ext uri="{FF2B5EF4-FFF2-40B4-BE49-F238E27FC236}">
                  <a16:creationId xmlns:a16="http://schemas.microsoft.com/office/drawing/2014/main" id="{75441FFC-6B6F-66FE-2CF0-AEAFF9BE54FD}"/>
                </a:ext>
              </a:extLst>
            </p:cNvPr>
            <p:cNvCxnSpPr>
              <a:cxnSpLocks/>
            </p:cNvCxnSpPr>
            <p:nvPr/>
          </p:nvCxnSpPr>
          <p:spPr>
            <a:xfrm>
              <a:off x="7231985" y="2590454"/>
              <a:ext cx="0" cy="759564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A227149B-BF57-65C5-7617-05845797BC4C}"/>
                </a:ext>
              </a:extLst>
            </p:cNvPr>
            <p:cNvCxnSpPr>
              <a:cxnSpLocks/>
            </p:cNvCxnSpPr>
            <p:nvPr/>
          </p:nvCxnSpPr>
          <p:spPr>
            <a:xfrm>
              <a:off x="5509181" y="6165304"/>
              <a:ext cx="287924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>
              <a:extLst>
                <a:ext uri="{FF2B5EF4-FFF2-40B4-BE49-F238E27FC236}">
                  <a16:creationId xmlns:a16="http://schemas.microsoft.com/office/drawing/2014/main" id="{9EF2AF07-9EA8-3934-D294-CA17D3C0D2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88424" y="2031195"/>
              <a:ext cx="0" cy="4134109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7797FAFD-42B4-A348-1BC1-74ABA315C8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12847" y="2040228"/>
              <a:ext cx="2887612" cy="3636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화살표 연결선 28">
              <a:extLst>
                <a:ext uri="{FF2B5EF4-FFF2-40B4-BE49-F238E27FC236}">
                  <a16:creationId xmlns:a16="http://schemas.microsoft.com/office/drawing/2014/main" id="{027C043F-6FD9-07FC-3ECA-5CA88906C296}"/>
                </a:ext>
              </a:extLst>
            </p:cNvPr>
            <p:cNvCxnSpPr>
              <a:cxnSpLocks/>
            </p:cNvCxnSpPr>
            <p:nvPr/>
          </p:nvCxnSpPr>
          <p:spPr>
            <a:xfrm>
              <a:off x="7231985" y="3843029"/>
              <a:ext cx="1156439" cy="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85485D2C-4529-9B82-3A19-97FA1A40C7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31985" y="3695733"/>
              <a:ext cx="0" cy="147296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직선 화살표 연결선 43">
              <a:extLst>
                <a:ext uri="{FF2B5EF4-FFF2-40B4-BE49-F238E27FC236}">
                  <a16:creationId xmlns:a16="http://schemas.microsoft.com/office/drawing/2014/main" id="{6ED6119A-5ABD-9F2D-BFE2-866D5B85E95E}"/>
                </a:ext>
              </a:extLst>
            </p:cNvPr>
            <p:cNvCxnSpPr>
              <a:cxnSpLocks/>
            </p:cNvCxnSpPr>
            <p:nvPr/>
          </p:nvCxnSpPr>
          <p:spPr>
            <a:xfrm>
              <a:off x="7205797" y="5589240"/>
              <a:ext cx="1156439" cy="0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606D6190-7744-9BE8-A0B0-31647E324A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05797" y="5441944"/>
              <a:ext cx="0" cy="147296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CCA6417E-BF01-BFD3-4107-136F88C072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09181" y="5989772"/>
              <a:ext cx="0" cy="175532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5530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4. </a:t>
            </a:r>
            <a:r>
              <a:rPr lang="ko-KR" altLang="en-US" dirty="0"/>
              <a:t>전체보기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5EEA99B-3947-CA65-7F98-C44C5F9E9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1"/>
            <a:ext cx="5040560" cy="5655879"/>
          </a:xfrm>
          <a:prstGeom prst="rect">
            <a:avLst/>
          </a:prstGeom>
        </p:spPr>
      </p:pic>
      <p:sp>
        <p:nvSpPr>
          <p:cNvPr id="4" name="오른쪽 중괄호 3">
            <a:extLst>
              <a:ext uri="{FF2B5EF4-FFF2-40B4-BE49-F238E27FC236}">
                <a16:creationId xmlns:a16="http://schemas.microsoft.com/office/drawing/2014/main" id="{0D009934-F8EB-EF66-0C14-4C835B2D97B2}"/>
              </a:ext>
            </a:extLst>
          </p:cNvPr>
          <p:cNvSpPr/>
          <p:nvPr/>
        </p:nvSpPr>
        <p:spPr>
          <a:xfrm>
            <a:off x="5220072" y="1906445"/>
            <a:ext cx="216024" cy="2232248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3D46FE44-2559-FEE9-2CA5-C3FB81CAC4BE}"/>
              </a:ext>
            </a:extLst>
          </p:cNvPr>
          <p:cNvSpPr/>
          <p:nvPr/>
        </p:nvSpPr>
        <p:spPr>
          <a:xfrm>
            <a:off x="5652120" y="2204864"/>
            <a:ext cx="3365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↑키 눌렸으면 로보독을 앞으로 이동하고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, </a:t>
            </a:r>
            <a:r>
              <a:rPr lang="ko-KR" altLang="ko-KR" b="1" dirty="0">
                <a:solidFill>
                  <a:srgbClr val="C00000"/>
                </a:solidFill>
                <a:latin typeface="+mn-ea"/>
              </a:rPr>
              <a:t>↓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키 눌렸으면 뒤로 이동한다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전진과 후진 화살표를 클릭하지 않았을 때는 로보독을 멈춘다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6" name="오른쪽 중괄호 5">
            <a:extLst>
              <a:ext uri="{FF2B5EF4-FFF2-40B4-BE49-F238E27FC236}">
                <a16:creationId xmlns:a16="http://schemas.microsoft.com/office/drawing/2014/main" id="{080B05C3-2DA2-7A68-4550-903EB5FE233B}"/>
              </a:ext>
            </a:extLst>
          </p:cNvPr>
          <p:cNvSpPr/>
          <p:nvPr/>
        </p:nvSpPr>
        <p:spPr>
          <a:xfrm>
            <a:off x="5220072" y="4324091"/>
            <a:ext cx="216024" cy="2092155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9E24A91-AEA2-112B-0211-3DDEE6FDA35F}"/>
              </a:ext>
            </a:extLst>
          </p:cNvPr>
          <p:cNvSpPr/>
          <p:nvPr/>
        </p:nvSpPr>
        <p:spPr>
          <a:xfrm>
            <a:off x="5652120" y="4566027"/>
            <a:ext cx="3365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→</a:t>
            </a:r>
            <a:r>
              <a:rPr lang="ko-KR" altLang="en-US" sz="1800" b="1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키 눌렸으면 로보독을 시계방향으로 회전하고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,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←키 눌렸으면 반시계방향으로 회전한다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 </a:t>
            </a: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우회전과 좌회전 화살표를 클릭하지 않았을 때는 로보독회전을 멈춘다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06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928958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실습하기</a:t>
            </a:r>
          </a:p>
        </p:txBody>
      </p:sp>
      <p:pic>
        <p:nvPicPr>
          <p:cNvPr id="7170" name="Picture 2" descr="520+ Try It Icon Stock Illustrations, Royalty-Free Vector ...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284" t="32895" r="22794" b="27631"/>
          <a:stretch>
            <a:fillRect/>
          </a:stretch>
        </p:blipFill>
        <p:spPr bwMode="auto">
          <a:xfrm>
            <a:off x="6643702" y="2714620"/>
            <a:ext cx="1357322" cy="555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4B1AE46-D524-7200-3D40-F28FC1649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04" y="1194743"/>
            <a:ext cx="4470334" cy="5378939"/>
          </a:xfrm>
          <a:prstGeom prst="rect">
            <a:avLst/>
          </a:prstGeom>
        </p:spPr>
      </p:pic>
      <p:sp>
        <p:nvSpPr>
          <p:cNvPr id="12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1. </a:t>
            </a:r>
            <a:r>
              <a:rPr lang="ko-KR" altLang="en-US" dirty="0"/>
              <a:t>버튼형 </a:t>
            </a:r>
            <a:r>
              <a:rPr lang="en-US" altLang="ko-KR" dirty="0"/>
              <a:t>RC 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1028" name="AutoShape 4" descr="How is Wearable Technology Turning Tables in Healthcare? | CitrusBits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30" name="AutoShape 6" descr="How is Wearable Technology Turning Tables in Healthcare? | CitrusBits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1032" name="AutoShape 8" descr="https://d8uxrqyva11im.cloudfront.net/citrusbits/wp-content/uploads/2019/09/15142550/how-is-wearable-technology-turning-tables-in-healthcare.webp"/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4788024" y="2469183"/>
            <a:ext cx="4141694" cy="1785950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4898117" y="2757486"/>
            <a:ext cx="40316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마우스로 화살표 번튼을 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누르면</a:t>
            </a:r>
            <a:r>
              <a:rPr lang="en-US" altLang="ko-KR" sz="2400" b="1" dirty="0">
                <a:solidFill>
                  <a:srgbClr val="C00000"/>
                </a:solidFill>
                <a:latin typeface="+mn-ea"/>
              </a:rPr>
              <a:t>,</a:t>
            </a:r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 누른 번튼 방향으로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로보독이 움직이도록 코딩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  <a:p>
            <a:endParaRPr lang="en-US" altLang="ko-KR" sz="2400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2000232" y="1335873"/>
            <a:ext cx="714380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전진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00232" y="4083685"/>
            <a:ext cx="714380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후진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3563888" y="2757486"/>
            <a:ext cx="928694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우회전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65131" y="2757486"/>
            <a:ext cx="928694" cy="34289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좌회전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580366A-741B-F78F-C04A-9FEEE8FD5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37" y="1799847"/>
            <a:ext cx="3108121" cy="2346949"/>
          </a:xfrm>
          <a:prstGeom prst="rect">
            <a:avLst/>
          </a:prstGeom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무대디자인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5BF8956-8AA4-AE46-DC5F-B4A62B5550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217" y="1287350"/>
            <a:ext cx="2818722" cy="1475479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E0EF9746-DCC8-1371-5890-26CF4BE4D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1287350"/>
            <a:ext cx="2742098" cy="147547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00CADE0E-9E1E-2ACE-75E6-ED057CF24E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0217" y="3356085"/>
            <a:ext cx="2769557" cy="1489227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548B31E-A4C0-27A1-930E-7385179734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2733" y="3356086"/>
            <a:ext cx="2769557" cy="1492334"/>
          </a:xfrm>
          <a:prstGeom prst="rect">
            <a:avLst/>
          </a:prstGeom>
        </p:spPr>
      </p:pic>
      <p:sp>
        <p:nvSpPr>
          <p:cNvPr id="24" name="모서리가 둥근 직사각형 9">
            <a:extLst>
              <a:ext uri="{FF2B5EF4-FFF2-40B4-BE49-F238E27FC236}">
                <a16:creationId xmlns:a16="http://schemas.microsoft.com/office/drawing/2014/main" id="{DFF23134-B2F2-9F25-EBCB-0FF78602A868}"/>
              </a:ext>
            </a:extLst>
          </p:cNvPr>
          <p:cNvSpPr/>
          <p:nvPr/>
        </p:nvSpPr>
        <p:spPr>
          <a:xfrm>
            <a:off x="4422388" y="2801873"/>
            <a:ext cx="714380" cy="34289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전진</a:t>
            </a:r>
          </a:p>
        </p:txBody>
      </p:sp>
      <p:sp>
        <p:nvSpPr>
          <p:cNvPr id="25" name="모서리가 둥근 직사각형 9">
            <a:extLst>
              <a:ext uri="{FF2B5EF4-FFF2-40B4-BE49-F238E27FC236}">
                <a16:creationId xmlns:a16="http://schemas.microsoft.com/office/drawing/2014/main" id="{E3A09C1C-F7AF-448C-FC53-4148097A0D42}"/>
              </a:ext>
            </a:extLst>
          </p:cNvPr>
          <p:cNvSpPr/>
          <p:nvPr/>
        </p:nvSpPr>
        <p:spPr>
          <a:xfrm>
            <a:off x="7314051" y="2834661"/>
            <a:ext cx="714380" cy="34289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후진</a:t>
            </a:r>
          </a:p>
        </p:txBody>
      </p:sp>
      <p:sp>
        <p:nvSpPr>
          <p:cNvPr id="26" name="모서리가 둥근 직사각형 9">
            <a:extLst>
              <a:ext uri="{FF2B5EF4-FFF2-40B4-BE49-F238E27FC236}">
                <a16:creationId xmlns:a16="http://schemas.microsoft.com/office/drawing/2014/main" id="{703385D3-85D0-CA1D-D391-5AA3EB51C2D2}"/>
              </a:ext>
            </a:extLst>
          </p:cNvPr>
          <p:cNvSpPr/>
          <p:nvPr/>
        </p:nvSpPr>
        <p:spPr>
          <a:xfrm>
            <a:off x="4296436" y="5021554"/>
            <a:ext cx="966284" cy="34289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좌회전</a:t>
            </a:r>
          </a:p>
        </p:txBody>
      </p:sp>
      <p:sp>
        <p:nvSpPr>
          <p:cNvPr id="27" name="모서리가 둥근 직사각형 9">
            <a:extLst>
              <a:ext uri="{FF2B5EF4-FFF2-40B4-BE49-F238E27FC236}">
                <a16:creationId xmlns:a16="http://schemas.microsoft.com/office/drawing/2014/main" id="{46B00F42-3D2F-025F-2AEE-FBA0996E3C4F}"/>
              </a:ext>
            </a:extLst>
          </p:cNvPr>
          <p:cNvSpPr/>
          <p:nvPr/>
        </p:nvSpPr>
        <p:spPr>
          <a:xfrm>
            <a:off x="7174369" y="5021554"/>
            <a:ext cx="966284" cy="342896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우회전</a:t>
            </a:r>
          </a:p>
        </p:txBody>
      </p:sp>
      <p:sp>
        <p:nvSpPr>
          <p:cNvPr id="28" name="모서리가 둥근 직사각형 6">
            <a:extLst>
              <a:ext uri="{FF2B5EF4-FFF2-40B4-BE49-F238E27FC236}">
                <a16:creationId xmlns:a16="http://schemas.microsoft.com/office/drawing/2014/main" id="{F9BBA957-183A-3531-22BE-8462AFE0E841}"/>
              </a:ext>
            </a:extLst>
          </p:cNvPr>
          <p:cNvSpPr/>
          <p:nvPr/>
        </p:nvSpPr>
        <p:spPr>
          <a:xfrm>
            <a:off x="350218" y="5570650"/>
            <a:ext cx="7678213" cy="1059611"/>
          </a:xfrm>
          <a:prstGeom prst="roundRect">
            <a:avLst>
              <a:gd name="adj" fmla="val 1000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01D3BF04-73D1-8BDA-BF96-AD3320BA7D28}"/>
              </a:ext>
            </a:extLst>
          </p:cNvPr>
          <p:cNvSpPr/>
          <p:nvPr/>
        </p:nvSpPr>
        <p:spPr>
          <a:xfrm>
            <a:off x="414629" y="5691947"/>
            <a:ext cx="76138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무대위에 화살표를 적당히 위치 시키고 방향 각도를</a:t>
            </a:r>
            <a:endParaRPr lang="en-US" altLang="ko-KR" sz="2400" b="1" dirty="0">
              <a:solidFill>
                <a:srgbClr val="C00000"/>
              </a:solidFill>
              <a:latin typeface="+mn-ea"/>
            </a:endParaRPr>
          </a:p>
          <a:p>
            <a:r>
              <a:rPr lang="ko-KR" altLang="en-US" sz="2400" b="1" dirty="0">
                <a:solidFill>
                  <a:srgbClr val="C00000"/>
                </a:solidFill>
                <a:latin typeface="+mn-ea"/>
              </a:rPr>
              <a:t>설정하여 화살표 방향을 맞춘다</a:t>
            </a:r>
            <a:r>
              <a:rPr lang="en-US" altLang="ko-KR" sz="2400" b="1" dirty="0">
                <a:solidFill>
                  <a:srgbClr val="C00000"/>
                </a:solidFill>
                <a:latin typeface="+mn-ea"/>
              </a:rPr>
              <a:t>.</a:t>
            </a:r>
          </a:p>
        </p:txBody>
      </p:sp>
      <p:sp>
        <p:nvSpPr>
          <p:cNvPr id="30" name="타원 29">
            <a:extLst>
              <a:ext uri="{FF2B5EF4-FFF2-40B4-BE49-F238E27FC236}">
                <a16:creationId xmlns:a16="http://schemas.microsoft.com/office/drawing/2014/main" id="{07F15F66-95D4-A126-C4A6-FBBB8DC4A8AD}"/>
              </a:ext>
            </a:extLst>
          </p:cNvPr>
          <p:cNvSpPr/>
          <p:nvPr/>
        </p:nvSpPr>
        <p:spPr>
          <a:xfrm>
            <a:off x="5508103" y="1761827"/>
            <a:ext cx="680835" cy="534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타원 30">
            <a:extLst>
              <a:ext uri="{FF2B5EF4-FFF2-40B4-BE49-F238E27FC236}">
                <a16:creationId xmlns:a16="http://schemas.microsoft.com/office/drawing/2014/main" id="{2A4DBE81-305C-8BD7-8BFE-980D760F3430}"/>
              </a:ext>
            </a:extLst>
          </p:cNvPr>
          <p:cNvSpPr/>
          <p:nvPr/>
        </p:nvSpPr>
        <p:spPr>
          <a:xfrm>
            <a:off x="8365621" y="1757765"/>
            <a:ext cx="680835" cy="534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타원 31">
            <a:extLst>
              <a:ext uri="{FF2B5EF4-FFF2-40B4-BE49-F238E27FC236}">
                <a16:creationId xmlns:a16="http://schemas.microsoft.com/office/drawing/2014/main" id="{3775B59B-A8E3-995E-CED1-1503CF3622C8}"/>
              </a:ext>
            </a:extLst>
          </p:cNvPr>
          <p:cNvSpPr/>
          <p:nvPr/>
        </p:nvSpPr>
        <p:spPr>
          <a:xfrm>
            <a:off x="5508102" y="3827848"/>
            <a:ext cx="680835" cy="534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CA42E466-FB77-2A5F-3FF8-3772E226A22C}"/>
              </a:ext>
            </a:extLst>
          </p:cNvPr>
          <p:cNvSpPr/>
          <p:nvPr/>
        </p:nvSpPr>
        <p:spPr>
          <a:xfrm>
            <a:off x="8372444" y="3824736"/>
            <a:ext cx="680835" cy="5346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>
            <a:extLst>
              <a:ext uri="{FF2B5EF4-FFF2-40B4-BE49-F238E27FC236}">
                <a16:creationId xmlns:a16="http://schemas.microsoft.com/office/drawing/2014/main" id="{DA150004-3B18-D375-2ED4-7AAAEFF9D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92" y="3929827"/>
            <a:ext cx="5003341" cy="2595517"/>
          </a:xfrm>
          <a:prstGeom prst="rect">
            <a:avLst/>
          </a:prstGeom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lang="ko-KR" altLang="en-US" dirty="0"/>
              <a:t>화살표 스프라이트 코딩</a:t>
            </a:r>
            <a:r>
              <a:rPr lang="en-US" altLang="ko-KR" dirty="0"/>
              <a:t>(1)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90EF9F-45F9-790B-709B-5A8D19051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124744"/>
            <a:ext cx="5003340" cy="252028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4F016BAF-ABBC-97A2-2C18-7F7641A7CF94}"/>
              </a:ext>
            </a:extLst>
          </p:cNvPr>
          <p:cNvSpPr/>
          <p:nvPr/>
        </p:nvSpPr>
        <p:spPr>
          <a:xfrm>
            <a:off x="5974940" y="1916832"/>
            <a:ext cx="293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전진 화살표를 클릭했다면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3897BE77-253D-A9C5-7448-53307219F878}"/>
              </a:ext>
            </a:extLst>
          </p:cNvPr>
          <p:cNvCxnSpPr>
            <a:cxnSpLocks/>
          </p:cNvCxnSpPr>
          <p:nvPr/>
        </p:nvCxnSpPr>
        <p:spPr>
          <a:xfrm>
            <a:off x="5254860" y="2101498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554E6FA1-01F1-9D0C-765A-6D9BAFBBA275}"/>
              </a:ext>
            </a:extLst>
          </p:cNvPr>
          <p:cNvCxnSpPr>
            <a:cxnSpLocks/>
          </p:cNvCxnSpPr>
          <p:nvPr/>
        </p:nvCxnSpPr>
        <p:spPr>
          <a:xfrm>
            <a:off x="5254860" y="2492896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1981D4B6-D6ED-CA9D-6791-4C9D544B509D}"/>
              </a:ext>
            </a:extLst>
          </p:cNvPr>
          <p:cNvSpPr/>
          <p:nvPr/>
        </p:nvSpPr>
        <p:spPr>
          <a:xfrm>
            <a:off x="5974940" y="2297196"/>
            <a:ext cx="293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전진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변수에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5E8E5DA-7200-18E4-608B-3CB91E423F09}"/>
              </a:ext>
            </a:extLst>
          </p:cNvPr>
          <p:cNvSpPr/>
          <p:nvPr/>
        </p:nvSpPr>
        <p:spPr>
          <a:xfrm>
            <a:off x="5952888" y="2843644"/>
            <a:ext cx="319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그렇지 않으면 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전진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변수에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으로 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78BEA56B-6BF3-E82D-2734-909FBF3703EE}"/>
              </a:ext>
            </a:extLst>
          </p:cNvPr>
          <p:cNvCxnSpPr>
            <a:cxnSpLocks/>
          </p:cNvCxnSpPr>
          <p:nvPr/>
        </p:nvCxnSpPr>
        <p:spPr>
          <a:xfrm>
            <a:off x="5283148" y="3029079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A3965371-EF35-9A58-9A07-2D8D234983F8}"/>
              </a:ext>
            </a:extLst>
          </p:cNvPr>
          <p:cNvSpPr/>
          <p:nvPr/>
        </p:nvSpPr>
        <p:spPr>
          <a:xfrm>
            <a:off x="2428860" y="3643314"/>
            <a:ext cx="3191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&lt;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앞으로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스프라이트 코딩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&gt;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C436A000-729C-CE1B-CADB-3A8C5D22EE0F}"/>
              </a:ext>
            </a:extLst>
          </p:cNvPr>
          <p:cNvSpPr/>
          <p:nvPr/>
        </p:nvSpPr>
        <p:spPr>
          <a:xfrm>
            <a:off x="2423788" y="6365508"/>
            <a:ext cx="3191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&lt;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뒤로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스프라이트 코딩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&gt;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E84A40E-B6FE-31A9-2415-9EBAA1DC4723}"/>
              </a:ext>
            </a:extLst>
          </p:cNvPr>
          <p:cNvSpPr/>
          <p:nvPr/>
        </p:nvSpPr>
        <p:spPr>
          <a:xfrm>
            <a:off x="6011452" y="4736177"/>
            <a:ext cx="293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후진 화살표를 클릭했다면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09B2DD73-7B80-7853-60CA-4C0C6578F25E}"/>
              </a:ext>
            </a:extLst>
          </p:cNvPr>
          <p:cNvCxnSpPr>
            <a:cxnSpLocks/>
          </p:cNvCxnSpPr>
          <p:nvPr/>
        </p:nvCxnSpPr>
        <p:spPr>
          <a:xfrm>
            <a:off x="5291372" y="4920843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CFF59224-DA94-854E-8644-5226D2DC693F}"/>
              </a:ext>
            </a:extLst>
          </p:cNvPr>
          <p:cNvCxnSpPr>
            <a:cxnSpLocks/>
          </p:cNvCxnSpPr>
          <p:nvPr/>
        </p:nvCxnSpPr>
        <p:spPr>
          <a:xfrm>
            <a:off x="5291372" y="5312241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A5B5481F-0FD5-506E-0031-3A01FA8CE1E6}"/>
              </a:ext>
            </a:extLst>
          </p:cNvPr>
          <p:cNvSpPr/>
          <p:nvPr/>
        </p:nvSpPr>
        <p:spPr>
          <a:xfrm>
            <a:off x="6011452" y="5116541"/>
            <a:ext cx="293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후진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변수에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65D9666-E58E-6035-126D-25386449B5A9}"/>
              </a:ext>
            </a:extLst>
          </p:cNvPr>
          <p:cNvSpPr/>
          <p:nvPr/>
        </p:nvSpPr>
        <p:spPr>
          <a:xfrm>
            <a:off x="5989400" y="5662989"/>
            <a:ext cx="319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그렇지 않으면 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후진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변수에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으로 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377C5181-0D4F-1F30-13EE-64BD295BE0B3}"/>
              </a:ext>
            </a:extLst>
          </p:cNvPr>
          <p:cNvCxnSpPr>
            <a:cxnSpLocks/>
          </p:cNvCxnSpPr>
          <p:nvPr/>
        </p:nvCxnSpPr>
        <p:spPr>
          <a:xfrm>
            <a:off x="5319660" y="5848424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410637-61B9-EE1D-833C-724FCAD338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180B6821-A2F4-9828-3A22-59D0578E6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3" y="3918002"/>
            <a:ext cx="4906243" cy="253533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F03BD1D4-9955-2813-1F94-7A7FFDA60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91" y="1151734"/>
            <a:ext cx="5003341" cy="2566091"/>
          </a:xfrm>
          <a:prstGeom prst="rect">
            <a:avLst/>
          </a:prstGeom>
        </p:spPr>
      </p:pic>
      <p:sp>
        <p:nvSpPr>
          <p:cNvPr id="13" name="텍스트 개체 틀 6">
            <a:extLst>
              <a:ext uri="{FF2B5EF4-FFF2-40B4-BE49-F238E27FC236}">
                <a16:creationId xmlns:a16="http://schemas.microsoft.com/office/drawing/2014/main" id="{6789320E-3E21-3926-6DD3-556BF10C9ABD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lang="ko-KR" altLang="en-US" dirty="0"/>
              <a:t>화살표 스프라이트 코딩</a:t>
            </a:r>
            <a:r>
              <a:rPr lang="en-US" altLang="ko-KR" dirty="0"/>
              <a:t>(2)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3FBE0B4-9530-E508-C39A-7FA6B9FA2595}"/>
              </a:ext>
            </a:extLst>
          </p:cNvPr>
          <p:cNvSpPr/>
          <p:nvPr/>
        </p:nvSpPr>
        <p:spPr>
          <a:xfrm>
            <a:off x="5974940" y="1916832"/>
            <a:ext cx="31690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좌회전 화살표를 클릭했다면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984E101E-C544-ACA4-6F1F-62FDA715755C}"/>
              </a:ext>
            </a:extLst>
          </p:cNvPr>
          <p:cNvCxnSpPr>
            <a:cxnSpLocks/>
          </p:cNvCxnSpPr>
          <p:nvPr/>
        </p:nvCxnSpPr>
        <p:spPr>
          <a:xfrm>
            <a:off x="5254860" y="2101498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C4803575-0E7F-653C-6C85-B5943B86051B}"/>
              </a:ext>
            </a:extLst>
          </p:cNvPr>
          <p:cNvCxnSpPr>
            <a:cxnSpLocks/>
          </p:cNvCxnSpPr>
          <p:nvPr/>
        </p:nvCxnSpPr>
        <p:spPr>
          <a:xfrm>
            <a:off x="5254860" y="2492896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EC00530-3413-2831-573F-E39BB4160059}"/>
              </a:ext>
            </a:extLst>
          </p:cNvPr>
          <p:cNvSpPr/>
          <p:nvPr/>
        </p:nvSpPr>
        <p:spPr>
          <a:xfrm>
            <a:off x="5974940" y="2297196"/>
            <a:ext cx="293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좌회전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변수에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A336609-90E6-D57A-BD93-BDCBA002F41A}"/>
              </a:ext>
            </a:extLst>
          </p:cNvPr>
          <p:cNvSpPr/>
          <p:nvPr/>
        </p:nvSpPr>
        <p:spPr>
          <a:xfrm>
            <a:off x="5952888" y="2843644"/>
            <a:ext cx="319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그렇지 않으면 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좌회전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변수에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으로 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16FF925B-A509-6289-12FF-B597C66E5979}"/>
              </a:ext>
            </a:extLst>
          </p:cNvPr>
          <p:cNvCxnSpPr>
            <a:cxnSpLocks/>
          </p:cNvCxnSpPr>
          <p:nvPr/>
        </p:nvCxnSpPr>
        <p:spPr>
          <a:xfrm>
            <a:off x="5283148" y="3029079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1B4F8EA6-7282-EB99-836D-774CC7A1563B}"/>
              </a:ext>
            </a:extLst>
          </p:cNvPr>
          <p:cNvSpPr/>
          <p:nvPr/>
        </p:nvSpPr>
        <p:spPr>
          <a:xfrm>
            <a:off x="2452076" y="3679506"/>
            <a:ext cx="3191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&lt;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왼쪽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스프라이트 코딩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&gt;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3C1903F6-2913-1FC0-C85C-8B7A06D29723}"/>
              </a:ext>
            </a:extLst>
          </p:cNvPr>
          <p:cNvSpPr/>
          <p:nvPr/>
        </p:nvSpPr>
        <p:spPr>
          <a:xfrm>
            <a:off x="2423788" y="6365508"/>
            <a:ext cx="3191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&lt;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오른쪽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스프라이트 코딩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&gt;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E2983295-D397-6404-777D-A1B15E869A2A}"/>
              </a:ext>
            </a:extLst>
          </p:cNvPr>
          <p:cNvSpPr/>
          <p:nvPr/>
        </p:nvSpPr>
        <p:spPr>
          <a:xfrm>
            <a:off x="6011452" y="4736177"/>
            <a:ext cx="31690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우회전 화살표를 클릭했다면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45488380-75EF-DE00-787E-1137CF427A5B}"/>
              </a:ext>
            </a:extLst>
          </p:cNvPr>
          <p:cNvCxnSpPr>
            <a:cxnSpLocks/>
          </p:cNvCxnSpPr>
          <p:nvPr/>
        </p:nvCxnSpPr>
        <p:spPr>
          <a:xfrm>
            <a:off x="5291372" y="4920843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17D2709A-F610-E72C-02F5-E974D6721A57}"/>
              </a:ext>
            </a:extLst>
          </p:cNvPr>
          <p:cNvCxnSpPr>
            <a:cxnSpLocks/>
          </p:cNvCxnSpPr>
          <p:nvPr/>
        </p:nvCxnSpPr>
        <p:spPr>
          <a:xfrm>
            <a:off x="5291372" y="5312241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23EF16B0-17C8-B288-070D-26926CC0C3EC}"/>
              </a:ext>
            </a:extLst>
          </p:cNvPr>
          <p:cNvSpPr/>
          <p:nvPr/>
        </p:nvSpPr>
        <p:spPr>
          <a:xfrm>
            <a:off x="6011452" y="5116541"/>
            <a:ext cx="2939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우회전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변수에 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1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로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3F6DDAE-C7AA-37DB-744D-4D6B79FB10C3}"/>
              </a:ext>
            </a:extLst>
          </p:cNvPr>
          <p:cNvSpPr/>
          <p:nvPr/>
        </p:nvSpPr>
        <p:spPr>
          <a:xfrm>
            <a:off x="5989400" y="5662989"/>
            <a:ext cx="3191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그렇지 않으면 </a:t>
            </a:r>
            <a:r>
              <a:rPr lang="ko-KR" altLang="en-US" b="1" i="1" dirty="0">
                <a:solidFill>
                  <a:srgbClr val="C00000"/>
                </a:solidFill>
                <a:latin typeface="+mn-ea"/>
              </a:rPr>
              <a:t>우회전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 변수에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  <a:p>
            <a:r>
              <a:rPr lang="en-US" altLang="ko-KR" b="1" dirty="0">
                <a:solidFill>
                  <a:srgbClr val="C00000"/>
                </a:solidFill>
                <a:latin typeface="+mn-ea"/>
              </a:rPr>
              <a:t>0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으로 설정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0FFC3CC6-7102-94B2-4289-8DC06D52200A}"/>
              </a:ext>
            </a:extLst>
          </p:cNvPr>
          <p:cNvCxnSpPr>
            <a:cxnSpLocks/>
          </p:cNvCxnSpPr>
          <p:nvPr/>
        </p:nvCxnSpPr>
        <p:spPr>
          <a:xfrm>
            <a:off x="5319660" y="5848424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651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6">
            <a:extLst>
              <a:ext uri="{FF2B5EF4-FFF2-40B4-BE49-F238E27FC236}">
                <a16:creationId xmlns:a16="http://schemas.microsoft.com/office/drawing/2014/main" id="{232EA833-B2D3-D287-0F96-886148F048F8}"/>
              </a:ext>
            </a:extLst>
          </p:cNvPr>
          <p:cNvSpPr/>
          <p:nvPr/>
        </p:nvSpPr>
        <p:spPr>
          <a:xfrm>
            <a:off x="5564431" y="2200941"/>
            <a:ext cx="3365288" cy="2020147"/>
          </a:xfrm>
          <a:prstGeom prst="roundRect">
            <a:avLst>
              <a:gd name="adj" fmla="val 600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85795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>
              <a:spcBef>
                <a:spcPct val="20000"/>
              </a:spcBef>
              <a:defRPr/>
            </a:pPr>
            <a:r>
              <a:rPr lang="en-US" altLang="ko-KR" dirty="0"/>
              <a:t>4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en-US" altLang="ko-KR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메인무대 코딩</a:t>
            </a:r>
            <a:endParaRPr kumimoji="0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65E4A08-7998-7AF4-00B7-06D03C843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4797846" cy="558437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3A31CFB-6A6A-A345-8D87-83FD99E8F0BE}"/>
              </a:ext>
            </a:extLst>
          </p:cNvPr>
          <p:cNvSpPr/>
          <p:nvPr/>
        </p:nvSpPr>
        <p:spPr>
          <a:xfrm>
            <a:off x="1979712" y="2128761"/>
            <a:ext cx="2939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>
                <a:solidFill>
                  <a:srgbClr val="C00000"/>
                </a:solidFill>
                <a:latin typeface="+mn-ea"/>
              </a:rPr>
              <a:t>전진 화살표를 클릭했다면</a:t>
            </a:r>
            <a:r>
              <a:rPr lang="en-US" altLang="ko-KR" sz="1400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A885FD8-2228-E987-016F-F4C9A38BC831}"/>
              </a:ext>
            </a:extLst>
          </p:cNvPr>
          <p:cNvSpPr/>
          <p:nvPr/>
        </p:nvSpPr>
        <p:spPr>
          <a:xfrm>
            <a:off x="2010934" y="2944248"/>
            <a:ext cx="2939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>
                <a:solidFill>
                  <a:srgbClr val="C00000"/>
                </a:solidFill>
                <a:latin typeface="+mn-ea"/>
              </a:rPr>
              <a:t>후진 화살표를 클릭했다면</a:t>
            </a:r>
            <a:r>
              <a:rPr lang="en-US" altLang="ko-KR" sz="1400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B3BB9DE-84FF-C7AF-42AA-E52FC494C1E9}"/>
              </a:ext>
            </a:extLst>
          </p:cNvPr>
          <p:cNvSpPr/>
          <p:nvPr/>
        </p:nvSpPr>
        <p:spPr>
          <a:xfrm>
            <a:off x="2043270" y="4357792"/>
            <a:ext cx="31556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>
                <a:solidFill>
                  <a:srgbClr val="C00000"/>
                </a:solidFill>
                <a:latin typeface="+mn-ea"/>
              </a:rPr>
              <a:t>우회전 화살표를 클릭했다면</a:t>
            </a:r>
            <a:r>
              <a:rPr lang="en-US" altLang="ko-KR" sz="1400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28846DFF-C01E-FDAD-A456-DF7E3BAB7FF0}"/>
              </a:ext>
            </a:extLst>
          </p:cNvPr>
          <p:cNvSpPr/>
          <p:nvPr/>
        </p:nvSpPr>
        <p:spPr>
          <a:xfrm>
            <a:off x="2151283" y="5157192"/>
            <a:ext cx="31556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>
                <a:solidFill>
                  <a:srgbClr val="C00000"/>
                </a:solidFill>
                <a:latin typeface="+mn-ea"/>
              </a:rPr>
              <a:t>좌회전 화살표를 클릭했다면</a:t>
            </a:r>
            <a:r>
              <a:rPr lang="en-US" altLang="ko-KR" sz="1400" b="1" dirty="0">
                <a:solidFill>
                  <a:srgbClr val="C00000"/>
                </a:solidFill>
                <a:latin typeface="+mn-ea"/>
              </a:rPr>
              <a:t>?</a:t>
            </a:r>
          </a:p>
        </p:txBody>
      </p:sp>
      <p:sp>
        <p:nvSpPr>
          <p:cNvPr id="11" name="오른쪽 중괄호 10">
            <a:extLst>
              <a:ext uri="{FF2B5EF4-FFF2-40B4-BE49-F238E27FC236}">
                <a16:creationId xmlns:a16="http://schemas.microsoft.com/office/drawing/2014/main" id="{2FF4C1E4-06A8-2697-1B9E-65C6902779F3}"/>
              </a:ext>
            </a:extLst>
          </p:cNvPr>
          <p:cNvSpPr/>
          <p:nvPr/>
        </p:nvSpPr>
        <p:spPr>
          <a:xfrm>
            <a:off x="5220072" y="2118060"/>
            <a:ext cx="216024" cy="2092155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82C2588-19AE-0EA1-BBA4-EC059B45BE07}"/>
              </a:ext>
            </a:extLst>
          </p:cNvPr>
          <p:cNvSpPr/>
          <p:nvPr/>
        </p:nvSpPr>
        <p:spPr>
          <a:xfrm>
            <a:off x="5671208" y="2319469"/>
            <a:ext cx="3365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전진 화살표를 클릭했다면 로보독을 앞으로 이동하고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,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후진 화살표를 클릭했다면 뒤로 이동한다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 </a:t>
            </a: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전진과 후진 화살표를 클릭하지 않았을 때는 멈춘다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15" name="오른쪽 중괄호 14">
            <a:extLst>
              <a:ext uri="{FF2B5EF4-FFF2-40B4-BE49-F238E27FC236}">
                <a16:creationId xmlns:a16="http://schemas.microsoft.com/office/drawing/2014/main" id="{45D0A303-D403-88AD-8C63-F5E60A9943FB}"/>
              </a:ext>
            </a:extLst>
          </p:cNvPr>
          <p:cNvSpPr/>
          <p:nvPr/>
        </p:nvSpPr>
        <p:spPr>
          <a:xfrm>
            <a:off x="5220072" y="4324091"/>
            <a:ext cx="216024" cy="2092155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모서리가 둥근 직사각형 6">
            <a:extLst>
              <a:ext uri="{FF2B5EF4-FFF2-40B4-BE49-F238E27FC236}">
                <a16:creationId xmlns:a16="http://schemas.microsoft.com/office/drawing/2014/main" id="{CC09F781-8B65-CAF7-D258-209EDFE9EF24}"/>
              </a:ext>
            </a:extLst>
          </p:cNvPr>
          <p:cNvSpPr/>
          <p:nvPr/>
        </p:nvSpPr>
        <p:spPr>
          <a:xfrm>
            <a:off x="5580112" y="4357791"/>
            <a:ext cx="3365288" cy="2181585"/>
          </a:xfrm>
          <a:prstGeom prst="roundRect">
            <a:avLst>
              <a:gd name="adj" fmla="val 600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F6B45A4-A800-8B35-F3D5-8E6A3AD29011}"/>
              </a:ext>
            </a:extLst>
          </p:cNvPr>
          <p:cNvSpPr/>
          <p:nvPr/>
        </p:nvSpPr>
        <p:spPr>
          <a:xfrm>
            <a:off x="5652120" y="4566027"/>
            <a:ext cx="33652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우회전 화살표를 클릭했다면 로보독을 시계방향으로 회전하고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, </a:t>
            </a:r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좌회전 화살표를 클릭했다면 반시계방향으로 회전한다</a:t>
            </a:r>
            <a:r>
              <a:rPr lang="en-US" altLang="ko-KR" b="1" dirty="0">
                <a:solidFill>
                  <a:srgbClr val="C00000"/>
                </a:solidFill>
                <a:latin typeface="+mn-ea"/>
              </a:rPr>
              <a:t>. </a:t>
            </a:r>
          </a:p>
          <a:p>
            <a:r>
              <a:rPr lang="ko-KR" altLang="en-US" b="1" dirty="0">
                <a:solidFill>
                  <a:srgbClr val="C00000"/>
                </a:solidFill>
                <a:latin typeface="+mn-ea"/>
              </a:rPr>
              <a:t>우회전과 좌회전 화살표를 클릭하지 않았을 때는 멈춘다</a:t>
            </a:r>
            <a:endParaRPr lang="en-US" altLang="ko-KR" b="1" dirty="0">
              <a:solidFill>
                <a:srgbClr val="C0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790020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00694" y="2928934"/>
            <a:ext cx="1714512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실행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로보독 전원 켜기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t="75778"/>
          <a:stretch>
            <a:fillRect/>
          </a:stretch>
        </p:blipFill>
        <p:spPr bwMode="auto">
          <a:xfrm>
            <a:off x="2852551" y="5634950"/>
            <a:ext cx="6004139" cy="105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l="41915" t="25212" r="3845" b="47515"/>
          <a:stretch>
            <a:fillRect/>
          </a:stretch>
        </p:blipFill>
        <p:spPr bwMode="auto">
          <a:xfrm>
            <a:off x="2714612" y="1571612"/>
            <a:ext cx="326709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그룹 15">
            <a:extLst>
              <a:ext uri="{FF2B5EF4-FFF2-40B4-BE49-F238E27FC236}">
                <a16:creationId xmlns:a16="http://schemas.microsoft.com/office/drawing/2014/main" id="{2FF07258-760D-E8CB-3465-63F2F841B7D3}"/>
              </a:ext>
            </a:extLst>
          </p:cNvPr>
          <p:cNvGrpSpPr/>
          <p:nvPr/>
        </p:nvGrpSpPr>
        <p:grpSpPr>
          <a:xfrm>
            <a:off x="347067" y="1628800"/>
            <a:ext cx="2228311" cy="3456384"/>
            <a:chOff x="347067" y="1628800"/>
            <a:chExt cx="2228311" cy="3456384"/>
          </a:xfrm>
        </p:grpSpPr>
        <p:pic>
          <p:nvPicPr>
            <p:cNvPr id="5" name="그림 4" descr="기계이(가) 표시된 사진&#10;&#10;AI가 생성한 콘텐츠는 부정확할 수 있습니다.">
              <a:extLst>
                <a:ext uri="{FF2B5EF4-FFF2-40B4-BE49-F238E27FC236}">
                  <a16:creationId xmlns:a16="http://schemas.microsoft.com/office/drawing/2014/main" id="{2925EC79-2E60-1AA4-49E3-EA4860983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067" y="1628800"/>
              <a:ext cx="2228311" cy="3456384"/>
            </a:xfrm>
            <a:prstGeom prst="rect">
              <a:avLst/>
            </a:prstGeom>
          </p:spPr>
        </p:pic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424AF6E2-2D4A-EF7B-958D-4BEFAA9E2D51}"/>
                </a:ext>
              </a:extLst>
            </p:cNvPr>
            <p:cNvSpPr/>
            <p:nvPr/>
          </p:nvSpPr>
          <p:spPr>
            <a:xfrm>
              <a:off x="1296240" y="3717032"/>
              <a:ext cx="385229" cy="368424"/>
            </a:xfrm>
            <a:prstGeom prst="ellipse">
              <a:avLst/>
            </a:prstGeom>
            <a:noFill/>
            <a:ln w="4445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D4DEA573-4E0D-9A2D-5B83-70857D97A273}"/>
                </a:ext>
              </a:extLst>
            </p:cNvPr>
            <p:cNvSpPr/>
            <p:nvPr/>
          </p:nvSpPr>
          <p:spPr>
            <a:xfrm>
              <a:off x="754722" y="4243864"/>
              <a:ext cx="1524310" cy="368424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b="1" dirty="0">
                  <a:solidFill>
                    <a:schemeClr val="tx1"/>
                  </a:solidFill>
                </a:rPr>
                <a:t>전원스위치</a:t>
              </a:r>
            </a:p>
          </p:txBody>
        </p:sp>
        <p:sp>
          <p:nvSpPr>
            <p:cNvPr id="13" name="화살표: 오른쪽 12">
              <a:extLst>
                <a:ext uri="{FF2B5EF4-FFF2-40B4-BE49-F238E27FC236}">
                  <a16:creationId xmlns:a16="http://schemas.microsoft.com/office/drawing/2014/main" id="{8AEDF7F7-A2B1-4487-C1D5-58A630E16D93}"/>
                </a:ext>
              </a:extLst>
            </p:cNvPr>
            <p:cNvSpPr/>
            <p:nvPr/>
          </p:nvSpPr>
          <p:spPr>
            <a:xfrm>
              <a:off x="1790086" y="3821503"/>
              <a:ext cx="261634" cy="193403"/>
            </a:xfrm>
            <a:prstGeom prst="rightArrow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FCD43195-83A9-0689-4157-7FD9A17D08CD}"/>
              </a:ext>
            </a:extLst>
          </p:cNvPr>
          <p:cNvSpPr/>
          <p:nvPr/>
        </p:nvSpPr>
        <p:spPr>
          <a:xfrm>
            <a:off x="2279033" y="3766781"/>
            <a:ext cx="606154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ON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19B6C708-51F9-1325-98C1-D3AA2F7A9855}"/>
              </a:ext>
            </a:extLst>
          </p:cNvPr>
          <p:cNvSpPr/>
          <p:nvPr/>
        </p:nvSpPr>
        <p:spPr>
          <a:xfrm>
            <a:off x="179512" y="3789040"/>
            <a:ext cx="634475" cy="30284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>
                <a:solidFill>
                  <a:srgbClr val="FF0000"/>
                </a:solidFill>
              </a:rPr>
              <a:t>OFF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832A226B-A423-9B04-ECF2-E53E73F22E7B}"/>
              </a:ext>
            </a:extLst>
          </p:cNvPr>
          <p:cNvSpPr/>
          <p:nvPr/>
        </p:nvSpPr>
        <p:spPr>
          <a:xfrm flipH="1">
            <a:off x="922604" y="3824913"/>
            <a:ext cx="286580" cy="193403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1" name="그림 10" descr="빛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51908EF-5D67-0536-D678-8C7E17F237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167" y="3041886"/>
            <a:ext cx="1638002" cy="749155"/>
          </a:xfrm>
          <a:prstGeom prst="rect">
            <a:avLst/>
          </a:prstGeom>
        </p:spPr>
      </p:pic>
      <p:pic>
        <p:nvPicPr>
          <p:cNvPr id="21" name="그림 20" descr="장난감, 기계, 공구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0AB4618B-A2A6-3AC9-8BCE-ABA27BA66E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77" y="3043714"/>
            <a:ext cx="2919283" cy="2583123"/>
          </a:xfrm>
          <a:prstGeom prst="rect">
            <a:avLst/>
          </a:prstGeom>
        </p:spPr>
      </p:pic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78B29A0F-3D46-9C32-5208-186520567BEB}"/>
              </a:ext>
            </a:extLst>
          </p:cNvPr>
          <p:cNvSpPr/>
          <p:nvPr/>
        </p:nvSpPr>
        <p:spPr>
          <a:xfrm>
            <a:off x="4450257" y="2566606"/>
            <a:ext cx="1944217" cy="338336"/>
          </a:xfrm>
          <a:prstGeom prst="roundRect">
            <a:avLst/>
          </a:prstGeom>
          <a:solidFill>
            <a:srgbClr val="9BCFD2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로보독 </a:t>
            </a:r>
            <a:r>
              <a:rPr lang="en-US" altLang="ko-KR" sz="1600" b="1" dirty="0">
                <a:solidFill>
                  <a:schemeClr val="tx1"/>
                </a:solidFill>
              </a:rPr>
              <a:t>ID </a:t>
            </a:r>
            <a:r>
              <a:rPr lang="ko-KR" altLang="en-US" sz="1600" b="1" dirty="0">
                <a:solidFill>
                  <a:schemeClr val="tx1"/>
                </a:solidFill>
              </a:rPr>
              <a:t>끝</a:t>
            </a:r>
            <a:r>
              <a:rPr lang="en-US" altLang="ko-KR" sz="1600" b="1" dirty="0">
                <a:solidFill>
                  <a:schemeClr val="tx1"/>
                </a:solidFill>
              </a:rPr>
              <a:t>2</a:t>
            </a:r>
            <a:r>
              <a:rPr lang="ko-KR" altLang="en-US" sz="1600" b="1" dirty="0">
                <a:solidFill>
                  <a:schemeClr val="tx1"/>
                </a:solidFill>
              </a:rPr>
              <a:t>자리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AF8C519-6594-5BBE-68F5-5F7753B34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5642" y="2506161"/>
            <a:ext cx="3556033" cy="3587135"/>
          </a:xfrm>
          <a:prstGeom prst="rect">
            <a:avLst/>
          </a:prstGeom>
        </p:spPr>
      </p:pic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en-US" altLang="ko-KR" dirty="0"/>
              <a:t>JuniLink.exe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15616" y="1279403"/>
            <a:ext cx="6376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로보독과 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JuniLink.exe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프로그램을 연결한다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3635896" y="388460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03DC677-97C7-FEA4-F12F-F70C15B34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302" y="4522631"/>
            <a:ext cx="1453771" cy="1239010"/>
          </a:xfrm>
          <a:prstGeom prst="rect">
            <a:avLst/>
          </a:prstGeom>
        </p:spPr>
      </p:pic>
      <p:sp>
        <p:nvSpPr>
          <p:cNvPr id="7" name="오른쪽 화살표 13">
            <a:extLst>
              <a:ext uri="{FF2B5EF4-FFF2-40B4-BE49-F238E27FC236}">
                <a16:creationId xmlns:a16="http://schemas.microsoft.com/office/drawing/2014/main" id="{B8CEF028-CF2B-258B-9588-B27D1712E663}"/>
              </a:ext>
            </a:extLst>
          </p:cNvPr>
          <p:cNvSpPr/>
          <p:nvPr/>
        </p:nvSpPr>
        <p:spPr>
          <a:xfrm rot="5400000">
            <a:off x="1671123" y="4054079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FAAD59D3-CD4F-A09D-913B-3B2B41FC8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1244" y="3102946"/>
            <a:ext cx="1630988" cy="67788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45DC40-7110-E32E-2045-B026BE5C4165}"/>
              </a:ext>
            </a:extLst>
          </p:cNvPr>
          <p:cNvSpPr/>
          <p:nvPr/>
        </p:nvSpPr>
        <p:spPr>
          <a:xfrm>
            <a:off x="430672" y="1983984"/>
            <a:ext cx="3389078" cy="6700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①</a:t>
            </a:r>
            <a:r>
              <a:rPr lang="ko-KR" altLang="en-US" sz="1400" b="1" dirty="0">
                <a:sym typeface="Wingdings"/>
              </a:rPr>
              <a:t>로보독 전원을 켜고 동글을 </a:t>
            </a:r>
            <a:r>
              <a:rPr lang="en-US" altLang="ko-KR" sz="1400" b="1" dirty="0">
                <a:sym typeface="Wingdings"/>
              </a:rPr>
              <a:t>PC</a:t>
            </a:r>
            <a:r>
              <a:rPr lang="ko-KR" altLang="en-US" sz="1400" b="1" dirty="0">
                <a:sym typeface="Wingdings"/>
              </a:rPr>
              <a:t>에 연결</a:t>
            </a:r>
            <a:endParaRPr lang="en-US" altLang="ko-KR" sz="1400" b="1" dirty="0">
              <a:sym typeface="Wingdings"/>
            </a:endParaRPr>
          </a:p>
          <a:p>
            <a:pPr algn="ctr"/>
            <a:r>
              <a:rPr lang="en-US" altLang="ko-KR" sz="1400" b="1" dirty="0">
                <a:sym typeface="Wingdings"/>
              </a:rPr>
              <a:t>(</a:t>
            </a:r>
            <a:r>
              <a:rPr lang="ko-KR" altLang="en-US" sz="1400" b="1" dirty="0">
                <a:sym typeface="Wingdings"/>
              </a:rPr>
              <a:t>동글 </a:t>
            </a:r>
            <a:r>
              <a:rPr lang="en-US" altLang="ko-KR" sz="1400" b="1" dirty="0">
                <a:sym typeface="Wingdings"/>
              </a:rPr>
              <a:t>LED </a:t>
            </a:r>
            <a:r>
              <a:rPr lang="ko-KR" altLang="en-US" sz="1400" b="1" dirty="0">
                <a:sym typeface="Wingdings"/>
              </a:rPr>
              <a:t>깜박임 멈추고 점등됨</a:t>
            </a:r>
            <a:r>
              <a:rPr lang="en-US" altLang="ko-KR" sz="1400" b="1" dirty="0">
                <a:sym typeface="Wingdings"/>
              </a:rPr>
              <a:t>)</a:t>
            </a:r>
            <a:endParaRPr lang="ko-KR" altLang="en-US" sz="1400" b="1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0AEE749-C5B1-801C-2333-2EB9159A9414}"/>
              </a:ext>
            </a:extLst>
          </p:cNvPr>
          <p:cNvSpPr/>
          <p:nvPr/>
        </p:nvSpPr>
        <p:spPr>
          <a:xfrm>
            <a:off x="430672" y="5983625"/>
            <a:ext cx="3205224" cy="573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②P</a:t>
            </a:r>
            <a:r>
              <a:rPr lang="en-US" altLang="ko-KR" sz="1400" b="1" dirty="0">
                <a:sym typeface="Wingdings"/>
              </a:rPr>
              <a:t>C </a:t>
            </a:r>
            <a:r>
              <a:rPr lang="ko-KR" altLang="en-US" sz="1400" b="1" dirty="0">
                <a:sym typeface="Wingdings"/>
              </a:rPr>
              <a:t>바탕화면에 있는 </a:t>
            </a:r>
            <a:r>
              <a:rPr lang="en-US" altLang="ko-KR" sz="1400" b="1" dirty="0">
                <a:sym typeface="Wingdings"/>
              </a:rPr>
              <a:t>JuniLink.exe </a:t>
            </a:r>
            <a:r>
              <a:rPr lang="ko-KR" altLang="en-US" sz="1400" b="1" dirty="0">
                <a:sym typeface="Wingdings"/>
              </a:rPr>
              <a:t>아이콘을 클릭하여 실행한다</a:t>
            </a:r>
            <a:r>
              <a:rPr lang="en-US" altLang="ko-KR" sz="1400" b="1" dirty="0">
                <a:sym typeface="Wingdings"/>
              </a:rPr>
              <a:t>.</a:t>
            </a:r>
            <a:endParaRPr lang="ko-KR" altLang="en-US" sz="1400" b="1" dirty="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63DE9CB3-8277-941E-C484-5D247F4F1459}"/>
              </a:ext>
            </a:extLst>
          </p:cNvPr>
          <p:cNvCxnSpPr>
            <a:cxnSpLocks/>
          </p:cNvCxnSpPr>
          <p:nvPr/>
        </p:nvCxnSpPr>
        <p:spPr>
          <a:xfrm flipH="1">
            <a:off x="5735665" y="2232716"/>
            <a:ext cx="173744" cy="7820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C4CB31D-9FE0-E586-3D74-8844FA2D8AC9}"/>
              </a:ext>
            </a:extLst>
          </p:cNvPr>
          <p:cNvSpPr/>
          <p:nvPr/>
        </p:nvSpPr>
        <p:spPr>
          <a:xfrm>
            <a:off x="5004048" y="1983984"/>
            <a:ext cx="1594698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③RoboDog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선택</a:t>
            </a:r>
            <a:endParaRPr lang="ko-KR" altLang="en-US" sz="1400" b="1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AFBBBF-705E-99D1-249C-0C826E6D1910}"/>
              </a:ext>
            </a:extLst>
          </p:cNvPr>
          <p:cNvSpPr/>
          <p:nvPr/>
        </p:nvSpPr>
        <p:spPr>
          <a:xfrm>
            <a:off x="6768125" y="1981286"/>
            <a:ext cx="1162650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④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포트 선택</a:t>
            </a:r>
            <a:endParaRPr lang="ko-KR" altLang="en-US" sz="1400" b="1" dirty="0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50C49EF0-A557-B8CD-8E12-4BE653128DF7}"/>
              </a:ext>
            </a:extLst>
          </p:cNvPr>
          <p:cNvCxnSpPr>
            <a:cxnSpLocks/>
          </p:cNvCxnSpPr>
          <p:nvPr/>
        </p:nvCxnSpPr>
        <p:spPr>
          <a:xfrm flipH="1">
            <a:off x="6041189" y="2253640"/>
            <a:ext cx="1264768" cy="1175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AC8B6973-B8CE-9C22-B15A-F1CEB980C619}"/>
              </a:ext>
            </a:extLst>
          </p:cNvPr>
          <p:cNvCxnSpPr>
            <a:cxnSpLocks/>
          </p:cNvCxnSpPr>
          <p:nvPr/>
        </p:nvCxnSpPr>
        <p:spPr>
          <a:xfrm flipH="1">
            <a:off x="7491865" y="2793497"/>
            <a:ext cx="752543" cy="3978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BABC0C0-DA4C-4688-62B4-24456AD93F8C}"/>
              </a:ext>
            </a:extLst>
          </p:cNvPr>
          <p:cNvSpPr/>
          <p:nvPr/>
        </p:nvSpPr>
        <p:spPr>
          <a:xfrm>
            <a:off x="7893166" y="2286421"/>
            <a:ext cx="1162650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⑤연결하기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  버튼클릭</a:t>
            </a:r>
            <a:endParaRPr lang="ko-KR" altLang="en-US" sz="1400" b="1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A8A8512-FD4B-44BF-EAB5-1B95684A9E7F}"/>
              </a:ext>
            </a:extLst>
          </p:cNvPr>
          <p:cNvSpPr/>
          <p:nvPr/>
        </p:nvSpPr>
        <p:spPr>
          <a:xfrm>
            <a:off x="4759107" y="3979941"/>
            <a:ext cx="1857702" cy="19499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818B5AD-6B2E-77F2-B565-CE33941E4C50}"/>
              </a:ext>
            </a:extLst>
          </p:cNvPr>
          <p:cNvCxnSpPr>
            <a:cxnSpLocks/>
          </p:cNvCxnSpPr>
          <p:nvPr/>
        </p:nvCxnSpPr>
        <p:spPr>
          <a:xfrm flipH="1" flipV="1">
            <a:off x="5580112" y="4206673"/>
            <a:ext cx="518063" cy="1958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F87C9D8-81A4-75A1-4A26-237A7AE2056F}"/>
              </a:ext>
            </a:extLst>
          </p:cNvPr>
          <p:cNvSpPr/>
          <p:nvPr/>
        </p:nvSpPr>
        <p:spPr>
          <a:xfrm>
            <a:off x="4803308" y="6186880"/>
            <a:ext cx="2756149" cy="257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⑥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하드웨어정보 출력</a:t>
            </a:r>
            <a:endParaRPr lang="ko-KR" altLang="en-US" sz="1400" b="1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C507A76-9AE5-F42F-A39B-171DF0EBB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916" y="2925425"/>
            <a:ext cx="1628312" cy="871966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8E3F7120-DD08-57E6-9837-242F64B4FFBC}"/>
              </a:ext>
            </a:extLst>
          </p:cNvPr>
          <p:cNvSpPr/>
          <p:nvPr/>
        </p:nvSpPr>
        <p:spPr>
          <a:xfrm>
            <a:off x="158369" y="3848306"/>
            <a:ext cx="1157162" cy="40472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효과음 출력</a:t>
            </a:r>
            <a:endParaRPr lang="ko-KR" altLang="en-US" sz="1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6">
            <a:extLst>
              <a:ext uri="{FF2B5EF4-FFF2-40B4-BE49-F238E27FC236}">
                <a16:creationId xmlns:a16="http://schemas.microsoft.com/office/drawing/2014/main" id="{9EC92986-2BD2-556D-3EC2-60B74DACEADA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Scratch</a:t>
            </a:r>
            <a:r>
              <a:rPr lang="en-US" altLang="ko-KR" dirty="0"/>
              <a:t>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C343066-C83F-8A97-488C-698823231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84" y="1768674"/>
            <a:ext cx="936104" cy="132494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C5ECCC5-6768-450F-1627-CAF343FCB9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3" y="1268760"/>
            <a:ext cx="3328639" cy="216024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60E251D-7EA0-B65F-C77D-31FECFA1EF8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268760"/>
            <a:ext cx="3328639" cy="21602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F85D6B31-9E20-E190-C6D6-D09037DADE5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2" y="4005064"/>
            <a:ext cx="3328640" cy="216024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41464CB-3ED4-CCA8-524A-84BAE5756C0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7" y="4010371"/>
            <a:ext cx="3328639" cy="2160240"/>
          </a:xfrm>
          <a:prstGeom prst="rect">
            <a:avLst/>
          </a:prstGeom>
        </p:spPr>
      </p:pic>
      <p:sp>
        <p:nvSpPr>
          <p:cNvPr id="13" name="오른쪽 화살표 13">
            <a:extLst>
              <a:ext uri="{FF2B5EF4-FFF2-40B4-BE49-F238E27FC236}">
                <a16:creationId xmlns:a16="http://schemas.microsoft.com/office/drawing/2014/main" id="{EF844614-73F8-FC44-D878-A577FCEC969A}"/>
              </a:ext>
            </a:extLst>
          </p:cNvPr>
          <p:cNvSpPr/>
          <p:nvPr/>
        </p:nvSpPr>
        <p:spPr>
          <a:xfrm>
            <a:off x="4905881" y="2150814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오른쪽 화살표 13">
            <a:extLst>
              <a:ext uri="{FF2B5EF4-FFF2-40B4-BE49-F238E27FC236}">
                <a16:creationId xmlns:a16="http://schemas.microsoft.com/office/drawing/2014/main" id="{8454EBFE-36E1-C4E3-2FF8-2240CEFD806F}"/>
              </a:ext>
            </a:extLst>
          </p:cNvPr>
          <p:cNvSpPr/>
          <p:nvPr/>
        </p:nvSpPr>
        <p:spPr>
          <a:xfrm rot="10800000">
            <a:off x="4876302" y="483515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오른쪽 화살표 13">
            <a:extLst>
              <a:ext uri="{FF2B5EF4-FFF2-40B4-BE49-F238E27FC236}">
                <a16:creationId xmlns:a16="http://schemas.microsoft.com/office/drawing/2014/main" id="{35EB223B-081B-DBE2-2385-4F0319CC784A}"/>
              </a:ext>
            </a:extLst>
          </p:cNvPr>
          <p:cNvSpPr/>
          <p:nvPr/>
        </p:nvSpPr>
        <p:spPr>
          <a:xfrm rot="5400000">
            <a:off x="6814092" y="3496547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오른쪽 화살표 13">
            <a:extLst>
              <a:ext uri="{FF2B5EF4-FFF2-40B4-BE49-F238E27FC236}">
                <a16:creationId xmlns:a16="http://schemas.microsoft.com/office/drawing/2014/main" id="{0FC69C4E-3D75-6BD5-7164-81C9AA4373E5}"/>
              </a:ext>
            </a:extLst>
          </p:cNvPr>
          <p:cNvSpPr/>
          <p:nvPr/>
        </p:nvSpPr>
        <p:spPr>
          <a:xfrm>
            <a:off x="1059877" y="2155076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403647" y="3201562"/>
            <a:ext cx="461913" cy="330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DB1770E-3214-65E6-95B8-39C7FE10B50F}"/>
              </a:ext>
            </a:extLst>
          </p:cNvPr>
          <p:cNvSpPr/>
          <p:nvPr/>
        </p:nvSpPr>
        <p:spPr>
          <a:xfrm>
            <a:off x="1340612" y="3589868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3D3CBD2-B91D-FE61-2ABB-474F8BC02FF5}"/>
              </a:ext>
            </a:extLst>
          </p:cNvPr>
          <p:cNvSpPr/>
          <p:nvPr/>
        </p:nvSpPr>
        <p:spPr>
          <a:xfrm>
            <a:off x="5424394" y="2420888"/>
            <a:ext cx="756989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0BC441E-BFFF-AC75-3271-D6A860760937}"/>
              </a:ext>
            </a:extLst>
          </p:cNvPr>
          <p:cNvSpPr/>
          <p:nvPr/>
        </p:nvSpPr>
        <p:spPr>
          <a:xfrm>
            <a:off x="5508897" y="3482893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65B84ED-E0FC-3469-D51C-16C572E09155}"/>
              </a:ext>
            </a:extLst>
          </p:cNvPr>
          <p:cNvSpPr/>
          <p:nvPr/>
        </p:nvSpPr>
        <p:spPr>
          <a:xfrm>
            <a:off x="7278439" y="4437112"/>
            <a:ext cx="461913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D610F8B-216E-4983-3239-3D9F0AE5456B}"/>
              </a:ext>
            </a:extLst>
          </p:cNvPr>
          <p:cNvSpPr/>
          <p:nvPr/>
        </p:nvSpPr>
        <p:spPr>
          <a:xfrm>
            <a:off x="7215404" y="4774621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2453C345-5066-43A9-14CB-A7A60760B954}"/>
              </a:ext>
            </a:extLst>
          </p:cNvPr>
          <p:cNvSpPr/>
          <p:nvPr/>
        </p:nvSpPr>
        <p:spPr>
          <a:xfrm>
            <a:off x="1697637" y="4293095"/>
            <a:ext cx="714123" cy="18722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178F963B-3966-5578-236E-2EA0A26C173A}"/>
              </a:ext>
            </a:extLst>
          </p:cNvPr>
          <p:cNvSpPr/>
          <p:nvPr/>
        </p:nvSpPr>
        <p:spPr>
          <a:xfrm>
            <a:off x="1156086" y="6246645"/>
            <a:ext cx="1797224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RoboDog </a:t>
            </a:r>
            <a:r>
              <a:rPr lang="ko-KR" altLang="en-US" sz="1400" b="1" dirty="0"/>
              <a:t>제어블록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94798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72132" y="3071810"/>
            <a:ext cx="2357454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살펴보기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전면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측면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020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상단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&amp;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하단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BAE8AB9-DD65-2290-BC97-6B61310BF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" y="1404791"/>
            <a:ext cx="9129395" cy="51345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4410560" y="2861458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5532802" y="3071810"/>
            <a:ext cx="3754106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3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원격조종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25797</TotalTime>
  <Words>446</Words>
  <Application>Microsoft Office PowerPoint</Application>
  <PresentationFormat>화면 슬라이드 쇼(4:3)</PresentationFormat>
  <Paragraphs>120</Paragraphs>
  <Slides>20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20</vt:i4>
      </vt:variant>
    </vt:vector>
  </HeadingPairs>
  <TitlesOfParts>
    <vt:vector size="30" baseType="lpstr">
      <vt:lpstr>나눔고딕 ExtraBold</vt:lpstr>
      <vt:lpstr>맑은 고딕</vt:lpstr>
      <vt:lpstr>Arial</vt:lpstr>
      <vt:lpstr>Calibri</vt:lpstr>
      <vt:lpstr>Segoe UI Black</vt:lpstr>
      <vt:lpstr>Wingdings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4325</cp:revision>
  <cp:lastPrinted>2016-04-11T08:38:53Z</cp:lastPrinted>
  <dcterms:created xsi:type="dcterms:W3CDTF">2016-03-30T04:54:04Z</dcterms:created>
  <dcterms:modified xsi:type="dcterms:W3CDTF">2025-03-14T06:27:58Z</dcterms:modified>
</cp:coreProperties>
</file>