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24"/>
  </p:notesMasterIdLst>
  <p:handoutMasterIdLst>
    <p:handoutMasterId r:id="rId25"/>
  </p:handoutMasterIdLst>
  <p:sldIdLst>
    <p:sldId id="258" r:id="rId5"/>
    <p:sldId id="609" r:id="rId6"/>
    <p:sldId id="611" r:id="rId7"/>
    <p:sldId id="621" r:id="rId8"/>
    <p:sldId id="259" r:id="rId9"/>
    <p:sldId id="604" r:id="rId10"/>
    <p:sldId id="625" r:id="rId11"/>
    <p:sldId id="608" r:id="rId12"/>
    <p:sldId id="630" r:id="rId13"/>
    <p:sldId id="615" r:id="rId14"/>
    <p:sldId id="626" r:id="rId15"/>
    <p:sldId id="616" r:id="rId16"/>
    <p:sldId id="628" r:id="rId17"/>
    <p:sldId id="627" r:id="rId18"/>
    <p:sldId id="629" r:id="rId19"/>
    <p:sldId id="619" r:id="rId20"/>
    <p:sldId id="622" r:id="rId21"/>
    <p:sldId id="623" r:id="rId22"/>
    <p:sldId id="607" r:id="rId23"/>
  </p:sldIdLst>
  <p:sldSz cx="9144000" cy="6858000" type="screen4x3"/>
  <p:notesSz cx="6865938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  <p15:guide id="5" orient="horz" pos="1620">
          <p15:clr>
            <a:srgbClr val="A4A3A4"/>
          </p15:clr>
        </p15:guide>
        <p15:guide id="6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48">
          <p15:clr>
            <a:srgbClr val="A4A3A4"/>
          </p15:clr>
        </p15:guide>
        <p15:guide id="2" pos="216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FF"/>
    <a:srgbClr val="F8F8F8"/>
    <a:srgbClr val="3399FF"/>
    <a:srgbClr val="CC3399"/>
    <a:srgbClr val="FF9801"/>
    <a:srgbClr val="FFC000"/>
    <a:srgbClr val="1555A6"/>
    <a:srgbClr val="009900"/>
    <a:srgbClr val="E2A028"/>
    <a:srgbClr val="C87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26" autoAdjust="0"/>
    <p:restoredTop sz="95493" autoAdjust="0"/>
  </p:normalViewPr>
  <p:slideViewPr>
    <p:cSldViewPr>
      <p:cViewPr varScale="1">
        <p:scale>
          <a:sx n="101" d="100"/>
          <a:sy n="101" d="100"/>
        </p:scale>
        <p:origin x="1644" y="312"/>
      </p:cViewPr>
      <p:guideLst>
        <p:guide orient="horz" pos="2160"/>
        <p:guide pos="2880"/>
        <p:guide orient="horz" pos="2880"/>
        <p:guide pos="2160"/>
        <p:guide orient="horz" pos="16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4026" y="-84"/>
      </p:cViewPr>
      <p:guideLst>
        <p:guide orient="horz" pos="3148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375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375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1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0" tIns="46095" rIns="92190" bIns="46095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5" y="4748334"/>
            <a:ext cx="5492750" cy="4498419"/>
          </a:xfrm>
          <a:prstGeom prst="rect">
            <a:avLst/>
          </a:prstGeom>
        </p:spPr>
        <p:txBody>
          <a:bodyPr vert="horz" lIns="92190" tIns="46095" rIns="92190" bIns="46095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1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1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74199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203784"/>
            <a:ext cx="1899708" cy="7666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60297"/>
            <a:ext cx="5552504" cy="34099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35918" y="6331890"/>
            <a:ext cx="3294068" cy="38918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/>
              <a:t>설명설명</a:t>
            </a:r>
            <a:endParaRPr lang="en-US" altLang="ko-KR"/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9732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 userDrawn="1"/>
        </p:nvSpPr>
        <p:spPr>
          <a:xfrm>
            <a:off x="1214414" y="714356"/>
            <a:ext cx="7286676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56529" y="105174"/>
            <a:ext cx="1427703" cy="1035160"/>
            <a:chOff x="215339" y="303973"/>
            <a:chExt cx="2354619" cy="1086956"/>
          </a:xfrm>
        </p:grpSpPr>
        <p:sp>
          <p:nvSpPr>
            <p:cNvPr id="9" name="타원 8"/>
            <p:cNvSpPr/>
            <p:nvPr userDrawn="1"/>
          </p:nvSpPr>
          <p:spPr>
            <a:xfrm>
              <a:off x="630696" y="325401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rgbClr val="A6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타원 6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4418" y="1709737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4418" y="4589860"/>
            <a:ext cx="7886700" cy="150018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983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28376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52013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10345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25335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08363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0124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1" name="그룹 10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3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4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6281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08138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 userDrawn="1"/>
        </p:nvSpPr>
        <p:spPr>
          <a:xfrm>
            <a:off x="1000100" y="714356"/>
            <a:ext cx="7515251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240054" y="46989"/>
            <a:ext cx="1437244" cy="1134480"/>
            <a:chOff x="215339" y="303973"/>
            <a:chExt cx="2354619" cy="1086956"/>
          </a:xfrm>
        </p:grpSpPr>
        <p:sp>
          <p:nvSpPr>
            <p:cNvPr id="7" name="타원 6"/>
            <p:cNvSpPr/>
            <p:nvPr userDrawn="1"/>
          </p:nvSpPr>
          <p:spPr>
            <a:xfrm>
              <a:off x="709737" y="371117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80558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97548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63243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38132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075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1500167" y="3745474"/>
            <a:ext cx="7643834" cy="45719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50" name="그룹 49"/>
          <p:cNvGrpSpPr/>
          <p:nvPr userDrawn="1"/>
        </p:nvGrpSpPr>
        <p:grpSpPr>
          <a:xfrm>
            <a:off x="428596" y="1785926"/>
            <a:ext cx="4000528" cy="2526179"/>
            <a:chOff x="390617" y="1713959"/>
            <a:chExt cx="3281110" cy="2526179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1147172" y="2011062"/>
              <a:ext cx="269502" cy="269502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1124443" y="1986708"/>
              <a:ext cx="316584" cy="318208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3252862" y="2978673"/>
              <a:ext cx="267878" cy="267879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3228510" y="2954319"/>
              <a:ext cx="314961" cy="316585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733177" y="3421890"/>
              <a:ext cx="220797" cy="219174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710448" y="3397538"/>
              <a:ext cx="266255" cy="267879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1432909" y="1713959"/>
              <a:ext cx="1256596" cy="4870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1135807" y="1842217"/>
              <a:ext cx="595827" cy="4870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2743080" y="1962356"/>
              <a:ext cx="217550" cy="4870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2808021" y="2084119"/>
              <a:ext cx="420488" cy="47082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1210488" y="2413692"/>
              <a:ext cx="128257" cy="4870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582191" y="2425056"/>
              <a:ext cx="353925" cy="4870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749412" y="3080953"/>
              <a:ext cx="353925" cy="4870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692590" y="2613383"/>
              <a:ext cx="603945" cy="4870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841952" y="2761122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1147172" y="3373185"/>
              <a:ext cx="163974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390617" y="2929967"/>
              <a:ext cx="832859" cy="4870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692590" y="3246551"/>
              <a:ext cx="530887" cy="4870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1820927" y="4191433"/>
              <a:ext cx="680250" cy="4870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3090511" y="2207506"/>
              <a:ext cx="141245" cy="4870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3114864" y="2613383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3233380" y="2481879"/>
              <a:ext cx="211056" cy="4870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3009336" y="2882885"/>
              <a:ext cx="212679" cy="50329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3067148" y="3610217"/>
              <a:ext cx="428606" cy="4870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2984983" y="3277398"/>
              <a:ext cx="240279" cy="4870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890658" y="3822897"/>
              <a:ext cx="918906" cy="4870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1189383" y="3956025"/>
              <a:ext cx="1298807" cy="4870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2624565" y="3956025"/>
              <a:ext cx="313337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1040020" y="360534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3060476" y="3395914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841952" y="2317905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3071029" y="184221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pic>
        <p:nvPicPr>
          <p:cNvPr id="49" name="Picture 3" descr="D:\Dropbox\창업지원자료\로보독 사진\눈모양(하트).png"/>
          <p:cNvPicPr>
            <a:picLocks noChangeAspect="1" noChangeArrowheads="1"/>
          </p:cNvPicPr>
          <p:nvPr userDrawn="1"/>
        </p:nvPicPr>
        <p:blipFill>
          <a:blip r:embed="rId3" cstate="print"/>
          <a:srcRect b="31982"/>
          <a:stretch>
            <a:fillRect/>
          </a:stretch>
        </p:blipFill>
        <p:spPr bwMode="auto">
          <a:xfrm>
            <a:off x="1142976" y="2295586"/>
            <a:ext cx="2714644" cy="14906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94939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33841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12472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51944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6222" y="160712"/>
            <a:ext cx="762005" cy="64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-4538"/>
            <a:ext cx="9144000" cy="14847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381378" y="901286"/>
            <a:ext cx="8762622" cy="1335848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889281" y="131627"/>
            <a:ext cx="1700808" cy="82748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6720"/>
            <a:ext cx="4972051" cy="31341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42585534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928662" y="727058"/>
            <a:ext cx="7586689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15339" y="49704"/>
            <a:ext cx="1499141" cy="1110851"/>
            <a:chOff x="215339" y="280078"/>
            <a:chExt cx="2354619" cy="1110851"/>
          </a:xfrm>
        </p:grpSpPr>
        <p:sp>
          <p:nvSpPr>
            <p:cNvPr id="7" name="타원 6"/>
            <p:cNvSpPr/>
            <p:nvPr userDrawn="1"/>
          </p:nvSpPr>
          <p:spPr>
            <a:xfrm>
              <a:off x="630695" y="280078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41254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391432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02968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18539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5164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3100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845252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06522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6933"/>
            <a:ext cx="9144001" cy="101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6918072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Thank</a:t>
            </a:r>
            <a:r>
              <a:rPr lang="ko-KR" altLang="en-US" dirty="0"/>
              <a:t> </a:t>
            </a:r>
            <a:r>
              <a:rPr lang="en-US" altLang="ko-KR" dirty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74199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914400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716" r:id="rId3"/>
    <p:sldLayoutId id="2147483660" r:id="rId4"/>
    <p:sldLayoutId id="2147483655" r:id="rId5"/>
    <p:sldLayoutId id="2147483710" r:id="rId6"/>
    <p:sldLayoutId id="2147483711" r:id="rId7"/>
    <p:sldLayoutId id="2147483715" r:id="rId8"/>
    <p:sldLayoutId id="2147483717" r:id="rId9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6.png"/><Relationship Id="rId7" Type="http://schemas.openxmlformats.org/officeDocument/2006/relationships/image" Target="../media/image39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4.jpeg"/><Relationship Id="rId4" Type="http://schemas.openxmlformats.org/officeDocument/2006/relationships/image" Target="../media/image37.png"/><Relationship Id="rId9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9.png"/><Relationship Id="rId7" Type="http://schemas.openxmlformats.org/officeDocument/2006/relationships/image" Target="../media/image52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45.png"/><Relationship Id="rId4" Type="http://schemas.openxmlformats.org/officeDocument/2006/relationships/image" Target="../media/image50.png"/><Relationship Id="rId9" Type="http://schemas.openxmlformats.org/officeDocument/2006/relationships/image" Target="../media/image5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직사각형 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 err="1">
                <a:latin typeface="Segoe UI Black" pitchFamily="34" charset="0"/>
                <a:ea typeface="Segoe UI Black" pitchFamily="34" charset="0"/>
              </a:rPr>
              <a:t>RoboDog</a:t>
            </a:r>
            <a:endParaRPr lang="en-US" altLang="en-US" sz="4400" dirty="0">
              <a:latin typeface="Segoe UI Black" pitchFamily="34" charset="0"/>
              <a:ea typeface="Segoe UI Black" pitchFamily="34" charset="0"/>
            </a:endParaRPr>
          </a:p>
        </p:txBody>
      </p:sp>
      <p:grpSp>
        <p:nvGrpSpPr>
          <p:cNvPr id="46" name="그룹 45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88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189" name="그룹 188"/>
            <p:cNvGrpSpPr/>
            <p:nvPr/>
          </p:nvGrpSpPr>
          <p:grpSpPr>
            <a:xfrm>
              <a:off x="5036547" y="1871025"/>
              <a:ext cx="967747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91" name="모서리가 둥근 직사각형 190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2" name="모서리가 둥근 직사각형 191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3" name="모서리가 둥근 직사각형 192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4" name="모서리가 둥근 직사각형 193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5" name="모서리가 둥근 직사각형 194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6" name="모서리가 둥근 직사각형 195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7" name="모서리가 둥근 직사각형 196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8" name="모서리가 둥근 직사각형 197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9" name="모서리가 둥근 직사각형 198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0" name="모서리가 둥근 직사각형 199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90" name="그림 171" descr="로고영문-중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201" name="모서리가 둥근 직사각형 200"/>
          <p:cNvSpPr/>
          <p:nvPr/>
        </p:nvSpPr>
        <p:spPr>
          <a:xfrm>
            <a:off x="2714612" y="4857760"/>
            <a:ext cx="5857916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무브먼트</a:t>
            </a:r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</a:p>
          <a:p>
            <a:pPr algn="ctr"/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관절 높이</a:t>
            </a:r>
          </a:p>
        </p:txBody>
      </p:sp>
      <p:grpSp>
        <p:nvGrpSpPr>
          <p:cNvPr id="202" name="그룹 201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3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4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5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8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9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0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6806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428868"/>
            <a:ext cx="2321735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2143116"/>
            <a:ext cx="5744742" cy="2771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모서리가 둥근 직사각형 23"/>
          <p:cNvSpPr/>
          <p:nvPr/>
        </p:nvSpPr>
        <p:spPr>
          <a:xfrm>
            <a:off x="571472" y="5214950"/>
            <a:ext cx="8143932" cy="1000132"/>
          </a:xfrm>
          <a:prstGeom prst="roundRect">
            <a:avLst/>
          </a:prstGeom>
          <a:solidFill>
            <a:srgbClr val="F8F8F8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928662" y="5383704"/>
            <a:ext cx="64294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로보독 푸쉬업이 조금 어색하죠</a:t>
            </a: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?</a:t>
            </a:r>
          </a:p>
          <a:p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조금 더 자연스럽고 매끈하게 표현 가능 할까요</a:t>
            </a: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? </a:t>
            </a:r>
            <a:r>
              <a:rPr lang="ko-KR" altLang="en-US" b="1" dirty="0">
                <a:solidFill>
                  <a:srgbClr val="FF0000"/>
                </a:solidFill>
                <a:latin typeface="+mn-ea"/>
              </a:rPr>
              <a:t>네</a:t>
            </a:r>
            <a:r>
              <a:rPr lang="en-US" altLang="ko-KR" b="1" dirty="0">
                <a:solidFill>
                  <a:srgbClr val="FF0000"/>
                </a:solidFill>
                <a:latin typeface="+mn-ea"/>
              </a:rPr>
              <a:t>~^^~</a:t>
            </a:r>
          </a:p>
        </p:txBody>
      </p:sp>
      <p:grpSp>
        <p:nvGrpSpPr>
          <p:cNvPr id="26" name="그룹 25"/>
          <p:cNvGrpSpPr/>
          <p:nvPr/>
        </p:nvGrpSpPr>
        <p:grpSpPr>
          <a:xfrm>
            <a:off x="7500958" y="5286388"/>
            <a:ext cx="500066" cy="869680"/>
            <a:chOff x="7799489" y="3888934"/>
            <a:chExt cx="987353" cy="2084977"/>
          </a:xfrm>
        </p:grpSpPr>
        <p:grpSp>
          <p:nvGrpSpPr>
            <p:cNvPr id="27" name="그룹 36"/>
            <p:cNvGrpSpPr/>
            <p:nvPr/>
          </p:nvGrpSpPr>
          <p:grpSpPr>
            <a:xfrm>
              <a:off x="8131421" y="4410100"/>
              <a:ext cx="655421" cy="1563811"/>
              <a:chOff x="5310188" y="1930400"/>
              <a:chExt cx="995363" cy="2374900"/>
            </a:xfrm>
          </p:grpSpPr>
          <p:sp>
            <p:nvSpPr>
              <p:cNvPr id="33" name="Freeform 260"/>
              <p:cNvSpPr>
                <a:spLocks noEditPoints="1"/>
              </p:cNvSpPr>
              <p:nvPr/>
            </p:nvSpPr>
            <p:spPr bwMode="auto">
              <a:xfrm>
                <a:off x="5340350" y="1968500"/>
                <a:ext cx="933450" cy="2305050"/>
              </a:xfrm>
              <a:custGeom>
                <a:avLst/>
                <a:gdLst>
                  <a:gd name="T0" fmla="*/ 937 w 1176"/>
                  <a:gd name="T1" fmla="*/ 1835 h 2904"/>
                  <a:gd name="T2" fmla="*/ 1107 w 1176"/>
                  <a:gd name="T3" fmla="*/ 1699 h 2904"/>
                  <a:gd name="T4" fmla="*/ 1172 w 1176"/>
                  <a:gd name="T5" fmla="*/ 1536 h 2904"/>
                  <a:gd name="T6" fmla="*/ 1159 w 1176"/>
                  <a:gd name="T7" fmla="*/ 1398 h 2904"/>
                  <a:gd name="T8" fmla="*/ 1034 w 1176"/>
                  <a:gd name="T9" fmla="*/ 1223 h 2904"/>
                  <a:gd name="T10" fmla="*/ 860 w 1176"/>
                  <a:gd name="T11" fmla="*/ 1120 h 2904"/>
                  <a:gd name="T12" fmla="*/ 674 w 1176"/>
                  <a:gd name="T13" fmla="*/ 1034 h 2904"/>
                  <a:gd name="T14" fmla="*/ 965 w 1176"/>
                  <a:gd name="T15" fmla="*/ 948 h 2904"/>
                  <a:gd name="T16" fmla="*/ 1071 w 1176"/>
                  <a:gd name="T17" fmla="*/ 844 h 2904"/>
                  <a:gd name="T18" fmla="*/ 1135 w 1176"/>
                  <a:gd name="T19" fmla="*/ 695 h 2904"/>
                  <a:gd name="T20" fmla="*/ 1148 w 1176"/>
                  <a:gd name="T21" fmla="*/ 530 h 2904"/>
                  <a:gd name="T22" fmla="*/ 1107 w 1176"/>
                  <a:gd name="T23" fmla="*/ 344 h 2904"/>
                  <a:gd name="T24" fmla="*/ 1008 w 1176"/>
                  <a:gd name="T25" fmla="*/ 185 h 2904"/>
                  <a:gd name="T26" fmla="*/ 864 w 1176"/>
                  <a:gd name="T27" fmla="*/ 68 h 2904"/>
                  <a:gd name="T28" fmla="*/ 685 w 1176"/>
                  <a:gd name="T29" fmla="*/ 6 h 2904"/>
                  <a:gd name="T30" fmla="*/ 517 w 1176"/>
                  <a:gd name="T31" fmla="*/ 6 h 2904"/>
                  <a:gd name="T32" fmla="*/ 336 w 1176"/>
                  <a:gd name="T33" fmla="*/ 66 h 2904"/>
                  <a:gd name="T34" fmla="*/ 191 w 1176"/>
                  <a:gd name="T35" fmla="*/ 181 h 2904"/>
                  <a:gd name="T36" fmla="*/ 90 w 1176"/>
                  <a:gd name="T37" fmla="*/ 338 h 2904"/>
                  <a:gd name="T38" fmla="*/ 47 w 1176"/>
                  <a:gd name="T39" fmla="*/ 525 h 2904"/>
                  <a:gd name="T40" fmla="*/ 67 w 1176"/>
                  <a:gd name="T41" fmla="*/ 695 h 2904"/>
                  <a:gd name="T42" fmla="*/ 41 w 1176"/>
                  <a:gd name="T43" fmla="*/ 823 h 2904"/>
                  <a:gd name="T44" fmla="*/ 2 w 1176"/>
                  <a:gd name="T45" fmla="*/ 975 h 2904"/>
                  <a:gd name="T46" fmla="*/ 88 w 1176"/>
                  <a:gd name="T47" fmla="*/ 1122 h 2904"/>
                  <a:gd name="T48" fmla="*/ 11 w 1176"/>
                  <a:gd name="T49" fmla="*/ 1374 h 2904"/>
                  <a:gd name="T50" fmla="*/ 38 w 1176"/>
                  <a:gd name="T51" fmla="*/ 1497 h 2904"/>
                  <a:gd name="T52" fmla="*/ 138 w 1176"/>
                  <a:gd name="T53" fmla="*/ 1549 h 2904"/>
                  <a:gd name="T54" fmla="*/ 271 w 1176"/>
                  <a:gd name="T55" fmla="*/ 1518 h 2904"/>
                  <a:gd name="T56" fmla="*/ 293 w 1176"/>
                  <a:gd name="T57" fmla="*/ 1753 h 2904"/>
                  <a:gd name="T58" fmla="*/ 230 w 1176"/>
                  <a:gd name="T59" fmla="*/ 2606 h 2904"/>
                  <a:gd name="T60" fmla="*/ 82 w 1176"/>
                  <a:gd name="T61" fmla="*/ 2671 h 2904"/>
                  <a:gd name="T62" fmla="*/ 41 w 1176"/>
                  <a:gd name="T63" fmla="*/ 2757 h 2904"/>
                  <a:gd name="T64" fmla="*/ 56 w 1176"/>
                  <a:gd name="T65" fmla="*/ 2839 h 2904"/>
                  <a:gd name="T66" fmla="*/ 159 w 1176"/>
                  <a:gd name="T67" fmla="*/ 2891 h 2904"/>
                  <a:gd name="T68" fmla="*/ 375 w 1176"/>
                  <a:gd name="T69" fmla="*/ 2900 h 2904"/>
                  <a:gd name="T70" fmla="*/ 519 w 1176"/>
                  <a:gd name="T71" fmla="*/ 2835 h 2904"/>
                  <a:gd name="T72" fmla="*/ 588 w 1176"/>
                  <a:gd name="T73" fmla="*/ 2712 h 2904"/>
                  <a:gd name="T74" fmla="*/ 629 w 1176"/>
                  <a:gd name="T75" fmla="*/ 2824 h 2904"/>
                  <a:gd name="T76" fmla="*/ 732 w 1176"/>
                  <a:gd name="T77" fmla="*/ 2876 h 2904"/>
                  <a:gd name="T78" fmla="*/ 1032 w 1176"/>
                  <a:gd name="T79" fmla="*/ 2871 h 2904"/>
                  <a:gd name="T80" fmla="*/ 1099 w 1176"/>
                  <a:gd name="T81" fmla="*/ 2816 h 2904"/>
                  <a:gd name="T82" fmla="*/ 1084 w 1176"/>
                  <a:gd name="T83" fmla="*/ 2718 h 2904"/>
                  <a:gd name="T84" fmla="*/ 993 w 1176"/>
                  <a:gd name="T85" fmla="*/ 2621 h 2904"/>
                  <a:gd name="T86" fmla="*/ 330 w 1176"/>
                  <a:gd name="T87" fmla="*/ 1346 h 2904"/>
                  <a:gd name="T88" fmla="*/ 302 w 1176"/>
                  <a:gd name="T89" fmla="*/ 1139 h 2904"/>
                  <a:gd name="T90" fmla="*/ 474 w 1176"/>
                  <a:gd name="T91" fmla="*/ 1029 h 2904"/>
                  <a:gd name="T92" fmla="*/ 332 w 1176"/>
                  <a:gd name="T93" fmla="*/ 1396 h 2904"/>
                  <a:gd name="T94" fmla="*/ 502 w 1176"/>
                  <a:gd name="T95" fmla="*/ 2283 h 2904"/>
                  <a:gd name="T96" fmla="*/ 532 w 1176"/>
                  <a:gd name="T97" fmla="*/ 2040 h 2904"/>
                  <a:gd name="T98" fmla="*/ 573 w 1176"/>
                  <a:gd name="T99" fmla="*/ 2008 h 2904"/>
                  <a:gd name="T100" fmla="*/ 614 w 1176"/>
                  <a:gd name="T101" fmla="*/ 2152 h 2904"/>
                  <a:gd name="T102" fmla="*/ 601 w 1176"/>
                  <a:gd name="T103" fmla="*/ 2667 h 2904"/>
                  <a:gd name="T104" fmla="*/ 851 w 1176"/>
                  <a:gd name="T105" fmla="*/ 1372 h 2904"/>
                  <a:gd name="T106" fmla="*/ 926 w 1176"/>
                  <a:gd name="T107" fmla="*/ 1447 h 2904"/>
                  <a:gd name="T108" fmla="*/ 935 w 1176"/>
                  <a:gd name="T109" fmla="*/ 1516 h 2904"/>
                  <a:gd name="T110" fmla="*/ 844 w 1176"/>
                  <a:gd name="T111" fmla="*/ 1607 h 2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76" h="2904">
                    <a:moveTo>
                      <a:pt x="834" y="2581"/>
                    </a:moveTo>
                    <a:lnTo>
                      <a:pt x="814" y="1883"/>
                    </a:lnTo>
                    <a:lnTo>
                      <a:pt x="814" y="1883"/>
                    </a:lnTo>
                    <a:lnTo>
                      <a:pt x="831" y="1878"/>
                    </a:lnTo>
                    <a:lnTo>
                      <a:pt x="875" y="1863"/>
                    </a:lnTo>
                    <a:lnTo>
                      <a:pt x="905" y="1850"/>
                    </a:lnTo>
                    <a:lnTo>
                      <a:pt x="937" y="1835"/>
                    </a:lnTo>
                    <a:lnTo>
                      <a:pt x="972" y="1816"/>
                    </a:lnTo>
                    <a:lnTo>
                      <a:pt x="1008" y="1792"/>
                    </a:lnTo>
                    <a:lnTo>
                      <a:pt x="1043" y="1766"/>
                    </a:lnTo>
                    <a:lnTo>
                      <a:pt x="1060" y="1751"/>
                    </a:lnTo>
                    <a:lnTo>
                      <a:pt x="1077" y="1734"/>
                    </a:lnTo>
                    <a:lnTo>
                      <a:pt x="1092" y="1717"/>
                    </a:lnTo>
                    <a:lnTo>
                      <a:pt x="1107" y="1699"/>
                    </a:lnTo>
                    <a:lnTo>
                      <a:pt x="1120" y="1680"/>
                    </a:lnTo>
                    <a:lnTo>
                      <a:pt x="1133" y="1659"/>
                    </a:lnTo>
                    <a:lnTo>
                      <a:pt x="1144" y="1637"/>
                    </a:lnTo>
                    <a:lnTo>
                      <a:pt x="1153" y="1613"/>
                    </a:lnTo>
                    <a:lnTo>
                      <a:pt x="1163" y="1589"/>
                    </a:lnTo>
                    <a:lnTo>
                      <a:pt x="1168" y="1564"/>
                    </a:lnTo>
                    <a:lnTo>
                      <a:pt x="1172" y="1536"/>
                    </a:lnTo>
                    <a:lnTo>
                      <a:pt x="1176" y="1508"/>
                    </a:lnTo>
                    <a:lnTo>
                      <a:pt x="1176" y="1478"/>
                    </a:lnTo>
                    <a:lnTo>
                      <a:pt x="1174" y="1447"/>
                    </a:lnTo>
                    <a:lnTo>
                      <a:pt x="1174" y="1447"/>
                    </a:lnTo>
                    <a:lnTo>
                      <a:pt x="1170" y="1434"/>
                    </a:lnTo>
                    <a:lnTo>
                      <a:pt x="1166" y="1419"/>
                    </a:lnTo>
                    <a:lnTo>
                      <a:pt x="1159" y="1398"/>
                    </a:lnTo>
                    <a:lnTo>
                      <a:pt x="1150" y="1376"/>
                    </a:lnTo>
                    <a:lnTo>
                      <a:pt x="1137" y="1348"/>
                    </a:lnTo>
                    <a:lnTo>
                      <a:pt x="1120" y="1318"/>
                    </a:lnTo>
                    <a:lnTo>
                      <a:pt x="1097" y="1288"/>
                    </a:lnTo>
                    <a:lnTo>
                      <a:pt x="1069" y="1254"/>
                    </a:lnTo>
                    <a:lnTo>
                      <a:pt x="1053" y="1240"/>
                    </a:lnTo>
                    <a:lnTo>
                      <a:pt x="1034" y="1223"/>
                    </a:lnTo>
                    <a:lnTo>
                      <a:pt x="1015" y="1208"/>
                    </a:lnTo>
                    <a:lnTo>
                      <a:pt x="995" y="1191"/>
                    </a:lnTo>
                    <a:lnTo>
                      <a:pt x="970" y="1176"/>
                    </a:lnTo>
                    <a:lnTo>
                      <a:pt x="946" y="1161"/>
                    </a:lnTo>
                    <a:lnTo>
                      <a:pt x="920" y="1146"/>
                    </a:lnTo>
                    <a:lnTo>
                      <a:pt x="892" y="1133"/>
                    </a:lnTo>
                    <a:lnTo>
                      <a:pt x="860" y="1120"/>
                    </a:lnTo>
                    <a:lnTo>
                      <a:pt x="827" y="1109"/>
                    </a:lnTo>
                    <a:lnTo>
                      <a:pt x="793" y="1098"/>
                    </a:lnTo>
                    <a:lnTo>
                      <a:pt x="756" y="1087"/>
                    </a:lnTo>
                    <a:lnTo>
                      <a:pt x="715" y="1077"/>
                    </a:lnTo>
                    <a:lnTo>
                      <a:pt x="674" y="1070"/>
                    </a:lnTo>
                    <a:lnTo>
                      <a:pt x="674" y="1034"/>
                    </a:lnTo>
                    <a:lnTo>
                      <a:pt x="674" y="1034"/>
                    </a:lnTo>
                    <a:lnTo>
                      <a:pt x="724" y="1029"/>
                    </a:lnTo>
                    <a:lnTo>
                      <a:pt x="773" y="1021"/>
                    </a:lnTo>
                    <a:lnTo>
                      <a:pt x="821" y="1012"/>
                    </a:lnTo>
                    <a:lnTo>
                      <a:pt x="864" y="997"/>
                    </a:lnTo>
                    <a:lnTo>
                      <a:pt x="907" y="980"/>
                    </a:lnTo>
                    <a:lnTo>
                      <a:pt x="946" y="960"/>
                    </a:lnTo>
                    <a:lnTo>
                      <a:pt x="965" y="948"/>
                    </a:lnTo>
                    <a:lnTo>
                      <a:pt x="982" y="935"/>
                    </a:lnTo>
                    <a:lnTo>
                      <a:pt x="998" y="922"/>
                    </a:lnTo>
                    <a:lnTo>
                      <a:pt x="1015" y="909"/>
                    </a:lnTo>
                    <a:lnTo>
                      <a:pt x="1030" y="894"/>
                    </a:lnTo>
                    <a:lnTo>
                      <a:pt x="1045" y="878"/>
                    </a:lnTo>
                    <a:lnTo>
                      <a:pt x="1058" y="861"/>
                    </a:lnTo>
                    <a:lnTo>
                      <a:pt x="1071" y="844"/>
                    </a:lnTo>
                    <a:lnTo>
                      <a:pt x="1084" y="825"/>
                    </a:lnTo>
                    <a:lnTo>
                      <a:pt x="1096" y="807"/>
                    </a:lnTo>
                    <a:lnTo>
                      <a:pt x="1105" y="786"/>
                    </a:lnTo>
                    <a:lnTo>
                      <a:pt x="1114" y="764"/>
                    </a:lnTo>
                    <a:lnTo>
                      <a:pt x="1122" y="741"/>
                    </a:lnTo>
                    <a:lnTo>
                      <a:pt x="1129" y="719"/>
                    </a:lnTo>
                    <a:lnTo>
                      <a:pt x="1135" y="695"/>
                    </a:lnTo>
                    <a:lnTo>
                      <a:pt x="1140" y="670"/>
                    </a:lnTo>
                    <a:lnTo>
                      <a:pt x="1144" y="644"/>
                    </a:lnTo>
                    <a:lnTo>
                      <a:pt x="1148" y="616"/>
                    </a:lnTo>
                    <a:lnTo>
                      <a:pt x="1150" y="588"/>
                    </a:lnTo>
                    <a:lnTo>
                      <a:pt x="1150" y="560"/>
                    </a:lnTo>
                    <a:lnTo>
                      <a:pt x="1150" y="560"/>
                    </a:lnTo>
                    <a:lnTo>
                      <a:pt x="1148" y="530"/>
                    </a:lnTo>
                    <a:lnTo>
                      <a:pt x="1146" y="502"/>
                    </a:lnTo>
                    <a:lnTo>
                      <a:pt x="1144" y="474"/>
                    </a:lnTo>
                    <a:lnTo>
                      <a:pt x="1138" y="448"/>
                    </a:lnTo>
                    <a:lnTo>
                      <a:pt x="1133" y="420"/>
                    </a:lnTo>
                    <a:lnTo>
                      <a:pt x="1125" y="394"/>
                    </a:lnTo>
                    <a:lnTo>
                      <a:pt x="1116" y="368"/>
                    </a:lnTo>
                    <a:lnTo>
                      <a:pt x="1107" y="344"/>
                    </a:lnTo>
                    <a:lnTo>
                      <a:pt x="1096" y="318"/>
                    </a:lnTo>
                    <a:lnTo>
                      <a:pt x="1084" y="293"/>
                    </a:lnTo>
                    <a:lnTo>
                      <a:pt x="1071" y="271"/>
                    </a:lnTo>
                    <a:lnTo>
                      <a:pt x="1056" y="249"/>
                    </a:lnTo>
                    <a:lnTo>
                      <a:pt x="1041" y="226"/>
                    </a:lnTo>
                    <a:lnTo>
                      <a:pt x="1025" y="204"/>
                    </a:lnTo>
                    <a:lnTo>
                      <a:pt x="1008" y="185"/>
                    </a:lnTo>
                    <a:lnTo>
                      <a:pt x="989" y="165"/>
                    </a:lnTo>
                    <a:lnTo>
                      <a:pt x="970" y="146"/>
                    </a:lnTo>
                    <a:lnTo>
                      <a:pt x="952" y="129"/>
                    </a:lnTo>
                    <a:lnTo>
                      <a:pt x="931" y="112"/>
                    </a:lnTo>
                    <a:lnTo>
                      <a:pt x="909" y="96"/>
                    </a:lnTo>
                    <a:lnTo>
                      <a:pt x="887" y="81"/>
                    </a:lnTo>
                    <a:lnTo>
                      <a:pt x="864" y="68"/>
                    </a:lnTo>
                    <a:lnTo>
                      <a:pt x="840" y="55"/>
                    </a:lnTo>
                    <a:lnTo>
                      <a:pt x="816" y="43"/>
                    </a:lnTo>
                    <a:lnTo>
                      <a:pt x="791" y="34"/>
                    </a:lnTo>
                    <a:lnTo>
                      <a:pt x="765" y="25"/>
                    </a:lnTo>
                    <a:lnTo>
                      <a:pt x="739" y="17"/>
                    </a:lnTo>
                    <a:lnTo>
                      <a:pt x="713" y="12"/>
                    </a:lnTo>
                    <a:lnTo>
                      <a:pt x="685" y="6"/>
                    </a:lnTo>
                    <a:lnTo>
                      <a:pt x="657" y="2"/>
                    </a:lnTo>
                    <a:lnTo>
                      <a:pt x="629" y="0"/>
                    </a:lnTo>
                    <a:lnTo>
                      <a:pt x="601" y="0"/>
                    </a:lnTo>
                    <a:lnTo>
                      <a:pt x="601" y="0"/>
                    </a:lnTo>
                    <a:lnTo>
                      <a:pt x="573" y="0"/>
                    </a:lnTo>
                    <a:lnTo>
                      <a:pt x="545" y="2"/>
                    </a:lnTo>
                    <a:lnTo>
                      <a:pt x="517" y="6"/>
                    </a:lnTo>
                    <a:lnTo>
                      <a:pt x="489" y="12"/>
                    </a:lnTo>
                    <a:lnTo>
                      <a:pt x="463" y="17"/>
                    </a:lnTo>
                    <a:lnTo>
                      <a:pt x="437" y="25"/>
                    </a:lnTo>
                    <a:lnTo>
                      <a:pt x="411" y="34"/>
                    </a:lnTo>
                    <a:lnTo>
                      <a:pt x="385" y="43"/>
                    </a:lnTo>
                    <a:lnTo>
                      <a:pt x="360" y="55"/>
                    </a:lnTo>
                    <a:lnTo>
                      <a:pt x="336" y="66"/>
                    </a:lnTo>
                    <a:lnTo>
                      <a:pt x="314" y="81"/>
                    </a:lnTo>
                    <a:lnTo>
                      <a:pt x="291" y="94"/>
                    </a:lnTo>
                    <a:lnTo>
                      <a:pt x="269" y="111"/>
                    </a:lnTo>
                    <a:lnTo>
                      <a:pt x="248" y="125"/>
                    </a:lnTo>
                    <a:lnTo>
                      <a:pt x="228" y="144"/>
                    </a:lnTo>
                    <a:lnTo>
                      <a:pt x="209" y="163"/>
                    </a:lnTo>
                    <a:lnTo>
                      <a:pt x="191" y="181"/>
                    </a:lnTo>
                    <a:lnTo>
                      <a:pt x="174" y="202"/>
                    </a:lnTo>
                    <a:lnTo>
                      <a:pt x="157" y="222"/>
                    </a:lnTo>
                    <a:lnTo>
                      <a:pt x="142" y="243"/>
                    </a:lnTo>
                    <a:lnTo>
                      <a:pt x="127" y="267"/>
                    </a:lnTo>
                    <a:lnTo>
                      <a:pt x="114" y="290"/>
                    </a:lnTo>
                    <a:lnTo>
                      <a:pt x="101" y="314"/>
                    </a:lnTo>
                    <a:lnTo>
                      <a:pt x="90" y="338"/>
                    </a:lnTo>
                    <a:lnTo>
                      <a:pt x="80" y="362"/>
                    </a:lnTo>
                    <a:lnTo>
                      <a:pt x="71" y="389"/>
                    </a:lnTo>
                    <a:lnTo>
                      <a:pt x="64" y="415"/>
                    </a:lnTo>
                    <a:lnTo>
                      <a:pt x="58" y="443"/>
                    </a:lnTo>
                    <a:lnTo>
                      <a:pt x="52" y="469"/>
                    </a:lnTo>
                    <a:lnTo>
                      <a:pt x="51" y="497"/>
                    </a:lnTo>
                    <a:lnTo>
                      <a:pt x="47" y="525"/>
                    </a:lnTo>
                    <a:lnTo>
                      <a:pt x="47" y="555"/>
                    </a:lnTo>
                    <a:lnTo>
                      <a:pt x="47" y="555"/>
                    </a:lnTo>
                    <a:lnTo>
                      <a:pt x="49" y="585"/>
                    </a:lnTo>
                    <a:lnTo>
                      <a:pt x="51" y="613"/>
                    </a:lnTo>
                    <a:lnTo>
                      <a:pt x="54" y="641"/>
                    </a:lnTo>
                    <a:lnTo>
                      <a:pt x="60" y="669"/>
                    </a:lnTo>
                    <a:lnTo>
                      <a:pt x="67" y="695"/>
                    </a:lnTo>
                    <a:lnTo>
                      <a:pt x="77" y="721"/>
                    </a:lnTo>
                    <a:lnTo>
                      <a:pt x="88" y="745"/>
                    </a:lnTo>
                    <a:lnTo>
                      <a:pt x="99" y="769"/>
                    </a:lnTo>
                    <a:lnTo>
                      <a:pt x="99" y="769"/>
                    </a:lnTo>
                    <a:lnTo>
                      <a:pt x="77" y="784"/>
                    </a:lnTo>
                    <a:lnTo>
                      <a:pt x="58" y="803"/>
                    </a:lnTo>
                    <a:lnTo>
                      <a:pt x="41" y="823"/>
                    </a:lnTo>
                    <a:lnTo>
                      <a:pt x="26" y="844"/>
                    </a:lnTo>
                    <a:lnTo>
                      <a:pt x="15" y="868"/>
                    </a:lnTo>
                    <a:lnTo>
                      <a:pt x="8" y="894"/>
                    </a:lnTo>
                    <a:lnTo>
                      <a:pt x="2" y="920"/>
                    </a:lnTo>
                    <a:lnTo>
                      <a:pt x="0" y="948"/>
                    </a:lnTo>
                    <a:lnTo>
                      <a:pt x="0" y="948"/>
                    </a:lnTo>
                    <a:lnTo>
                      <a:pt x="2" y="975"/>
                    </a:lnTo>
                    <a:lnTo>
                      <a:pt x="6" y="1001"/>
                    </a:lnTo>
                    <a:lnTo>
                      <a:pt x="13" y="1025"/>
                    </a:lnTo>
                    <a:lnTo>
                      <a:pt x="24" y="1047"/>
                    </a:lnTo>
                    <a:lnTo>
                      <a:pt x="38" y="1068"/>
                    </a:lnTo>
                    <a:lnTo>
                      <a:pt x="52" y="1088"/>
                    </a:lnTo>
                    <a:lnTo>
                      <a:pt x="69" y="1105"/>
                    </a:lnTo>
                    <a:lnTo>
                      <a:pt x="88" y="1122"/>
                    </a:lnTo>
                    <a:lnTo>
                      <a:pt x="88" y="1122"/>
                    </a:lnTo>
                    <a:lnTo>
                      <a:pt x="69" y="1176"/>
                    </a:lnTo>
                    <a:lnTo>
                      <a:pt x="49" y="1234"/>
                    </a:lnTo>
                    <a:lnTo>
                      <a:pt x="30" y="1292"/>
                    </a:lnTo>
                    <a:lnTo>
                      <a:pt x="23" y="1320"/>
                    </a:lnTo>
                    <a:lnTo>
                      <a:pt x="15" y="1348"/>
                    </a:lnTo>
                    <a:lnTo>
                      <a:pt x="11" y="1374"/>
                    </a:lnTo>
                    <a:lnTo>
                      <a:pt x="8" y="1400"/>
                    </a:lnTo>
                    <a:lnTo>
                      <a:pt x="8" y="1424"/>
                    </a:lnTo>
                    <a:lnTo>
                      <a:pt x="11" y="1449"/>
                    </a:lnTo>
                    <a:lnTo>
                      <a:pt x="19" y="1469"/>
                    </a:lnTo>
                    <a:lnTo>
                      <a:pt x="24" y="1478"/>
                    </a:lnTo>
                    <a:lnTo>
                      <a:pt x="30" y="1488"/>
                    </a:lnTo>
                    <a:lnTo>
                      <a:pt x="38" y="1497"/>
                    </a:lnTo>
                    <a:lnTo>
                      <a:pt x="45" y="1506"/>
                    </a:lnTo>
                    <a:lnTo>
                      <a:pt x="54" y="1514"/>
                    </a:lnTo>
                    <a:lnTo>
                      <a:pt x="66" y="1521"/>
                    </a:lnTo>
                    <a:lnTo>
                      <a:pt x="66" y="1521"/>
                    </a:lnTo>
                    <a:lnTo>
                      <a:pt x="90" y="1534"/>
                    </a:lnTo>
                    <a:lnTo>
                      <a:pt x="116" y="1544"/>
                    </a:lnTo>
                    <a:lnTo>
                      <a:pt x="138" y="1549"/>
                    </a:lnTo>
                    <a:lnTo>
                      <a:pt x="163" y="1551"/>
                    </a:lnTo>
                    <a:lnTo>
                      <a:pt x="183" y="1549"/>
                    </a:lnTo>
                    <a:lnTo>
                      <a:pt x="204" y="1546"/>
                    </a:lnTo>
                    <a:lnTo>
                      <a:pt x="224" y="1542"/>
                    </a:lnTo>
                    <a:lnTo>
                      <a:pt x="241" y="1534"/>
                    </a:lnTo>
                    <a:lnTo>
                      <a:pt x="258" y="1527"/>
                    </a:lnTo>
                    <a:lnTo>
                      <a:pt x="271" y="1518"/>
                    </a:lnTo>
                    <a:lnTo>
                      <a:pt x="295" y="1501"/>
                    </a:lnTo>
                    <a:lnTo>
                      <a:pt x="308" y="1488"/>
                    </a:lnTo>
                    <a:lnTo>
                      <a:pt x="314" y="1484"/>
                    </a:lnTo>
                    <a:lnTo>
                      <a:pt x="314" y="1484"/>
                    </a:lnTo>
                    <a:lnTo>
                      <a:pt x="308" y="1549"/>
                    </a:lnTo>
                    <a:lnTo>
                      <a:pt x="301" y="1633"/>
                    </a:lnTo>
                    <a:lnTo>
                      <a:pt x="293" y="1753"/>
                    </a:lnTo>
                    <a:lnTo>
                      <a:pt x="286" y="1908"/>
                    </a:lnTo>
                    <a:lnTo>
                      <a:pt x="280" y="2100"/>
                    </a:lnTo>
                    <a:lnTo>
                      <a:pt x="276" y="2329"/>
                    </a:lnTo>
                    <a:lnTo>
                      <a:pt x="274" y="2600"/>
                    </a:lnTo>
                    <a:lnTo>
                      <a:pt x="274" y="2600"/>
                    </a:lnTo>
                    <a:lnTo>
                      <a:pt x="261" y="2600"/>
                    </a:lnTo>
                    <a:lnTo>
                      <a:pt x="230" y="2606"/>
                    </a:lnTo>
                    <a:lnTo>
                      <a:pt x="209" y="2609"/>
                    </a:lnTo>
                    <a:lnTo>
                      <a:pt x="187" y="2615"/>
                    </a:lnTo>
                    <a:lnTo>
                      <a:pt x="163" y="2624"/>
                    </a:lnTo>
                    <a:lnTo>
                      <a:pt x="138" y="2634"/>
                    </a:lnTo>
                    <a:lnTo>
                      <a:pt x="114" y="2647"/>
                    </a:lnTo>
                    <a:lnTo>
                      <a:pt x="92" y="2662"/>
                    </a:lnTo>
                    <a:lnTo>
                      <a:pt x="82" y="2671"/>
                    </a:lnTo>
                    <a:lnTo>
                      <a:pt x="73" y="2680"/>
                    </a:lnTo>
                    <a:lnTo>
                      <a:pt x="66" y="2690"/>
                    </a:lnTo>
                    <a:lnTo>
                      <a:pt x="58" y="2701"/>
                    </a:lnTo>
                    <a:lnTo>
                      <a:pt x="51" y="2714"/>
                    </a:lnTo>
                    <a:lnTo>
                      <a:pt x="47" y="2727"/>
                    </a:lnTo>
                    <a:lnTo>
                      <a:pt x="43" y="2742"/>
                    </a:lnTo>
                    <a:lnTo>
                      <a:pt x="41" y="2757"/>
                    </a:lnTo>
                    <a:lnTo>
                      <a:pt x="41" y="2772"/>
                    </a:lnTo>
                    <a:lnTo>
                      <a:pt x="41" y="2788"/>
                    </a:lnTo>
                    <a:lnTo>
                      <a:pt x="45" y="2807"/>
                    </a:lnTo>
                    <a:lnTo>
                      <a:pt x="51" y="2826"/>
                    </a:lnTo>
                    <a:lnTo>
                      <a:pt x="51" y="2826"/>
                    </a:lnTo>
                    <a:lnTo>
                      <a:pt x="51" y="2830"/>
                    </a:lnTo>
                    <a:lnTo>
                      <a:pt x="56" y="2839"/>
                    </a:lnTo>
                    <a:lnTo>
                      <a:pt x="66" y="2850"/>
                    </a:lnTo>
                    <a:lnTo>
                      <a:pt x="75" y="2858"/>
                    </a:lnTo>
                    <a:lnTo>
                      <a:pt x="84" y="2865"/>
                    </a:lnTo>
                    <a:lnTo>
                      <a:pt x="99" y="2872"/>
                    </a:lnTo>
                    <a:lnTo>
                      <a:pt x="116" y="2880"/>
                    </a:lnTo>
                    <a:lnTo>
                      <a:pt x="135" y="2886"/>
                    </a:lnTo>
                    <a:lnTo>
                      <a:pt x="159" y="2891"/>
                    </a:lnTo>
                    <a:lnTo>
                      <a:pt x="187" y="2897"/>
                    </a:lnTo>
                    <a:lnTo>
                      <a:pt x="219" y="2900"/>
                    </a:lnTo>
                    <a:lnTo>
                      <a:pt x="256" y="2902"/>
                    </a:lnTo>
                    <a:lnTo>
                      <a:pt x="297" y="2904"/>
                    </a:lnTo>
                    <a:lnTo>
                      <a:pt x="297" y="2904"/>
                    </a:lnTo>
                    <a:lnTo>
                      <a:pt x="340" y="2902"/>
                    </a:lnTo>
                    <a:lnTo>
                      <a:pt x="375" y="2900"/>
                    </a:lnTo>
                    <a:lnTo>
                      <a:pt x="407" y="2895"/>
                    </a:lnTo>
                    <a:lnTo>
                      <a:pt x="435" y="2889"/>
                    </a:lnTo>
                    <a:lnTo>
                      <a:pt x="459" y="2880"/>
                    </a:lnTo>
                    <a:lnTo>
                      <a:pt x="478" y="2871"/>
                    </a:lnTo>
                    <a:lnTo>
                      <a:pt x="495" y="2861"/>
                    </a:lnTo>
                    <a:lnTo>
                      <a:pt x="508" y="2848"/>
                    </a:lnTo>
                    <a:lnTo>
                      <a:pt x="519" y="2835"/>
                    </a:lnTo>
                    <a:lnTo>
                      <a:pt x="528" y="2820"/>
                    </a:lnTo>
                    <a:lnTo>
                      <a:pt x="536" y="2805"/>
                    </a:lnTo>
                    <a:lnTo>
                      <a:pt x="541" y="2788"/>
                    </a:lnTo>
                    <a:lnTo>
                      <a:pt x="549" y="2751"/>
                    </a:lnTo>
                    <a:lnTo>
                      <a:pt x="556" y="2712"/>
                    </a:lnTo>
                    <a:lnTo>
                      <a:pt x="588" y="2712"/>
                    </a:lnTo>
                    <a:lnTo>
                      <a:pt x="588" y="2712"/>
                    </a:lnTo>
                    <a:lnTo>
                      <a:pt x="590" y="2719"/>
                    </a:lnTo>
                    <a:lnTo>
                      <a:pt x="592" y="2738"/>
                    </a:lnTo>
                    <a:lnTo>
                      <a:pt x="599" y="2764"/>
                    </a:lnTo>
                    <a:lnTo>
                      <a:pt x="605" y="2779"/>
                    </a:lnTo>
                    <a:lnTo>
                      <a:pt x="610" y="2794"/>
                    </a:lnTo>
                    <a:lnTo>
                      <a:pt x="620" y="2809"/>
                    </a:lnTo>
                    <a:lnTo>
                      <a:pt x="629" y="2824"/>
                    </a:lnTo>
                    <a:lnTo>
                      <a:pt x="640" y="2839"/>
                    </a:lnTo>
                    <a:lnTo>
                      <a:pt x="653" y="2850"/>
                    </a:lnTo>
                    <a:lnTo>
                      <a:pt x="670" y="2861"/>
                    </a:lnTo>
                    <a:lnTo>
                      <a:pt x="687" y="2871"/>
                    </a:lnTo>
                    <a:lnTo>
                      <a:pt x="707" y="2874"/>
                    </a:lnTo>
                    <a:lnTo>
                      <a:pt x="732" y="2876"/>
                    </a:lnTo>
                    <a:lnTo>
                      <a:pt x="732" y="2876"/>
                    </a:lnTo>
                    <a:lnTo>
                      <a:pt x="786" y="2878"/>
                    </a:lnTo>
                    <a:lnTo>
                      <a:pt x="847" y="2882"/>
                    </a:lnTo>
                    <a:lnTo>
                      <a:pt x="913" y="2884"/>
                    </a:lnTo>
                    <a:lnTo>
                      <a:pt x="944" y="2882"/>
                    </a:lnTo>
                    <a:lnTo>
                      <a:pt x="976" y="2880"/>
                    </a:lnTo>
                    <a:lnTo>
                      <a:pt x="1006" y="2876"/>
                    </a:lnTo>
                    <a:lnTo>
                      <a:pt x="1032" y="2871"/>
                    </a:lnTo>
                    <a:lnTo>
                      <a:pt x="1054" y="2861"/>
                    </a:lnTo>
                    <a:lnTo>
                      <a:pt x="1066" y="2856"/>
                    </a:lnTo>
                    <a:lnTo>
                      <a:pt x="1073" y="2850"/>
                    </a:lnTo>
                    <a:lnTo>
                      <a:pt x="1082" y="2843"/>
                    </a:lnTo>
                    <a:lnTo>
                      <a:pt x="1088" y="2835"/>
                    </a:lnTo>
                    <a:lnTo>
                      <a:pt x="1094" y="2826"/>
                    </a:lnTo>
                    <a:lnTo>
                      <a:pt x="1099" y="2816"/>
                    </a:lnTo>
                    <a:lnTo>
                      <a:pt x="1101" y="2805"/>
                    </a:lnTo>
                    <a:lnTo>
                      <a:pt x="1101" y="2794"/>
                    </a:lnTo>
                    <a:lnTo>
                      <a:pt x="1101" y="2781"/>
                    </a:lnTo>
                    <a:lnTo>
                      <a:pt x="1099" y="2768"/>
                    </a:lnTo>
                    <a:lnTo>
                      <a:pt x="1099" y="2768"/>
                    </a:lnTo>
                    <a:lnTo>
                      <a:pt x="1092" y="2740"/>
                    </a:lnTo>
                    <a:lnTo>
                      <a:pt x="1084" y="2718"/>
                    </a:lnTo>
                    <a:lnTo>
                      <a:pt x="1075" y="2697"/>
                    </a:lnTo>
                    <a:lnTo>
                      <a:pt x="1064" y="2678"/>
                    </a:lnTo>
                    <a:lnTo>
                      <a:pt x="1053" y="2663"/>
                    </a:lnTo>
                    <a:lnTo>
                      <a:pt x="1040" y="2650"/>
                    </a:lnTo>
                    <a:lnTo>
                      <a:pt x="1025" y="2639"/>
                    </a:lnTo>
                    <a:lnTo>
                      <a:pt x="1010" y="2630"/>
                    </a:lnTo>
                    <a:lnTo>
                      <a:pt x="993" y="2621"/>
                    </a:lnTo>
                    <a:lnTo>
                      <a:pt x="974" y="2615"/>
                    </a:lnTo>
                    <a:lnTo>
                      <a:pt x="933" y="2604"/>
                    </a:lnTo>
                    <a:lnTo>
                      <a:pt x="834" y="2581"/>
                    </a:lnTo>
                    <a:lnTo>
                      <a:pt x="834" y="2581"/>
                    </a:lnTo>
                    <a:close/>
                    <a:moveTo>
                      <a:pt x="332" y="1396"/>
                    </a:moveTo>
                    <a:lnTo>
                      <a:pt x="332" y="1396"/>
                    </a:lnTo>
                    <a:lnTo>
                      <a:pt x="330" y="1346"/>
                    </a:lnTo>
                    <a:lnTo>
                      <a:pt x="327" y="1299"/>
                    </a:lnTo>
                    <a:lnTo>
                      <a:pt x="321" y="1254"/>
                    </a:lnTo>
                    <a:lnTo>
                      <a:pt x="314" y="1217"/>
                    </a:lnTo>
                    <a:lnTo>
                      <a:pt x="301" y="1161"/>
                    </a:lnTo>
                    <a:lnTo>
                      <a:pt x="295" y="1141"/>
                    </a:lnTo>
                    <a:lnTo>
                      <a:pt x="295" y="1141"/>
                    </a:lnTo>
                    <a:lnTo>
                      <a:pt x="302" y="1139"/>
                    </a:lnTo>
                    <a:lnTo>
                      <a:pt x="314" y="1133"/>
                    </a:lnTo>
                    <a:lnTo>
                      <a:pt x="338" y="1120"/>
                    </a:lnTo>
                    <a:lnTo>
                      <a:pt x="368" y="1101"/>
                    </a:lnTo>
                    <a:lnTo>
                      <a:pt x="398" y="1081"/>
                    </a:lnTo>
                    <a:lnTo>
                      <a:pt x="452" y="1045"/>
                    </a:lnTo>
                    <a:lnTo>
                      <a:pt x="474" y="1029"/>
                    </a:lnTo>
                    <a:lnTo>
                      <a:pt x="474" y="1029"/>
                    </a:lnTo>
                    <a:lnTo>
                      <a:pt x="442" y="1096"/>
                    </a:lnTo>
                    <a:lnTo>
                      <a:pt x="414" y="1161"/>
                    </a:lnTo>
                    <a:lnTo>
                      <a:pt x="390" y="1223"/>
                    </a:lnTo>
                    <a:lnTo>
                      <a:pt x="370" y="1279"/>
                    </a:lnTo>
                    <a:lnTo>
                      <a:pt x="342" y="1365"/>
                    </a:lnTo>
                    <a:lnTo>
                      <a:pt x="332" y="1396"/>
                    </a:lnTo>
                    <a:lnTo>
                      <a:pt x="332" y="1396"/>
                    </a:lnTo>
                    <a:close/>
                    <a:moveTo>
                      <a:pt x="601" y="2667"/>
                    </a:moveTo>
                    <a:lnTo>
                      <a:pt x="521" y="2667"/>
                    </a:lnTo>
                    <a:lnTo>
                      <a:pt x="521" y="2667"/>
                    </a:lnTo>
                    <a:lnTo>
                      <a:pt x="513" y="2566"/>
                    </a:lnTo>
                    <a:lnTo>
                      <a:pt x="506" y="2462"/>
                    </a:lnTo>
                    <a:lnTo>
                      <a:pt x="502" y="2342"/>
                    </a:lnTo>
                    <a:lnTo>
                      <a:pt x="502" y="2283"/>
                    </a:lnTo>
                    <a:lnTo>
                      <a:pt x="504" y="2223"/>
                    </a:lnTo>
                    <a:lnTo>
                      <a:pt x="508" y="2167"/>
                    </a:lnTo>
                    <a:lnTo>
                      <a:pt x="513" y="2117"/>
                    </a:lnTo>
                    <a:lnTo>
                      <a:pt x="517" y="2094"/>
                    </a:lnTo>
                    <a:lnTo>
                      <a:pt x="521" y="2074"/>
                    </a:lnTo>
                    <a:lnTo>
                      <a:pt x="526" y="2055"/>
                    </a:lnTo>
                    <a:lnTo>
                      <a:pt x="532" y="2040"/>
                    </a:lnTo>
                    <a:lnTo>
                      <a:pt x="539" y="2027"/>
                    </a:lnTo>
                    <a:lnTo>
                      <a:pt x="547" y="2018"/>
                    </a:lnTo>
                    <a:lnTo>
                      <a:pt x="556" y="2010"/>
                    </a:lnTo>
                    <a:lnTo>
                      <a:pt x="566" y="2007"/>
                    </a:lnTo>
                    <a:lnTo>
                      <a:pt x="566" y="2007"/>
                    </a:lnTo>
                    <a:lnTo>
                      <a:pt x="569" y="2007"/>
                    </a:lnTo>
                    <a:lnTo>
                      <a:pt x="573" y="2008"/>
                    </a:lnTo>
                    <a:lnTo>
                      <a:pt x="579" y="2012"/>
                    </a:lnTo>
                    <a:lnTo>
                      <a:pt x="584" y="2020"/>
                    </a:lnTo>
                    <a:lnTo>
                      <a:pt x="592" y="2033"/>
                    </a:lnTo>
                    <a:lnTo>
                      <a:pt x="597" y="2049"/>
                    </a:lnTo>
                    <a:lnTo>
                      <a:pt x="603" y="2076"/>
                    </a:lnTo>
                    <a:lnTo>
                      <a:pt x="609" y="2109"/>
                    </a:lnTo>
                    <a:lnTo>
                      <a:pt x="614" y="2152"/>
                    </a:lnTo>
                    <a:lnTo>
                      <a:pt x="616" y="2204"/>
                    </a:lnTo>
                    <a:lnTo>
                      <a:pt x="618" y="2270"/>
                    </a:lnTo>
                    <a:lnTo>
                      <a:pt x="618" y="2346"/>
                    </a:lnTo>
                    <a:lnTo>
                      <a:pt x="614" y="2438"/>
                    </a:lnTo>
                    <a:lnTo>
                      <a:pt x="610" y="2544"/>
                    </a:lnTo>
                    <a:lnTo>
                      <a:pt x="601" y="2667"/>
                    </a:lnTo>
                    <a:lnTo>
                      <a:pt x="601" y="2667"/>
                    </a:lnTo>
                    <a:close/>
                    <a:moveTo>
                      <a:pt x="737" y="1335"/>
                    </a:moveTo>
                    <a:lnTo>
                      <a:pt x="737" y="1335"/>
                    </a:lnTo>
                    <a:lnTo>
                      <a:pt x="765" y="1340"/>
                    </a:lnTo>
                    <a:lnTo>
                      <a:pt x="791" y="1348"/>
                    </a:lnTo>
                    <a:lnTo>
                      <a:pt x="814" y="1355"/>
                    </a:lnTo>
                    <a:lnTo>
                      <a:pt x="834" y="1365"/>
                    </a:lnTo>
                    <a:lnTo>
                      <a:pt x="851" y="1372"/>
                    </a:lnTo>
                    <a:lnTo>
                      <a:pt x="868" y="1381"/>
                    </a:lnTo>
                    <a:lnTo>
                      <a:pt x="881" y="1393"/>
                    </a:lnTo>
                    <a:lnTo>
                      <a:pt x="892" y="1402"/>
                    </a:lnTo>
                    <a:lnTo>
                      <a:pt x="907" y="1419"/>
                    </a:lnTo>
                    <a:lnTo>
                      <a:pt x="918" y="1434"/>
                    </a:lnTo>
                    <a:lnTo>
                      <a:pt x="924" y="1443"/>
                    </a:lnTo>
                    <a:lnTo>
                      <a:pt x="926" y="1447"/>
                    </a:lnTo>
                    <a:lnTo>
                      <a:pt x="926" y="1447"/>
                    </a:lnTo>
                    <a:lnTo>
                      <a:pt x="929" y="1460"/>
                    </a:lnTo>
                    <a:lnTo>
                      <a:pt x="933" y="1473"/>
                    </a:lnTo>
                    <a:lnTo>
                      <a:pt x="935" y="1484"/>
                    </a:lnTo>
                    <a:lnTo>
                      <a:pt x="937" y="1495"/>
                    </a:lnTo>
                    <a:lnTo>
                      <a:pt x="935" y="1505"/>
                    </a:lnTo>
                    <a:lnTo>
                      <a:pt x="935" y="1516"/>
                    </a:lnTo>
                    <a:lnTo>
                      <a:pt x="928" y="1534"/>
                    </a:lnTo>
                    <a:lnTo>
                      <a:pt x="918" y="1551"/>
                    </a:lnTo>
                    <a:lnTo>
                      <a:pt x="907" y="1564"/>
                    </a:lnTo>
                    <a:lnTo>
                      <a:pt x="892" y="1577"/>
                    </a:lnTo>
                    <a:lnTo>
                      <a:pt x="877" y="1589"/>
                    </a:lnTo>
                    <a:lnTo>
                      <a:pt x="860" y="1598"/>
                    </a:lnTo>
                    <a:lnTo>
                      <a:pt x="844" y="1607"/>
                    </a:lnTo>
                    <a:lnTo>
                      <a:pt x="814" y="1618"/>
                    </a:lnTo>
                    <a:lnTo>
                      <a:pt x="793" y="1624"/>
                    </a:lnTo>
                    <a:lnTo>
                      <a:pt x="784" y="1628"/>
                    </a:lnTo>
                    <a:lnTo>
                      <a:pt x="737" y="13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4" name="Freeform 261"/>
              <p:cNvSpPr>
                <a:spLocks noEditPoints="1"/>
              </p:cNvSpPr>
              <p:nvPr/>
            </p:nvSpPr>
            <p:spPr bwMode="auto">
              <a:xfrm>
                <a:off x="5310188" y="1930400"/>
                <a:ext cx="995363" cy="2374900"/>
              </a:xfrm>
              <a:custGeom>
                <a:avLst/>
                <a:gdLst>
                  <a:gd name="T0" fmla="*/ 1168 w 1256"/>
                  <a:gd name="T1" fmla="*/ 347 h 2991"/>
                  <a:gd name="T2" fmla="*/ 907 w 1256"/>
                  <a:gd name="T3" fmla="*/ 61 h 2991"/>
                  <a:gd name="T4" fmla="*/ 562 w 1256"/>
                  <a:gd name="T5" fmla="*/ 5 h 2991"/>
                  <a:gd name="T6" fmla="*/ 222 w 1256"/>
                  <a:gd name="T7" fmla="*/ 179 h 2991"/>
                  <a:gd name="T8" fmla="*/ 47 w 1256"/>
                  <a:gd name="T9" fmla="*/ 524 h 2991"/>
                  <a:gd name="T10" fmla="*/ 39 w 1256"/>
                  <a:gd name="T11" fmla="*/ 860 h 2991"/>
                  <a:gd name="T12" fmla="*/ 54 w 1256"/>
                  <a:gd name="T13" fmla="*/ 1151 h 2991"/>
                  <a:gd name="T14" fmla="*/ 15 w 1256"/>
                  <a:gd name="T15" fmla="*/ 1508 h 2991"/>
                  <a:gd name="T16" fmla="*/ 183 w 1256"/>
                  <a:gd name="T17" fmla="*/ 1638 h 2991"/>
                  <a:gd name="T18" fmla="*/ 295 w 1256"/>
                  <a:gd name="T19" fmla="*/ 1717 h 2991"/>
                  <a:gd name="T20" fmla="*/ 125 w 1256"/>
                  <a:gd name="T21" fmla="*/ 2661 h 2991"/>
                  <a:gd name="T22" fmla="*/ 47 w 1256"/>
                  <a:gd name="T23" fmla="*/ 2881 h 2991"/>
                  <a:gd name="T24" fmla="*/ 338 w 1256"/>
                  <a:gd name="T25" fmla="*/ 2991 h 2991"/>
                  <a:gd name="T26" fmla="*/ 605 w 1256"/>
                  <a:gd name="T27" fmla="*/ 2870 h 2991"/>
                  <a:gd name="T28" fmla="*/ 717 w 1256"/>
                  <a:gd name="T29" fmla="*/ 2960 h 2991"/>
                  <a:gd name="T30" fmla="*/ 1135 w 1256"/>
                  <a:gd name="T31" fmla="*/ 2948 h 2991"/>
                  <a:gd name="T32" fmla="*/ 1149 w 1256"/>
                  <a:gd name="T33" fmla="*/ 2715 h 2991"/>
                  <a:gd name="T34" fmla="*/ 896 w 1256"/>
                  <a:gd name="T35" fmla="*/ 1987 h 2991"/>
                  <a:gd name="T36" fmla="*/ 1148 w 1256"/>
                  <a:gd name="T37" fmla="*/ 1814 h 2991"/>
                  <a:gd name="T38" fmla="*/ 1256 w 1256"/>
                  <a:gd name="T39" fmla="*/ 1545 h 2991"/>
                  <a:gd name="T40" fmla="*/ 1034 w 1256"/>
                  <a:gd name="T41" fmla="*/ 1183 h 2991"/>
                  <a:gd name="T42" fmla="*/ 1082 w 1256"/>
                  <a:gd name="T43" fmla="*/ 995 h 2991"/>
                  <a:gd name="T44" fmla="*/ 1228 w 1256"/>
                  <a:gd name="T45" fmla="*/ 694 h 2991"/>
                  <a:gd name="T46" fmla="*/ 659 w 1256"/>
                  <a:gd name="T47" fmla="*/ 1077 h 2991"/>
                  <a:gd name="T48" fmla="*/ 692 w 1256"/>
                  <a:gd name="T49" fmla="*/ 1168 h 2991"/>
                  <a:gd name="T50" fmla="*/ 1036 w 1256"/>
                  <a:gd name="T51" fmla="*/ 1291 h 2991"/>
                  <a:gd name="T52" fmla="*/ 1170 w 1256"/>
                  <a:gd name="T53" fmla="*/ 1582 h 2991"/>
                  <a:gd name="T54" fmla="*/ 896 w 1256"/>
                  <a:gd name="T55" fmla="*/ 1868 h 2991"/>
                  <a:gd name="T56" fmla="*/ 812 w 1256"/>
                  <a:gd name="T57" fmla="*/ 1991 h 2991"/>
                  <a:gd name="T58" fmla="*/ 950 w 1256"/>
                  <a:gd name="T59" fmla="*/ 2683 h 2991"/>
                  <a:gd name="T60" fmla="*/ 1095 w 1256"/>
                  <a:gd name="T61" fmla="*/ 2838 h 2991"/>
                  <a:gd name="T62" fmla="*/ 789 w 1256"/>
                  <a:gd name="T63" fmla="*/ 2889 h 2991"/>
                  <a:gd name="T64" fmla="*/ 681 w 1256"/>
                  <a:gd name="T65" fmla="*/ 2726 h 2991"/>
                  <a:gd name="T66" fmla="*/ 677 w 1256"/>
                  <a:gd name="T67" fmla="*/ 2073 h 2991"/>
                  <a:gd name="T68" fmla="*/ 575 w 1256"/>
                  <a:gd name="T69" fmla="*/ 2000 h 2991"/>
                  <a:gd name="T70" fmla="*/ 498 w 1256"/>
                  <a:gd name="T71" fmla="*/ 2542 h 2991"/>
                  <a:gd name="T72" fmla="*/ 500 w 1256"/>
                  <a:gd name="T73" fmla="*/ 2892 h 2991"/>
                  <a:gd name="T74" fmla="*/ 131 w 1256"/>
                  <a:gd name="T75" fmla="*/ 2864 h 2991"/>
                  <a:gd name="T76" fmla="*/ 237 w 1256"/>
                  <a:gd name="T77" fmla="*/ 2708 h 2991"/>
                  <a:gd name="T78" fmla="*/ 360 w 1256"/>
                  <a:gd name="T79" fmla="*/ 2667 h 2991"/>
                  <a:gd name="T80" fmla="*/ 429 w 1256"/>
                  <a:gd name="T81" fmla="*/ 1403 h 2991"/>
                  <a:gd name="T82" fmla="*/ 567 w 1256"/>
                  <a:gd name="T83" fmla="*/ 1116 h 2991"/>
                  <a:gd name="T84" fmla="*/ 504 w 1256"/>
                  <a:gd name="T85" fmla="*/ 983 h 2991"/>
                  <a:gd name="T86" fmla="*/ 308 w 1256"/>
                  <a:gd name="T87" fmla="*/ 750 h 2991"/>
                  <a:gd name="T88" fmla="*/ 123 w 1256"/>
                  <a:gd name="T89" fmla="*/ 616 h 2991"/>
                  <a:gd name="T90" fmla="*/ 297 w 1256"/>
                  <a:gd name="T91" fmla="*/ 222 h 2991"/>
                  <a:gd name="T92" fmla="*/ 674 w 1256"/>
                  <a:gd name="T93" fmla="*/ 84 h 2991"/>
                  <a:gd name="T94" fmla="*/ 972 w 1256"/>
                  <a:gd name="T95" fmla="*/ 213 h 2991"/>
                  <a:gd name="T96" fmla="*/ 1133 w 1256"/>
                  <a:gd name="T97" fmla="*/ 506 h 2991"/>
                  <a:gd name="T98" fmla="*/ 1110 w 1256"/>
                  <a:gd name="T99" fmla="*/ 815 h 2991"/>
                  <a:gd name="T100" fmla="*/ 899 w 1256"/>
                  <a:gd name="T101" fmla="*/ 1004 h 2991"/>
                  <a:gd name="T102" fmla="*/ 282 w 1256"/>
                  <a:gd name="T103" fmla="*/ 1498 h 2991"/>
                  <a:gd name="T104" fmla="*/ 136 w 1256"/>
                  <a:gd name="T105" fmla="*/ 1538 h 2991"/>
                  <a:gd name="T106" fmla="*/ 105 w 1256"/>
                  <a:gd name="T107" fmla="*/ 1364 h 2991"/>
                  <a:gd name="T108" fmla="*/ 101 w 1256"/>
                  <a:gd name="T109" fmla="*/ 1073 h 2991"/>
                  <a:gd name="T110" fmla="*/ 134 w 1256"/>
                  <a:gd name="T111" fmla="*/ 875 h 2991"/>
                  <a:gd name="T112" fmla="*/ 308 w 1256"/>
                  <a:gd name="T113" fmla="*/ 838 h 2991"/>
                  <a:gd name="T114" fmla="*/ 418 w 1256"/>
                  <a:gd name="T115" fmla="*/ 1015 h 2991"/>
                  <a:gd name="T116" fmla="*/ 313 w 1256"/>
                  <a:gd name="T117" fmla="*/ 1153 h 2991"/>
                  <a:gd name="T118" fmla="*/ 427 w 1256"/>
                  <a:gd name="T119" fmla="*/ 1176 h 2991"/>
                  <a:gd name="T120" fmla="*/ 593 w 1256"/>
                  <a:gd name="T121" fmla="*/ 2670 h 2991"/>
                  <a:gd name="T122" fmla="*/ 610 w 1256"/>
                  <a:gd name="T123" fmla="*/ 2381 h 2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6" h="2991">
                    <a:moveTo>
                      <a:pt x="1228" y="694"/>
                    </a:moveTo>
                    <a:lnTo>
                      <a:pt x="1228" y="694"/>
                    </a:lnTo>
                    <a:lnTo>
                      <a:pt x="1230" y="664"/>
                    </a:lnTo>
                    <a:lnTo>
                      <a:pt x="1230" y="634"/>
                    </a:lnTo>
                    <a:lnTo>
                      <a:pt x="1230" y="605"/>
                    </a:lnTo>
                    <a:lnTo>
                      <a:pt x="1228" y="575"/>
                    </a:lnTo>
                    <a:lnTo>
                      <a:pt x="1226" y="547"/>
                    </a:lnTo>
                    <a:lnTo>
                      <a:pt x="1220" y="517"/>
                    </a:lnTo>
                    <a:lnTo>
                      <a:pt x="1215" y="487"/>
                    </a:lnTo>
                    <a:lnTo>
                      <a:pt x="1209" y="459"/>
                    </a:lnTo>
                    <a:lnTo>
                      <a:pt x="1200" y="431"/>
                    </a:lnTo>
                    <a:lnTo>
                      <a:pt x="1190" y="401"/>
                    </a:lnTo>
                    <a:lnTo>
                      <a:pt x="1181" y="375"/>
                    </a:lnTo>
                    <a:lnTo>
                      <a:pt x="1168" y="347"/>
                    </a:lnTo>
                    <a:lnTo>
                      <a:pt x="1155" y="321"/>
                    </a:lnTo>
                    <a:lnTo>
                      <a:pt x="1142" y="295"/>
                    </a:lnTo>
                    <a:lnTo>
                      <a:pt x="1127" y="269"/>
                    </a:lnTo>
                    <a:lnTo>
                      <a:pt x="1110" y="244"/>
                    </a:lnTo>
                    <a:lnTo>
                      <a:pt x="1110" y="244"/>
                    </a:lnTo>
                    <a:lnTo>
                      <a:pt x="1092" y="218"/>
                    </a:lnTo>
                    <a:lnTo>
                      <a:pt x="1071" y="194"/>
                    </a:lnTo>
                    <a:lnTo>
                      <a:pt x="1051" y="172"/>
                    </a:lnTo>
                    <a:lnTo>
                      <a:pt x="1030" y="149"/>
                    </a:lnTo>
                    <a:lnTo>
                      <a:pt x="1006" y="131"/>
                    </a:lnTo>
                    <a:lnTo>
                      <a:pt x="983" y="110"/>
                    </a:lnTo>
                    <a:lnTo>
                      <a:pt x="959" y="93"/>
                    </a:lnTo>
                    <a:lnTo>
                      <a:pt x="933" y="76"/>
                    </a:lnTo>
                    <a:lnTo>
                      <a:pt x="907" y="61"/>
                    </a:lnTo>
                    <a:lnTo>
                      <a:pt x="881" y="48"/>
                    </a:lnTo>
                    <a:lnTo>
                      <a:pt x="853" y="37"/>
                    </a:lnTo>
                    <a:lnTo>
                      <a:pt x="825" y="28"/>
                    </a:lnTo>
                    <a:lnTo>
                      <a:pt x="797" y="19"/>
                    </a:lnTo>
                    <a:lnTo>
                      <a:pt x="767" y="11"/>
                    </a:lnTo>
                    <a:lnTo>
                      <a:pt x="737" y="5"/>
                    </a:lnTo>
                    <a:lnTo>
                      <a:pt x="707" y="2"/>
                    </a:lnTo>
                    <a:lnTo>
                      <a:pt x="707" y="2"/>
                    </a:lnTo>
                    <a:lnTo>
                      <a:pt x="677" y="0"/>
                    </a:lnTo>
                    <a:lnTo>
                      <a:pt x="648" y="0"/>
                    </a:lnTo>
                    <a:lnTo>
                      <a:pt x="648" y="0"/>
                    </a:lnTo>
                    <a:lnTo>
                      <a:pt x="620" y="0"/>
                    </a:lnTo>
                    <a:lnTo>
                      <a:pt x="590" y="2"/>
                    </a:lnTo>
                    <a:lnTo>
                      <a:pt x="562" y="5"/>
                    </a:lnTo>
                    <a:lnTo>
                      <a:pt x="534" y="11"/>
                    </a:lnTo>
                    <a:lnTo>
                      <a:pt x="508" y="17"/>
                    </a:lnTo>
                    <a:lnTo>
                      <a:pt x="480" y="24"/>
                    </a:lnTo>
                    <a:lnTo>
                      <a:pt x="453" y="32"/>
                    </a:lnTo>
                    <a:lnTo>
                      <a:pt x="427" y="43"/>
                    </a:lnTo>
                    <a:lnTo>
                      <a:pt x="401" y="54"/>
                    </a:lnTo>
                    <a:lnTo>
                      <a:pt x="377" y="65"/>
                    </a:lnTo>
                    <a:lnTo>
                      <a:pt x="353" y="78"/>
                    </a:lnTo>
                    <a:lnTo>
                      <a:pt x="328" y="93"/>
                    </a:lnTo>
                    <a:lnTo>
                      <a:pt x="306" y="108"/>
                    </a:lnTo>
                    <a:lnTo>
                      <a:pt x="284" y="125"/>
                    </a:lnTo>
                    <a:lnTo>
                      <a:pt x="261" y="142"/>
                    </a:lnTo>
                    <a:lnTo>
                      <a:pt x="241" y="160"/>
                    </a:lnTo>
                    <a:lnTo>
                      <a:pt x="222" y="179"/>
                    </a:lnTo>
                    <a:lnTo>
                      <a:pt x="202" y="200"/>
                    </a:lnTo>
                    <a:lnTo>
                      <a:pt x="185" y="220"/>
                    </a:lnTo>
                    <a:lnTo>
                      <a:pt x="166" y="242"/>
                    </a:lnTo>
                    <a:lnTo>
                      <a:pt x="149" y="265"/>
                    </a:lnTo>
                    <a:lnTo>
                      <a:pt x="134" y="287"/>
                    </a:lnTo>
                    <a:lnTo>
                      <a:pt x="119" y="312"/>
                    </a:lnTo>
                    <a:lnTo>
                      <a:pt x="106" y="336"/>
                    </a:lnTo>
                    <a:lnTo>
                      <a:pt x="95" y="362"/>
                    </a:lnTo>
                    <a:lnTo>
                      <a:pt x="84" y="388"/>
                    </a:lnTo>
                    <a:lnTo>
                      <a:pt x="73" y="414"/>
                    </a:lnTo>
                    <a:lnTo>
                      <a:pt x="65" y="440"/>
                    </a:lnTo>
                    <a:lnTo>
                      <a:pt x="58" y="468"/>
                    </a:lnTo>
                    <a:lnTo>
                      <a:pt x="50" y="496"/>
                    </a:lnTo>
                    <a:lnTo>
                      <a:pt x="47" y="524"/>
                    </a:lnTo>
                    <a:lnTo>
                      <a:pt x="43" y="554"/>
                    </a:lnTo>
                    <a:lnTo>
                      <a:pt x="43" y="554"/>
                    </a:lnTo>
                    <a:lnTo>
                      <a:pt x="39" y="588"/>
                    </a:lnTo>
                    <a:lnTo>
                      <a:pt x="39" y="623"/>
                    </a:lnTo>
                    <a:lnTo>
                      <a:pt x="41" y="655"/>
                    </a:lnTo>
                    <a:lnTo>
                      <a:pt x="47" y="687"/>
                    </a:lnTo>
                    <a:lnTo>
                      <a:pt x="52" y="718"/>
                    </a:lnTo>
                    <a:lnTo>
                      <a:pt x="62" y="750"/>
                    </a:lnTo>
                    <a:lnTo>
                      <a:pt x="71" y="780"/>
                    </a:lnTo>
                    <a:lnTo>
                      <a:pt x="84" y="808"/>
                    </a:lnTo>
                    <a:lnTo>
                      <a:pt x="84" y="808"/>
                    </a:lnTo>
                    <a:lnTo>
                      <a:pt x="67" y="825"/>
                    </a:lnTo>
                    <a:lnTo>
                      <a:pt x="52" y="842"/>
                    </a:lnTo>
                    <a:lnTo>
                      <a:pt x="39" y="860"/>
                    </a:lnTo>
                    <a:lnTo>
                      <a:pt x="28" y="879"/>
                    </a:lnTo>
                    <a:lnTo>
                      <a:pt x="19" y="899"/>
                    </a:lnTo>
                    <a:lnTo>
                      <a:pt x="11" y="922"/>
                    </a:lnTo>
                    <a:lnTo>
                      <a:pt x="6" y="944"/>
                    </a:lnTo>
                    <a:lnTo>
                      <a:pt x="2" y="967"/>
                    </a:lnTo>
                    <a:lnTo>
                      <a:pt x="2" y="967"/>
                    </a:lnTo>
                    <a:lnTo>
                      <a:pt x="0" y="991"/>
                    </a:lnTo>
                    <a:lnTo>
                      <a:pt x="0" y="1017"/>
                    </a:lnTo>
                    <a:lnTo>
                      <a:pt x="4" y="1041"/>
                    </a:lnTo>
                    <a:lnTo>
                      <a:pt x="9" y="1064"/>
                    </a:lnTo>
                    <a:lnTo>
                      <a:pt x="17" y="1088"/>
                    </a:lnTo>
                    <a:lnTo>
                      <a:pt x="26" y="1110"/>
                    </a:lnTo>
                    <a:lnTo>
                      <a:pt x="39" y="1131"/>
                    </a:lnTo>
                    <a:lnTo>
                      <a:pt x="54" y="1151"/>
                    </a:lnTo>
                    <a:lnTo>
                      <a:pt x="54" y="1151"/>
                    </a:lnTo>
                    <a:lnTo>
                      <a:pt x="73" y="1174"/>
                    </a:lnTo>
                    <a:lnTo>
                      <a:pt x="73" y="1174"/>
                    </a:lnTo>
                    <a:lnTo>
                      <a:pt x="50" y="1248"/>
                    </a:lnTo>
                    <a:lnTo>
                      <a:pt x="50" y="1248"/>
                    </a:lnTo>
                    <a:lnTo>
                      <a:pt x="24" y="1340"/>
                    </a:lnTo>
                    <a:lnTo>
                      <a:pt x="24" y="1340"/>
                    </a:lnTo>
                    <a:lnTo>
                      <a:pt x="19" y="1357"/>
                    </a:lnTo>
                    <a:lnTo>
                      <a:pt x="13" y="1377"/>
                    </a:lnTo>
                    <a:lnTo>
                      <a:pt x="9" y="1403"/>
                    </a:lnTo>
                    <a:lnTo>
                      <a:pt x="7" y="1431"/>
                    </a:lnTo>
                    <a:lnTo>
                      <a:pt x="7" y="1461"/>
                    </a:lnTo>
                    <a:lnTo>
                      <a:pt x="11" y="1493"/>
                    </a:lnTo>
                    <a:lnTo>
                      <a:pt x="15" y="1508"/>
                    </a:lnTo>
                    <a:lnTo>
                      <a:pt x="21" y="1523"/>
                    </a:lnTo>
                    <a:lnTo>
                      <a:pt x="28" y="1539"/>
                    </a:lnTo>
                    <a:lnTo>
                      <a:pt x="35" y="1554"/>
                    </a:lnTo>
                    <a:lnTo>
                      <a:pt x="35" y="1554"/>
                    </a:lnTo>
                    <a:lnTo>
                      <a:pt x="47" y="1569"/>
                    </a:lnTo>
                    <a:lnTo>
                      <a:pt x="58" y="1584"/>
                    </a:lnTo>
                    <a:lnTo>
                      <a:pt x="73" y="1595"/>
                    </a:lnTo>
                    <a:lnTo>
                      <a:pt x="88" y="1607"/>
                    </a:lnTo>
                    <a:lnTo>
                      <a:pt x="105" y="1618"/>
                    </a:lnTo>
                    <a:lnTo>
                      <a:pt x="123" y="1625"/>
                    </a:lnTo>
                    <a:lnTo>
                      <a:pt x="142" y="1631"/>
                    </a:lnTo>
                    <a:lnTo>
                      <a:pt x="164" y="1637"/>
                    </a:lnTo>
                    <a:lnTo>
                      <a:pt x="164" y="1637"/>
                    </a:lnTo>
                    <a:lnTo>
                      <a:pt x="183" y="1638"/>
                    </a:lnTo>
                    <a:lnTo>
                      <a:pt x="202" y="1640"/>
                    </a:lnTo>
                    <a:lnTo>
                      <a:pt x="202" y="1640"/>
                    </a:lnTo>
                    <a:lnTo>
                      <a:pt x="202" y="1640"/>
                    </a:lnTo>
                    <a:lnTo>
                      <a:pt x="216" y="1640"/>
                    </a:lnTo>
                    <a:lnTo>
                      <a:pt x="231" y="1638"/>
                    </a:lnTo>
                    <a:lnTo>
                      <a:pt x="246" y="1635"/>
                    </a:lnTo>
                    <a:lnTo>
                      <a:pt x="259" y="1631"/>
                    </a:lnTo>
                    <a:lnTo>
                      <a:pt x="272" y="1625"/>
                    </a:lnTo>
                    <a:lnTo>
                      <a:pt x="286" y="1618"/>
                    </a:lnTo>
                    <a:lnTo>
                      <a:pt x="297" y="1610"/>
                    </a:lnTo>
                    <a:lnTo>
                      <a:pt x="308" y="1601"/>
                    </a:lnTo>
                    <a:lnTo>
                      <a:pt x="308" y="1601"/>
                    </a:lnTo>
                    <a:lnTo>
                      <a:pt x="300" y="1661"/>
                    </a:lnTo>
                    <a:lnTo>
                      <a:pt x="295" y="1717"/>
                    </a:lnTo>
                    <a:lnTo>
                      <a:pt x="289" y="1814"/>
                    </a:lnTo>
                    <a:lnTo>
                      <a:pt x="287" y="1883"/>
                    </a:lnTo>
                    <a:lnTo>
                      <a:pt x="286" y="1913"/>
                    </a:lnTo>
                    <a:lnTo>
                      <a:pt x="286" y="1913"/>
                    </a:lnTo>
                    <a:lnTo>
                      <a:pt x="282" y="2105"/>
                    </a:lnTo>
                    <a:lnTo>
                      <a:pt x="280" y="2308"/>
                    </a:lnTo>
                    <a:lnTo>
                      <a:pt x="276" y="2618"/>
                    </a:lnTo>
                    <a:lnTo>
                      <a:pt x="276" y="2618"/>
                    </a:lnTo>
                    <a:lnTo>
                      <a:pt x="250" y="2622"/>
                    </a:lnTo>
                    <a:lnTo>
                      <a:pt x="220" y="2626"/>
                    </a:lnTo>
                    <a:lnTo>
                      <a:pt x="187" y="2635"/>
                    </a:lnTo>
                    <a:lnTo>
                      <a:pt x="155" y="2646"/>
                    </a:lnTo>
                    <a:lnTo>
                      <a:pt x="140" y="2652"/>
                    </a:lnTo>
                    <a:lnTo>
                      <a:pt x="125" y="2661"/>
                    </a:lnTo>
                    <a:lnTo>
                      <a:pt x="110" y="2670"/>
                    </a:lnTo>
                    <a:lnTo>
                      <a:pt x="97" y="2680"/>
                    </a:lnTo>
                    <a:lnTo>
                      <a:pt x="84" y="2691"/>
                    </a:lnTo>
                    <a:lnTo>
                      <a:pt x="75" y="2704"/>
                    </a:lnTo>
                    <a:lnTo>
                      <a:pt x="65" y="2719"/>
                    </a:lnTo>
                    <a:lnTo>
                      <a:pt x="58" y="2734"/>
                    </a:lnTo>
                    <a:lnTo>
                      <a:pt x="58" y="2734"/>
                    </a:lnTo>
                    <a:lnTo>
                      <a:pt x="50" y="2754"/>
                    </a:lnTo>
                    <a:lnTo>
                      <a:pt x="45" y="2773"/>
                    </a:lnTo>
                    <a:lnTo>
                      <a:pt x="41" y="2790"/>
                    </a:lnTo>
                    <a:lnTo>
                      <a:pt x="39" y="2805"/>
                    </a:lnTo>
                    <a:lnTo>
                      <a:pt x="37" y="2835"/>
                    </a:lnTo>
                    <a:lnTo>
                      <a:pt x="41" y="2859"/>
                    </a:lnTo>
                    <a:lnTo>
                      <a:pt x="47" y="2881"/>
                    </a:lnTo>
                    <a:lnTo>
                      <a:pt x="54" y="2900"/>
                    </a:lnTo>
                    <a:lnTo>
                      <a:pt x="62" y="2917"/>
                    </a:lnTo>
                    <a:lnTo>
                      <a:pt x="71" y="2932"/>
                    </a:lnTo>
                    <a:lnTo>
                      <a:pt x="75" y="2937"/>
                    </a:lnTo>
                    <a:lnTo>
                      <a:pt x="75" y="2937"/>
                    </a:lnTo>
                    <a:lnTo>
                      <a:pt x="80" y="2945"/>
                    </a:lnTo>
                    <a:lnTo>
                      <a:pt x="88" y="2952"/>
                    </a:lnTo>
                    <a:lnTo>
                      <a:pt x="101" y="2962"/>
                    </a:lnTo>
                    <a:lnTo>
                      <a:pt x="123" y="2969"/>
                    </a:lnTo>
                    <a:lnTo>
                      <a:pt x="155" y="2978"/>
                    </a:lnTo>
                    <a:lnTo>
                      <a:pt x="202" y="2984"/>
                    </a:lnTo>
                    <a:lnTo>
                      <a:pt x="261" y="2990"/>
                    </a:lnTo>
                    <a:lnTo>
                      <a:pt x="338" y="2991"/>
                    </a:lnTo>
                    <a:lnTo>
                      <a:pt x="338" y="2991"/>
                    </a:lnTo>
                    <a:lnTo>
                      <a:pt x="379" y="2991"/>
                    </a:lnTo>
                    <a:lnTo>
                      <a:pt x="429" y="2988"/>
                    </a:lnTo>
                    <a:lnTo>
                      <a:pt x="457" y="2986"/>
                    </a:lnTo>
                    <a:lnTo>
                      <a:pt x="483" y="2982"/>
                    </a:lnTo>
                    <a:lnTo>
                      <a:pt x="508" y="2976"/>
                    </a:lnTo>
                    <a:lnTo>
                      <a:pt x="528" y="2971"/>
                    </a:lnTo>
                    <a:lnTo>
                      <a:pt x="528" y="2971"/>
                    </a:lnTo>
                    <a:lnTo>
                      <a:pt x="547" y="2963"/>
                    </a:lnTo>
                    <a:lnTo>
                      <a:pt x="562" y="2952"/>
                    </a:lnTo>
                    <a:lnTo>
                      <a:pt x="573" y="2939"/>
                    </a:lnTo>
                    <a:lnTo>
                      <a:pt x="584" y="2926"/>
                    </a:lnTo>
                    <a:lnTo>
                      <a:pt x="593" y="2909"/>
                    </a:lnTo>
                    <a:lnTo>
                      <a:pt x="599" y="2891"/>
                    </a:lnTo>
                    <a:lnTo>
                      <a:pt x="605" y="2870"/>
                    </a:lnTo>
                    <a:lnTo>
                      <a:pt x="608" y="2850"/>
                    </a:lnTo>
                    <a:lnTo>
                      <a:pt x="608" y="2850"/>
                    </a:lnTo>
                    <a:lnTo>
                      <a:pt x="612" y="2864"/>
                    </a:lnTo>
                    <a:lnTo>
                      <a:pt x="618" y="2879"/>
                    </a:lnTo>
                    <a:lnTo>
                      <a:pt x="625" y="2892"/>
                    </a:lnTo>
                    <a:lnTo>
                      <a:pt x="633" y="2906"/>
                    </a:lnTo>
                    <a:lnTo>
                      <a:pt x="633" y="2906"/>
                    </a:lnTo>
                    <a:lnTo>
                      <a:pt x="642" y="2917"/>
                    </a:lnTo>
                    <a:lnTo>
                      <a:pt x="653" y="2928"/>
                    </a:lnTo>
                    <a:lnTo>
                      <a:pt x="664" y="2937"/>
                    </a:lnTo>
                    <a:lnTo>
                      <a:pt x="675" y="2945"/>
                    </a:lnTo>
                    <a:lnTo>
                      <a:pt x="689" y="2950"/>
                    </a:lnTo>
                    <a:lnTo>
                      <a:pt x="702" y="2956"/>
                    </a:lnTo>
                    <a:lnTo>
                      <a:pt x="717" y="2960"/>
                    </a:lnTo>
                    <a:lnTo>
                      <a:pt x="731" y="2963"/>
                    </a:lnTo>
                    <a:lnTo>
                      <a:pt x="731" y="2963"/>
                    </a:lnTo>
                    <a:lnTo>
                      <a:pt x="780" y="2969"/>
                    </a:lnTo>
                    <a:lnTo>
                      <a:pt x="830" y="2973"/>
                    </a:lnTo>
                    <a:lnTo>
                      <a:pt x="883" y="2975"/>
                    </a:lnTo>
                    <a:lnTo>
                      <a:pt x="937" y="2976"/>
                    </a:lnTo>
                    <a:lnTo>
                      <a:pt x="937" y="2976"/>
                    </a:lnTo>
                    <a:lnTo>
                      <a:pt x="937" y="2976"/>
                    </a:lnTo>
                    <a:lnTo>
                      <a:pt x="991" y="2975"/>
                    </a:lnTo>
                    <a:lnTo>
                      <a:pt x="1047" y="2971"/>
                    </a:lnTo>
                    <a:lnTo>
                      <a:pt x="1073" y="2969"/>
                    </a:lnTo>
                    <a:lnTo>
                      <a:pt x="1097" y="2963"/>
                    </a:lnTo>
                    <a:lnTo>
                      <a:pt x="1118" y="2958"/>
                    </a:lnTo>
                    <a:lnTo>
                      <a:pt x="1135" y="2948"/>
                    </a:lnTo>
                    <a:lnTo>
                      <a:pt x="1135" y="2948"/>
                    </a:lnTo>
                    <a:lnTo>
                      <a:pt x="1142" y="2943"/>
                    </a:lnTo>
                    <a:lnTo>
                      <a:pt x="1148" y="2937"/>
                    </a:lnTo>
                    <a:lnTo>
                      <a:pt x="1155" y="2928"/>
                    </a:lnTo>
                    <a:lnTo>
                      <a:pt x="1161" y="2919"/>
                    </a:lnTo>
                    <a:lnTo>
                      <a:pt x="1170" y="2898"/>
                    </a:lnTo>
                    <a:lnTo>
                      <a:pt x="1176" y="2874"/>
                    </a:lnTo>
                    <a:lnTo>
                      <a:pt x="1179" y="2850"/>
                    </a:lnTo>
                    <a:lnTo>
                      <a:pt x="1179" y="2822"/>
                    </a:lnTo>
                    <a:lnTo>
                      <a:pt x="1177" y="2794"/>
                    </a:lnTo>
                    <a:lnTo>
                      <a:pt x="1170" y="2766"/>
                    </a:lnTo>
                    <a:lnTo>
                      <a:pt x="1170" y="2766"/>
                    </a:lnTo>
                    <a:lnTo>
                      <a:pt x="1162" y="2741"/>
                    </a:lnTo>
                    <a:lnTo>
                      <a:pt x="1149" y="2715"/>
                    </a:lnTo>
                    <a:lnTo>
                      <a:pt x="1140" y="2700"/>
                    </a:lnTo>
                    <a:lnTo>
                      <a:pt x="1131" y="2687"/>
                    </a:lnTo>
                    <a:lnTo>
                      <a:pt x="1118" y="2674"/>
                    </a:lnTo>
                    <a:lnTo>
                      <a:pt x="1105" y="2661"/>
                    </a:lnTo>
                    <a:lnTo>
                      <a:pt x="1090" y="2650"/>
                    </a:lnTo>
                    <a:lnTo>
                      <a:pt x="1071" y="2637"/>
                    </a:lnTo>
                    <a:lnTo>
                      <a:pt x="1052" y="2627"/>
                    </a:lnTo>
                    <a:lnTo>
                      <a:pt x="1030" y="2618"/>
                    </a:lnTo>
                    <a:lnTo>
                      <a:pt x="1006" y="2609"/>
                    </a:lnTo>
                    <a:lnTo>
                      <a:pt x="980" y="2601"/>
                    </a:lnTo>
                    <a:lnTo>
                      <a:pt x="950" y="2598"/>
                    </a:lnTo>
                    <a:lnTo>
                      <a:pt x="916" y="2594"/>
                    </a:lnTo>
                    <a:lnTo>
                      <a:pt x="916" y="2594"/>
                    </a:lnTo>
                    <a:lnTo>
                      <a:pt x="896" y="1987"/>
                    </a:lnTo>
                    <a:lnTo>
                      <a:pt x="896" y="1987"/>
                    </a:lnTo>
                    <a:lnTo>
                      <a:pt x="896" y="1954"/>
                    </a:lnTo>
                    <a:lnTo>
                      <a:pt x="896" y="1954"/>
                    </a:lnTo>
                    <a:lnTo>
                      <a:pt x="924" y="1946"/>
                    </a:lnTo>
                    <a:lnTo>
                      <a:pt x="954" y="1937"/>
                    </a:lnTo>
                    <a:lnTo>
                      <a:pt x="983" y="1926"/>
                    </a:lnTo>
                    <a:lnTo>
                      <a:pt x="1011" y="1913"/>
                    </a:lnTo>
                    <a:lnTo>
                      <a:pt x="1039" y="1898"/>
                    </a:lnTo>
                    <a:lnTo>
                      <a:pt x="1065" y="1881"/>
                    </a:lnTo>
                    <a:lnTo>
                      <a:pt x="1092" y="1862"/>
                    </a:lnTo>
                    <a:lnTo>
                      <a:pt x="1114" y="1844"/>
                    </a:lnTo>
                    <a:lnTo>
                      <a:pt x="1114" y="1844"/>
                    </a:lnTo>
                    <a:lnTo>
                      <a:pt x="1131" y="1829"/>
                    </a:lnTo>
                    <a:lnTo>
                      <a:pt x="1148" y="1814"/>
                    </a:lnTo>
                    <a:lnTo>
                      <a:pt x="1162" y="1797"/>
                    </a:lnTo>
                    <a:lnTo>
                      <a:pt x="1176" y="1780"/>
                    </a:lnTo>
                    <a:lnTo>
                      <a:pt x="1189" y="1763"/>
                    </a:lnTo>
                    <a:lnTo>
                      <a:pt x="1200" y="1745"/>
                    </a:lnTo>
                    <a:lnTo>
                      <a:pt x="1211" y="1728"/>
                    </a:lnTo>
                    <a:lnTo>
                      <a:pt x="1220" y="1709"/>
                    </a:lnTo>
                    <a:lnTo>
                      <a:pt x="1228" y="1689"/>
                    </a:lnTo>
                    <a:lnTo>
                      <a:pt x="1235" y="1670"/>
                    </a:lnTo>
                    <a:lnTo>
                      <a:pt x="1241" y="1650"/>
                    </a:lnTo>
                    <a:lnTo>
                      <a:pt x="1246" y="1629"/>
                    </a:lnTo>
                    <a:lnTo>
                      <a:pt x="1250" y="1609"/>
                    </a:lnTo>
                    <a:lnTo>
                      <a:pt x="1254" y="1588"/>
                    </a:lnTo>
                    <a:lnTo>
                      <a:pt x="1254" y="1566"/>
                    </a:lnTo>
                    <a:lnTo>
                      <a:pt x="1256" y="1545"/>
                    </a:lnTo>
                    <a:lnTo>
                      <a:pt x="1256" y="1545"/>
                    </a:lnTo>
                    <a:lnTo>
                      <a:pt x="1254" y="1523"/>
                    </a:lnTo>
                    <a:lnTo>
                      <a:pt x="1252" y="1502"/>
                    </a:lnTo>
                    <a:lnTo>
                      <a:pt x="1250" y="1484"/>
                    </a:lnTo>
                    <a:lnTo>
                      <a:pt x="1245" y="1463"/>
                    </a:lnTo>
                    <a:lnTo>
                      <a:pt x="1233" y="1426"/>
                    </a:lnTo>
                    <a:lnTo>
                      <a:pt x="1218" y="1388"/>
                    </a:lnTo>
                    <a:lnTo>
                      <a:pt x="1200" y="1353"/>
                    </a:lnTo>
                    <a:lnTo>
                      <a:pt x="1179" y="1319"/>
                    </a:lnTo>
                    <a:lnTo>
                      <a:pt x="1153" y="1288"/>
                    </a:lnTo>
                    <a:lnTo>
                      <a:pt x="1127" y="1260"/>
                    </a:lnTo>
                    <a:lnTo>
                      <a:pt x="1097" y="1232"/>
                    </a:lnTo>
                    <a:lnTo>
                      <a:pt x="1065" y="1205"/>
                    </a:lnTo>
                    <a:lnTo>
                      <a:pt x="1034" y="1183"/>
                    </a:lnTo>
                    <a:lnTo>
                      <a:pt x="1000" y="1163"/>
                    </a:lnTo>
                    <a:lnTo>
                      <a:pt x="965" y="1144"/>
                    </a:lnTo>
                    <a:lnTo>
                      <a:pt x="929" y="1127"/>
                    </a:lnTo>
                    <a:lnTo>
                      <a:pt x="894" y="1112"/>
                    </a:lnTo>
                    <a:lnTo>
                      <a:pt x="858" y="1101"/>
                    </a:lnTo>
                    <a:lnTo>
                      <a:pt x="858" y="1101"/>
                    </a:lnTo>
                    <a:lnTo>
                      <a:pt x="903" y="1090"/>
                    </a:lnTo>
                    <a:lnTo>
                      <a:pt x="944" y="1077"/>
                    </a:lnTo>
                    <a:lnTo>
                      <a:pt x="983" y="1060"/>
                    </a:lnTo>
                    <a:lnTo>
                      <a:pt x="1021" y="1039"/>
                    </a:lnTo>
                    <a:lnTo>
                      <a:pt x="1021" y="1039"/>
                    </a:lnTo>
                    <a:lnTo>
                      <a:pt x="1041" y="1026"/>
                    </a:lnTo>
                    <a:lnTo>
                      <a:pt x="1062" y="1011"/>
                    </a:lnTo>
                    <a:lnTo>
                      <a:pt x="1082" y="995"/>
                    </a:lnTo>
                    <a:lnTo>
                      <a:pt x="1101" y="978"/>
                    </a:lnTo>
                    <a:lnTo>
                      <a:pt x="1118" y="959"/>
                    </a:lnTo>
                    <a:lnTo>
                      <a:pt x="1133" y="940"/>
                    </a:lnTo>
                    <a:lnTo>
                      <a:pt x="1148" y="920"/>
                    </a:lnTo>
                    <a:lnTo>
                      <a:pt x="1162" y="898"/>
                    </a:lnTo>
                    <a:lnTo>
                      <a:pt x="1176" y="875"/>
                    </a:lnTo>
                    <a:lnTo>
                      <a:pt x="1187" y="851"/>
                    </a:lnTo>
                    <a:lnTo>
                      <a:pt x="1196" y="827"/>
                    </a:lnTo>
                    <a:lnTo>
                      <a:pt x="1205" y="802"/>
                    </a:lnTo>
                    <a:lnTo>
                      <a:pt x="1213" y="776"/>
                    </a:lnTo>
                    <a:lnTo>
                      <a:pt x="1218" y="750"/>
                    </a:lnTo>
                    <a:lnTo>
                      <a:pt x="1224" y="722"/>
                    </a:lnTo>
                    <a:lnTo>
                      <a:pt x="1228" y="694"/>
                    </a:lnTo>
                    <a:lnTo>
                      <a:pt x="1228" y="694"/>
                    </a:lnTo>
                    <a:close/>
                    <a:moveTo>
                      <a:pt x="810" y="1024"/>
                    </a:moveTo>
                    <a:lnTo>
                      <a:pt x="810" y="1024"/>
                    </a:lnTo>
                    <a:lnTo>
                      <a:pt x="797" y="1026"/>
                    </a:lnTo>
                    <a:lnTo>
                      <a:pt x="780" y="1026"/>
                    </a:lnTo>
                    <a:lnTo>
                      <a:pt x="780" y="1026"/>
                    </a:lnTo>
                    <a:lnTo>
                      <a:pt x="758" y="1026"/>
                    </a:lnTo>
                    <a:lnTo>
                      <a:pt x="733" y="1028"/>
                    </a:lnTo>
                    <a:lnTo>
                      <a:pt x="711" y="1034"/>
                    </a:lnTo>
                    <a:lnTo>
                      <a:pt x="702" y="1037"/>
                    </a:lnTo>
                    <a:lnTo>
                      <a:pt x="692" y="1043"/>
                    </a:lnTo>
                    <a:lnTo>
                      <a:pt x="692" y="1043"/>
                    </a:lnTo>
                    <a:lnTo>
                      <a:pt x="677" y="1054"/>
                    </a:lnTo>
                    <a:lnTo>
                      <a:pt x="666" y="1065"/>
                    </a:lnTo>
                    <a:lnTo>
                      <a:pt x="659" y="1077"/>
                    </a:lnTo>
                    <a:lnTo>
                      <a:pt x="655" y="1090"/>
                    </a:lnTo>
                    <a:lnTo>
                      <a:pt x="651" y="1101"/>
                    </a:lnTo>
                    <a:lnTo>
                      <a:pt x="651" y="1112"/>
                    </a:lnTo>
                    <a:lnTo>
                      <a:pt x="653" y="1129"/>
                    </a:lnTo>
                    <a:lnTo>
                      <a:pt x="653" y="1131"/>
                    </a:lnTo>
                    <a:lnTo>
                      <a:pt x="653" y="1131"/>
                    </a:lnTo>
                    <a:lnTo>
                      <a:pt x="655" y="1140"/>
                    </a:lnTo>
                    <a:lnTo>
                      <a:pt x="659" y="1148"/>
                    </a:lnTo>
                    <a:lnTo>
                      <a:pt x="664" y="1153"/>
                    </a:lnTo>
                    <a:lnTo>
                      <a:pt x="670" y="1161"/>
                    </a:lnTo>
                    <a:lnTo>
                      <a:pt x="670" y="1161"/>
                    </a:lnTo>
                    <a:lnTo>
                      <a:pt x="677" y="1164"/>
                    </a:lnTo>
                    <a:lnTo>
                      <a:pt x="685" y="1166"/>
                    </a:lnTo>
                    <a:lnTo>
                      <a:pt x="692" y="1168"/>
                    </a:lnTo>
                    <a:lnTo>
                      <a:pt x="702" y="1168"/>
                    </a:lnTo>
                    <a:lnTo>
                      <a:pt x="702" y="1168"/>
                    </a:lnTo>
                    <a:lnTo>
                      <a:pt x="730" y="1166"/>
                    </a:lnTo>
                    <a:lnTo>
                      <a:pt x="730" y="1166"/>
                    </a:lnTo>
                    <a:lnTo>
                      <a:pt x="763" y="1168"/>
                    </a:lnTo>
                    <a:lnTo>
                      <a:pt x="799" y="1174"/>
                    </a:lnTo>
                    <a:lnTo>
                      <a:pt x="834" y="1183"/>
                    </a:lnTo>
                    <a:lnTo>
                      <a:pt x="871" y="1194"/>
                    </a:lnTo>
                    <a:lnTo>
                      <a:pt x="909" y="1211"/>
                    </a:lnTo>
                    <a:lnTo>
                      <a:pt x="944" y="1228"/>
                    </a:lnTo>
                    <a:lnTo>
                      <a:pt x="980" y="1248"/>
                    </a:lnTo>
                    <a:lnTo>
                      <a:pt x="1013" y="1273"/>
                    </a:lnTo>
                    <a:lnTo>
                      <a:pt x="1013" y="1273"/>
                    </a:lnTo>
                    <a:lnTo>
                      <a:pt x="1036" y="1291"/>
                    </a:lnTo>
                    <a:lnTo>
                      <a:pt x="1062" y="1314"/>
                    </a:lnTo>
                    <a:lnTo>
                      <a:pt x="1088" y="1342"/>
                    </a:lnTo>
                    <a:lnTo>
                      <a:pt x="1114" y="1373"/>
                    </a:lnTo>
                    <a:lnTo>
                      <a:pt x="1125" y="1392"/>
                    </a:lnTo>
                    <a:lnTo>
                      <a:pt x="1136" y="1411"/>
                    </a:lnTo>
                    <a:lnTo>
                      <a:pt x="1146" y="1431"/>
                    </a:lnTo>
                    <a:lnTo>
                      <a:pt x="1155" y="1452"/>
                    </a:lnTo>
                    <a:lnTo>
                      <a:pt x="1161" y="1474"/>
                    </a:lnTo>
                    <a:lnTo>
                      <a:pt x="1166" y="1497"/>
                    </a:lnTo>
                    <a:lnTo>
                      <a:pt x="1170" y="1521"/>
                    </a:lnTo>
                    <a:lnTo>
                      <a:pt x="1172" y="1545"/>
                    </a:lnTo>
                    <a:lnTo>
                      <a:pt x="1172" y="1545"/>
                    </a:lnTo>
                    <a:lnTo>
                      <a:pt x="1170" y="1564"/>
                    </a:lnTo>
                    <a:lnTo>
                      <a:pt x="1170" y="1582"/>
                    </a:lnTo>
                    <a:lnTo>
                      <a:pt x="1166" y="1601"/>
                    </a:lnTo>
                    <a:lnTo>
                      <a:pt x="1162" y="1618"/>
                    </a:lnTo>
                    <a:lnTo>
                      <a:pt x="1153" y="1651"/>
                    </a:lnTo>
                    <a:lnTo>
                      <a:pt x="1138" y="1683"/>
                    </a:lnTo>
                    <a:lnTo>
                      <a:pt x="1121" y="1711"/>
                    </a:lnTo>
                    <a:lnTo>
                      <a:pt x="1103" y="1737"/>
                    </a:lnTo>
                    <a:lnTo>
                      <a:pt x="1080" y="1762"/>
                    </a:lnTo>
                    <a:lnTo>
                      <a:pt x="1056" y="1782"/>
                    </a:lnTo>
                    <a:lnTo>
                      <a:pt x="1030" y="1803"/>
                    </a:lnTo>
                    <a:lnTo>
                      <a:pt x="1004" y="1819"/>
                    </a:lnTo>
                    <a:lnTo>
                      <a:pt x="978" y="1834"/>
                    </a:lnTo>
                    <a:lnTo>
                      <a:pt x="950" y="1847"/>
                    </a:lnTo>
                    <a:lnTo>
                      <a:pt x="922" y="1859"/>
                    </a:lnTo>
                    <a:lnTo>
                      <a:pt x="896" y="1868"/>
                    </a:lnTo>
                    <a:lnTo>
                      <a:pt x="870" y="1874"/>
                    </a:lnTo>
                    <a:lnTo>
                      <a:pt x="845" y="1879"/>
                    </a:lnTo>
                    <a:lnTo>
                      <a:pt x="845" y="1879"/>
                    </a:lnTo>
                    <a:lnTo>
                      <a:pt x="836" y="1881"/>
                    </a:lnTo>
                    <a:lnTo>
                      <a:pt x="828" y="1885"/>
                    </a:lnTo>
                    <a:lnTo>
                      <a:pt x="823" y="1888"/>
                    </a:lnTo>
                    <a:lnTo>
                      <a:pt x="817" y="1894"/>
                    </a:lnTo>
                    <a:lnTo>
                      <a:pt x="814" y="1900"/>
                    </a:lnTo>
                    <a:lnTo>
                      <a:pt x="810" y="1907"/>
                    </a:lnTo>
                    <a:lnTo>
                      <a:pt x="808" y="1915"/>
                    </a:lnTo>
                    <a:lnTo>
                      <a:pt x="808" y="1924"/>
                    </a:lnTo>
                    <a:lnTo>
                      <a:pt x="808" y="1924"/>
                    </a:lnTo>
                    <a:lnTo>
                      <a:pt x="812" y="1991"/>
                    </a:lnTo>
                    <a:lnTo>
                      <a:pt x="812" y="1991"/>
                    </a:lnTo>
                    <a:lnTo>
                      <a:pt x="827" y="2381"/>
                    </a:lnTo>
                    <a:lnTo>
                      <a:pt x="834" y="2637"/>
                    </a:lnTo>
                    <a:lnTo>
                      <a:pt x="834" y="2637"/>
                    </a:lnTo>
                    <a:lnTo>
                      <a:pt x="836" y="2644"/>
                    </a:lnTo>
                    <a:lnTo>
                      <a:pt x="838" y="2652"/>
                    </a:lnTo>
                    <a:lnTo>
                      <a:pt x="842" y="2659"/>
                    </a:lnTo>
                    <a:lnTo>
                      <a:pt x="847" y="2665"/>
                    </a:lnTo>
                    <a:lnTo>
                      <a:pt x="853" y="2670"/>
                    </a:lnTo>
                    <a:lnTo>
                      <a:pt x="860" y="2674"/>
                    </a:lnTo>
                    <a:lnTo>
                      <a:pt x="868" y="2676"/>
                    </a:lnTo>
                    <a:lnTo>
                      <a:pt x="877" y="2676"/>
                    </a:lnTo>
                    <a:lnTo>
                      <a:pt x="877" y="2676"/>
                    </a:lnTo>
                    <a:lnTo>
                      <a:pt x="914" y="2678"/>
                    </a:lnTo>
                    <a:lnTo>
                      <a:pt x="950" y="2683"/>
                    </a:lnTo>
                    <a:lnTo>
                      <a:pt x="980" y="2691"/>
                    </a:lnTo>
                    <a:lnTo>
                      <a:pt x="1008" y="2700"/>
                    </a:lnTo>
                    <a:lnTo>
                      <a:pt x="1032" y="2713"/>
                    </a:lnTo>
                    <a:lnTo>
                      <a:pt x="1043" y="2721"/>
                    </a:lnTo>
                    <a:lnTo>
                      <a:pt x="1052" y="2730"/>
                    </a:lnTo>
                    <a:lnTo>
                      <a:pt x="1062" y="2738"/>
                    </a:lnTo>
                    <a:lnTo>
                      <a:pt x="1069" y="2749"/>
                    </a:lnTo>
                    <a:lnTo>
                      <a:pt x="1077" y="2758"/>
                    </a:lnTo>
                    <a:lnTo>
                      <a:pt x="1082" y="2769"/>
                    </a:lnTo>
                    <a:lnTo>
                      <a:pt x="1082" y="2769"/>
                    </a:lnTo>
                    <a:lnTo>
                      <a:pt x="1090" y="2788"/>
                    </a:lnTo>
                    <a:lnTo>
                      <a:pt x="1093" y="2807"/>
                    </a:lnTo>
                    <a:lnTo>
                      <a:pt x="1095" y="2823"/>
                    </a:lnTo>
                    <a:lnTo>
                      <a:pt x="1095" y="2838"/>
                    </a:lnTo>
                    <a:lnTo>
                      <a:pt x="1095" y="2853"/>
                    </a:lnTo>
                    <a:lnTo>
                      <a:pt x="1092" y="2866"/>
                    </a:lnTo>
                    <a:lnTo>
                      <a:pt x="1090" y="2876"/>
                    </a:lnTo>
                    <a:lnTo>
                      <a:pt x="1086" y="2881"/>
                    </a:lnTo>
                    <a:lnTo>
                      <a:pt x="1086" y="2881"/>
                    </a:lnTo>
                    <a:lnTo>
                      <a:pt x="1069" y="2887"/>
                    </a:lnTo>
                    <a:lnTo>
                      <a:pt x="1037" y="2891"/>
                    </a:lnTo>
                    <a:lnTo>
                      <a:pt x="995" y="2894"/>
                    </a:lnTo>
                    <a:lnTo>
                      <a:pt x="937" y="2896"/>
                    </a:lnTo>
                    <a:lnTo>
                      <a:pt x="937" y="2896"/>
                    </a:lnTo>
                    <a:lnTo>
                      <a:pt x="937" y="2896"/>
                    </a:lnTo>
                    <a:lnTo>
                      <a:pt x="886" y="2894"/>
                    </a:lnTo>
                    <a:lnTo>
                      <a:pt x="838" y="2892"/>
                    </a:lnTo>
                    <a:lnTo>
                      <a:pt x="789" y="2889"/>
                    </a:lnTo>
                    <a:lnTo>
                      <a:pt x="745" y="2883"/>
                    </a:lnTo>
                    <a:lnTo>
                      <a:pt x="745" y="2883"/>
                    </a:lnTo>
                    <a:lnTo>
                      <a:pt x="731" y="2879"/>
                    </a:lnTo>
                    <a:lnTo>
                      <a:pt x="720" y="2874"/>
                    </a:lnTo>
                    <a:lnTo>
                      <a:pt x="711" y="2866"/>
                    </a:lnTo>
                    <a:lnTo>
                      <a:pt x="702" y="2857"/>
                    </a:lnTo>
                    <a:lnTo>
                      <a:pt x="702" y="2857"/>
                    </a:lnTo>
                    <a:lnTo>
                      <a:pt x="698" y="2848"/>
                    </a:lnTo>
                    <a:lnTo>
                      <a:pt x="692" y="2838"/>
                    </a:lnTo>
                    <a:lnTo>
                      <a:pt x="687" y="2816"/>
                    </a:lnTo>
                    <a:lnTo>
                      <a:pt x="681" y="2794"/>
                    </a:lnTo>
                    <a:lnTo>
                      <a:pt x="679" y="2769"/>
                    </a:lnTo>
                    <a:lnTo>
                      <a:pt x="679" y="2747"/>
                    </a:lnTo>
                    <a:lnTo>
                      <a:pt x="681" y="2726"/>
                    </a:lnTo>
                    <a:lnTo>
                      <a:pt x="685" y="2693"/>
                    </a:lnTo>
                    <a:lnTo>
                      <a:pt x="685" y="2693"/>
                    </a:lnTo>
                    <a:lnTo>
                      <a:pt x="687" y="2685"/>
                    </a:lnTo>
                    <a:lnTo>
                      <a:pt x="687" y="2685"/>
                    </a:lnTo>
                    <a:lnTo>
                      <a:pt x="689" y="2579"/>
                    </a:lnTo>
                    <a:lnTo>
                      <a:pt x="690" y="2471"/>
                    </a:lnTo>
                    <a:lnTo>
                      <a:pt x="690" y="2471"/>
                    </a:lnTo>
                    <a:lnTo>
                      <a:pt x="694" y="2370"/>
                    </a:lnTo>
                    <a:lnTo>
                      <a:pt x="696" y="2278"/>
                    </a:lnTo>
                    <a:lnTo>
                      <a:pt x="694" y="2196"/>
                    </a:lnTo>
                    <a:lnTo>
                      <a:pt x="692" y="2161"/>
                    </a:lnTo>
                    <a:lnTo>
                      <a:pt x="689" y="2129"/>
                    </a:lnTo>
                    <a:lnTo>
                      <a:pt x="683" y="2099"/>
                    </a:lnTo>
                    <a:lnTo>
                      <a:pt x="677" y="2073"/>
                    </a:lnTo>
                    <a:lnTo>
                      <a:pt x="668" y="2051"/>
                    </a:lnTo>
                    <a:lnTo>
                      <a:pt x="659" y="2032"/>
                    </a:lnTo>
                    <a:lnTo>
                      <a:pt x="648" y="2017"/>
                    </a:lnTo>
                    <a:lnTo>
                      <a:pt x="640" y="2010"/>
                    </a:lnTo>
                    <a:lnTo>
                      <a:pt x="633" y="2006"/>
                    </a:lnTo>
                    <a:lnTo>
                      <a:pt x="625" y="2000"/>
                    </a:lnTo>
                    <a:lnTo>
                      <a:pt x="616" y="1999"/>
                    </a:lnTo>
                    <a:lnTo>
                      <a:pt x="606" y="1997"/>
                    </a:lnTo>
                    <a:lnTo>
                      <a:pt x="597" y="1995"/>
                    </a:lnTo>
                    <a:lnTo>
                      <a:pt x="597" y="1995"/>
                    </a:lnTo>
                    <a:lnTo>
                      <a:pt x="593" y="1995"/>
                    </a:lnTo>
                    <a:lnTo>
                      <a:pt x="593" y="1995"/>
                    </a:lnTo>
                    <a:lnTo>
                      <a:pt x="584" y="1997"/>
                    </a:lnTo>
                    <a:lnTo>
                      <a:pt x="575" y="2000"/>
                    </a:lnTo>
                    <a:lnTo>
                      <a:pt x="564" y="2006"/>
                    </a:lnTo>
                    <a:lnTo>
                      <a:pt x="552" y="2017"/>
                    </a:lnTo>
                    <a:lnTo>
                      <a:pt x="552" y="2017"/>
                    </a:lnTo>
                    <a:lnTo>
                      <a:pt x="547" y="2027"/>
                    </a:lnTo>
                    <a:lnTo>
                      <a:pt x="543" y="2038"/>
                    </a:lnTo>
                    <a:lnTo>
                      <a:pt x="534" y="2064"/>
                    </a:lnTo>
                    <a:lnTo>
                      <a:pt x="524" y="2097"/>
                    </a:lnTo>
                    <a:lnTo>
                      <a:pt x="519" y="2139"/>
                    </a:lnTo>
                    <a:lnTo>
                      <a:pt x="513" y="2183"/>
                    </a:lnTo>
                    <a:lnTo>
                      <a:pt x="508" y="2232"/>
                    </a:lnTo>
                    <a:lnTo>
                      <a:pt x="504" y="2282"/>
                    </a:lnTo>
                    <a:lnTo>
                      <a:pt x="500" y="2336"/>
                    </a:lnTo>
                    <a:lnTo>
                      <a:pt x="498" y="2443"/>
                    </a:lnTo>
                    <a:lnTo>
                      <a:pt x="498" y="2542"/>
                    </a:lnTo>
                    <a:lnTo>
                      <a:pt x="500" y="2586"/>
                    </a:lnTo>
                    <a:lnTo>
                      <a:pt x="504" y="2626"/>
                    </a:lnTo>
                    <a:lnTo>
                      <a:pt x="508" y="2661"/>
                    </a:lnTo>
                    <a:lnTo>
                      <a:pt x="511" y="2687"/>
                    </a:lnTo>
                    <a:lnTo>
                      <a:pt x="511" y="2687"/>
                    </a:lnTo>
                    <a:lnTo>
                      <a:pt x="519" y="2730"/>
                    </a:lnTo>
                    <a:lnTo>
                      <a:pt x="524" y="2769"/>
                    </a:lnTo>
                    <a:lnTo>
                      <a:pt x="526" y="2803"/>
                    </a:lnTo>
                    <a:lnTo>
                      <a:pt x="524" y="2833"/>
                    </a:lnTo>
                    <a:lnTo>
                      <a:pt x="521" y="2855"/>
                    </a:lnTo>
                    <a:lnTo>
                      <a:pt x="517" y="2874"/>
                    </a:lnTo>
                    <a:lnTo>
                      <a:pt x="509" y="2885"/>
                    </a:lnTo>
                    <a:lnTo>
                      <a:pt x="504" y="2891"/>
                    </a:lnTo>
                    <a:lnTo>
                      <a:pt x="500" y="2892"/>
                    </a:lnTo>
                    <a:lnTo>
                      <a:pt x="500" y="2892"/>
                    </a:lnTo>
                    <a:lnTo>
                      <a:pt x="474" y="2898"/>
                    </a:lnTo>
                    <a:lnTo>
                      <a:pt x="437" y="2904"/>
                    </a:lnTo>
                    <a:lnTo>
                      <a:pt x="392" y="2906"/>
                    </a:lnTo>
                    <a:lnTo>
                      <a:pt x="338" y="2907"/>
                    </a:lnTo>
                    <a:lnTo>
                      <a:pt x="338" y="2907"/>
                    </a:lnTo>
                    <a:lnTo>
                      <a:pt x="269" y="2906"/>
                    </a:lnTo>
                    <a:lnTo>
                      <a:pt x="211" y="2902"/>
                    </a:lnTo>
                    <a:lnTo>
                      <a:pt x="168" y="2894"/>
                    </a:lnTo>
                    <a:lnTo>
                      <a:pt x="153" y="2892"/>
                    </a:lnTo>
                    <a:lnTo>
                      <a:pt x="144" y="2889"/>
                    </a:lnTo>
                    <a:lnTo>
                      <a:pt x="144" y="2887"/>
                    </a:lnTo>
                    <a:lnTo>
                      <a:pt x="144" y="2887"/>
                    </a:lnTo>
                    <a:lnTo>
                      <a:pt x="131" y="2864"/>
                    </a:lnTo>
                    <a:lnTo>
                      <a:pt x="125" y="2853"/>
                    </a:lnTo>
                    <a:lnTo>
                      <a:pt x="123" y="2840"/>
                    </a:lnTo>
                    <a:lnTo>
                      <a:pt x="121" y="2825"/>
                    </a:lnTo>
                    <a:lnTo>
                      <a:pt x="123" y="2808"/>
                    </a:lnTo>
                    <a:lnTo>
                      <a:pt x="129" y="2788"/>
                    </a:lnTo>
                    <a:lnTo>
                      <a:pt x="136" y="2766"/>
                    </a:lnTo>
                    <a:lnTo>
                      <a:pt x="136" y="2766"/>
                    </a:lnTo>
                    <a:lnTo>
                      <a:pt x="140" y="2756"/>
                    </a:lnTo>
                    <a:lnTo>
                      <a:pt x="147" y="2749"/>
                    </a:lnTo>
                    <a:lnTo>
                      <a:pt x="155" y="2741"/>
                    </a:lnTo>
                    <a:lnTo>
                      <a:pt x="162" y="2734"/>
                    </a:lnTo>
                    <a:lnTo>
                      <a:pt x="185" y="2723"/>
                    </a:lnTo>
                    <a:lnTo>
                      <a:pt x="211" y="2715"/>
                    </a:lnTo>
                    <a:lnTo>
                      <a:pt x="237" y="2708"/>
                    </a:lnTo>
                    <a:lnTo>
                      <a:pt x="265" y="2704"/>
                    </a:lnTo>
                    <a:lnTo>
                      <a:pt x="293" y="2700"/>
                    </a:lnTo>
                    <a:lnTo>
                      <a:pt x="317" y="2700"/>
                    </a:lnTo>
                    <a:lnTo>
                      <a:pt x="317" y="2700"/>
                    </a:lnTo>
                    <a:lnTo>
                      <a:pt x="317" y="2700"/>
                    </a:lnTo>
                    <a:lnTo>
                      <a:pt x="317" y="2700"/>
                    </a:lnTo>
                    <a:lnTo>
                      <a:pt x="327" y="2700"/>
                    </a:lnTo>
                    <a:lnTo>
                      <a:pt x="334" y="2697"/>
                    </a:lnTo>
                    <a:lnTo>
                      <a:pt x="341" y="2693"/>
                    </a:lnTo>
                    <a:lnTo>
                      <a:pt x="347" y="2689"/>
                    </a:lnTo>
                    <a:lnTo>
                      <a:pt x="347" y="2689"/>
                    </a:lnTo>
                    <a:lnTo>
                      <a:pt x="353" y="2682"/>
                    </a:lnTo>
                    <a:lnTo>
                      <a:pt x="356" y="2674"/>
                    </a:lnTo>
                    <a:lnTo>
                      <a:pt x="360" y="2667"/>
                    </a:lnTo>
                    <a:lnTo>
                      <a:pt x="360" y="2659"/>
                    </a:lnTo>
                    <a:lnTo>
                      <a:pt x="360" y="2659"/>
                    </a:lnTo>
                    <a:lnTo>
                      <a:pt x="362" y="2390"/>
                    </a:lnTo>
                    <a:lnTo>
                      <a:pt x="366" y="2148"/>
                    </a:lnTo>
                    <a:lnTo>
                      <a:pt x="371" y="1915"/>
                    </a:lnTo>
                    <a:lnTo>
                      <a:pt x="371" y="1915"/>
                    </a:lnTo>
                    <a:lnTo>
                      <a:pt x="371" y="1887"/>
                    </a:lnTo>
                    <a:lnTo>
                      <a:pt x="373" y="1818"/>
                    </a:lnTo>
                    <a:lnTo>
                      <a:pt x="381" y="1717"/>
                    </a:lnTo>
                    <a:lnTo>
                      <a:pt x="386" y="1657"/>
                    </a:lnTo>
                    <a:lnTo>
                      <a:pt x="394" y="1595"/>
                    </a:lnTo>
                    <a:lnTo>
                      <a:pt x="403" y="1532"/>
                    </a:lnTo>
                    <a:lnTo>
                      <a:pt x="414" y="1467"/>
                    </a:lnTo>
                    <a:lnTo>
                      <a:pt x="429" y="1403"/>
                    </a:lnTo>
                    <a:lnTo>
                      <a:pt x="446" y="1344"/>
                    </a:lnTo>
                    <a:lnTo>
                      <a:pt x="457" y="1314"/>
                    </a:lnTo>
                    <a:lnTo>
                      <a:pt x="467" y="1286"/>
                    </a:lnTo>
                    <a:lnTo>
                      <a:pt x="478" y="1260"/>
                    </a:lnTo>
                    <a:lnTo>
                      <a:pt x="491" y="1233"/>
                    </a:lnTo>
                    <a:lnTo>
                      <a:pt x="504" y="1211"/>
                    </a:lnTo>
                    <a:lnTo>
                      <a:pt x="519" y="1189"/>
                    </a:lnTo>
                    <a:lnTo>
                      <a:pt x="534" y="1170"/>
                    </a:lnTo>
                    <a:lnTo>
                      <a:pt x="549" y="1153"/>
                    </a:lnTo>
                    <a:lnTo>
                      <a:pt x="549" y="1153"/>
                    </a:lnTo>
                    <a:lnTo>
                      <a:pt x="556" y="1146"/>
                    </a:lnTo>
                    <a:lnTo>
                      <a:pt x="560" y="1136"/>
                    </a:lnTo>
                    <a:lnTo>
                      <a:pt x="564" y="1127"/>
                    </a:lnTo>
                    <a:lnTo>
                      <a:pt x="567" y="1116"/>
                    </a:lnTo>
                    <a:lnTo>
                      <a:pt x="569" y="1097"/>
                    </a:lnTo>
                    <a:lnTo>
                      <a:pt x="571" y="1082"/>
                    </a:lnTo>
                    <a:lnTo>
                      <a:pt x="571" y="1082"/>
                    </a:lnTo>
                    <a:lnTo>
                      <a:pt x="569" y="1071"/>
                    </a:lnTo>
                    <a:lnTo>
                      <a:pt x="567" y="1062"/>
                    </a:lnTo>
                    <a:lnTo>
                      <a:pt x="562" y="1045"/>
                    </a:lnTo>
                    <a:lnTo>
                      <a:pt x="552" y="1034"/>
                    </a:lnTo>
                    <a:lnTo>
                      <a:pt x="545" y="1026"/>
                    </a:lnTo>
                    <a:lnTo>
                      <a:pt x="545" y="1026"/>
                    </a:lnTo>
                    <a:lnTo>
                      <a:pt x="536" y="1019"/>
                    </a:lnTo>
                    <a:lnTo>
                      <a:pt x="526" y="1015"/>
                    </a:lnTo>
                    <a:lnTo>
                      <a:pt x="504" y="1006"/>
                    </a:lnTo>
                    <a:lnTo>
                      <a:pt x="504" y="1006"/>
                    </a:lnTo>
                    <a:lnTo>
                      <a:pt x="504" y="983"/>
                    </a:lnTo>
                    <a:lnTo>
                      <a:pt x="502" y="961"/>
                    </a:lnTo>
                    <a:lnTo>
                      <a:pt x="496" y="940"/>
                    </a:lnTo>
                    <a:lnTo>
                      <a:pt x="491" y="918"/>
                    </a:lnTo>
                    <a:lnTo>
                      <a:pt x="483" y="898"/>
                    </a:lnTo>
                    <a:lnTo>
                      <a:pt x="474" y="877"/>
                    </a:lnTo>
                    <a:lnTo>
                      <a:pt x="463" y="858"/>
                    </a:lnTo>
                    <a:lnTo>
                      <a:pt x="450" y="840"/>
                    </a:lnTo>
                    <a:lnTo>
                      <a:pt x="450" y="840"/>
                    </a:lnTo>
                    <a:lnTo>
                      <a:pt x="431" y="817"/>
                    </a:lnTo>
                    <a:lnTo>
                      <a:pt x="409" y="799"/>
                    </a:lnTo>
                    <a:lnTo>
                      <a:pt x="386" y="782"/>
                    </a:lnTo>
                    <a:lnTo>
                      <a:pt x="362" y="769"/>
                    </a:lnTo>
                    <a:lnTo>
                      <a:pt x="336" y="758"/>
                    </a:lnTo>
                    <a:lnTo>
                      <a:pt x="308" y="750"/>
                    </a:lnTo>
                    <a:lnTo>
                      <a:pt x="280" y="746"/>
                    </a:lnTo>
                    <a:lnTo>
                      <a:pt x="252" y="744"/>
                    </a:lnTo>
                    <a:lnTo>
                      <a:pt x="252" y="744"/>
                    </a:lnTo>
                    <a:lnTo>
                      <a:pt x="226" y="744"/>
                    </a:lnTo>
                    <a:lnTo>
                      <a:pt x="202" y="748"/>
                    </a:lnTo>
                    <a:lnTo>
                      <a:pt x="179" y="754"/>
                    </a:lnTo>
                    <a:lnTo>
                      <a:pt x="155" y="763"/>
                    </a:lnTo>
                    <a:lnTo>
                      <a:pt x="155" y="763"/>
                    </a:lnTo>
                    <a:lnTo>
                      <a:pt x="146" y="741"/>
                    </a:lnTo>
                    <a:lnTo>
                      <a:pt x="138" y="717"/>
                    </a:lnTo>
                    <a:lnTo>
                      <a:pt x="133" y="692"/>
                    </a:lnTo>
                    <a:lnTo>
                      <a:pt x="129" y="668"/>
                    </a:lnTo>
                    <a:lnTo>
                      <a:pt x="125" y="642"/>
                    </a:lnTo>
                    <a:lnTo>
                      <a:pt x="123" y="616"/>
                    </a:lnTo>
                    <a:lnTo>
                      <a:pt x="123" y="590"/>
                    </a:lnTo>
                    <a:lnTo>
                      <a:pt x="125" y="563"/>
                    </a:lnTo>
                    <a:lnTo>
                      <a:pt x="125" y="563"/>
                    </a:lnTo>
                    <a:lnTo>
                      <a:pt x="129" y="537"/>
                    </a:lnTo>
                    <a:lnTo>
                      <a:pt x="133" y="513"/>
                    </a:lnTo>
                    <a:lnTo>
                      <a:pt x="138" y="489"/>
                    </a:lnTo>
                    <a:lnTo>
                      <a:pt x="146" y="465"/>
                    </a:lnTo>
                    <a:lnTo>
                      <a:pt x="153" y="442"/>
                    </a:lnTo>
                    <a:lnTo>
                      <a:pt x="162" y="418"/>
                    </a:lnTo>
                    <a:lnTo>
                      <a:pt x="181" y="375"/>
                    </a:lnTo>
                    <a:lnTo>
                      <a:pt x="205" y="332"/>
                    </a:lnTo>
                    <a:lnTo>
                      <a:pt x="233" y="293"/>
                    </a:lnTo>
                    <a:lnTo>
                      <a:pt x="263" y="256"/>
                    </a:lnTo>
                    <a:lnTo>
                      <a:pt x="297" y="222"/>
                    </a:lnTo>
                    <a:lnTo>
                      <a:pt x="334" y="192"/>
                    </a:lnTo>
                    <a:lnTo>
                      <a:pt x="373" y="164"/>
                    </a:lnTo>
                    <a:lnTo>
                      <a:pt x="414" y="140"/>
                    </a:lnTo>
                    <a:lnTo>
                      <a:pt x="457" y="121"/>
                    </a:lnTo>
                    <a:lnTo>
                      <a:pt x="480" y="112"/>
                    </a:lnTo>
                    <a:lnTo>
                      <a:pt x="504" y="104"/>
                    </a:lnTo>
                    <a:lnTo>
                      <a:pt x="526" y="99"/>
                    </a:lnTo>
                    <a:lnTo>
                      <a:pt x="550" y="93"/>
                    </a:lnTo>
                    <a:lnTo>
                      <a:pt x="575" y="89"/>
                    </a:lnTo>
                    <a:lnTo>
                      <a:pt x="599" y="86"/>
                    </a:lnTo>
                    <a:lnTo>
                      <a:pt x="623" y="84"/>
                    </a:lnTo>
                    <a:lnTo>
                      <a:pt x="648" y="84"/>
                    </a:lnTo>
                    <a:lnTo>
                      <a:pt x="648" y="84"/>
                    </a:lnTo>
                    <a:lnTo>
                      <a:pt x="674" y="84"/>
                    </a:lnTo>
                    <a:lnTo>
                      <a:pt x="700" y="86"/>
                    </a:lnTo>
                    <a:lnTo>
                      <a:pt x="700" y="86"/>
                    </a:lnTo>
                    <a:lnTo>
                      <a:pt x="724" y="89"/>
                    </a:lnTo>
                    <a:lnTo>
                      <a:pt x="750" y="93"/>
                    </a:lnTo>
                    <a:lnTo>
                      <a:pt x="774" y="101"/>
                    </a:lnTo>
                    <a:lnTo>
                      <a:pt x="799" y="108"/>
                    </a:lnTo>
                    <a:lnTo>
                      <a:pt x="823" y="116"/>
                    </a:lnTo>
                    <a:lnTo>
                      <a:pt x="845" y="127"/>
                    </a:lnTo>
                    <a:lnTo>
                      <a:pt x="868" y="138"/>
                    </a:lnTo>
                    <a:lnTo>
                      <a:pt x="890" y="149"/>
                    </a:lnTo>
                    <a:lnTo>
                      <a:pt x="912" y="164"/>
                    </a:lnTo>
                    <a:lnTo>
                      <a:pt x="933" y="179"/>
                    </a:lnTo>
                    <a:lnTo>
                      <a:pt x="954" y="194"/>
                    </a:lnTo>
                    <a:lnTo>
                      <a:pt x="972" y="213"/>
                    </a:lnTo>
                    <a:lnTo>
                      <a:pt x="991" y="229"/>
                    </a:lnTo>
                    <a:lnTo>
                      <a:pt x="1008" y="250"/>
                    </a:lnTo>
                    <a:lnTo>
                      <a:pt x="1026" y="270"/>
                    </a:lnTo>
                    <a:lnTo>
                      <a:pt x="1041" y="293"/>
                    </a:lnTo>
                    <a:lnTo>
                      <a:pt x="1041" y="293"/>
                    </a:lnTo>
                    <a:lnTo>
                      <a:pt x="1056" y="313"/>
                    </a:lnTo>
                    <a:lnTo>
                      <a:pt x="1069" y="336"/>
                    </a:lnTo>
                    <a:lnTo>
                      <a:pt x="1080" y="358"/>
                    </a:lnTo>
                    <a:lnTo>
                      <a:pt x="1093" y="382"/>
                    </a:lnTo>
                    <a:lnTo>
                      <a:pt x="1103" y="407"/>
                    </a:lnTo>
                    <a:lnTo>
                      <a:pt x="1112" y="431"/>
                    </a:lnTo>
                    <a:lnTo>
                      <a:pt x="1120" y="455"/>
                    </a:lnTo>
                    <a:lnTo>
                      <a:pt x="1127" y="479"/>
                    </a:lnTo>
                    <a:lnTo>
                      <a:pt x="1133" y="506"/>
                    </a:lnTo>
                    <a:lnTo>
                      <a:pt x="1138" y="530"/>
                    </a:lnTo>
                    <a:lnTo>
                      <a:pt x="1142" y="556"/>
                    </a:lnTo>
                    <a:lnTo>
                      <a:pt x="1144" y="582"/>
                    </a:lnTo>
                    <a:lnTo>
                      <a:pt x="1146" y="608"/>
                    </a:lnTo>
                    <a:lnTo>
                      <a:pt x="1146" y="634"/>
                    </a:lnTo>
                    <a:lnTo>
                      <a:pt x="1146" y="659"/>
                    </a:lnTo>
                    <a:lnTo>
                      <a:pt x="1144" y="685"/>
                    </a:lnTo>
                    <a:lnTo>
                      <a:pt x="1144" y="685"/>
                    </a:lnTo>
                    <a:lnTo>
                      <a:pt x="1140" y="709"/>
                    </a:lnTo>
                    <a:lnTo>
                      <a:pt x="1136" y="731"/>
                    </a:lnTo>
                    <a:lnTo>
                      <a:pt x="1131" y="754"/>
                    </a:lnTo>
                    <a:lnTo>
                      <a:pt x="1125" y="774"/>
                    </a:lnTo>
                    <a:lnTo>
                      <a:pt x="1118" y="795"/>
                    </a:lnTo>
                    <a:lnTo>
                      <a:pt x="1110" y="815"/>
                    </a:lnTo>
                    <a:lnTo>
                      <a:pt x="1101" y="834"/>
                    </a:lnTo>
                    <a:lnTo>
                      <a:pt x="1092" y="853"/>
                    </a:lnTo>
                    <a:lnTo>
                      <a:pt x="1080" y="870"/>
                    </a:lnTo>
                    <a:lnTo>
                      <a:pt x="1067" y="886"/>
                    </a:lnTo>
                    <a:lnTo>
                      <a:pt x="1054" y="903"/>
                    </a:lnTo>
                    <a:lnTo>
                      <a:pt x="1041" y="918"/>
                    </a:lnTo>
                    <a:lnTo>
                      <a:pt x="1026" y="931"/>
                    </a:lnTo>
                    <a:lnTo>
                      <a:pt x="1011" y="944"/>
                    </a:lnTo>
                    <a:lnTo>
                      <a:pt x="995" y="957"/>
                    </a:lnTo>
                    <a:lnTo>
                      <a:pt x="978" y="968"/>
                    </a:lnTo>
                    <a:lnTo>
                      <a:pt x="978" y="968"/>
                    </a:lnTo>
                    <a:lnTo>
                      <a:pt x="959" y="978"/>
                    </a:lnTo>
                    <a:lnTo>
                      <a:pt x="940" y="987"/>
                    </a:lnTo>
                    <a:lnTo>
                      <a:pt x="899" y="1004"/>
                    </a:lnTo>
                    <a:lnTo>
                      <a:pt x="856" y="1015"/>
                    </a:lnTo>
                    <a:lnTo>
                      <a:pt x="810" y="1024"/>
                    </a:lnTo>
                    <a:lnTo>
                      <a:pt x="810" y="1024"/>
                    </a:lnTo>
                    <a:close/>
                    <a:moveTo>
                      <a:pt x="297" y="1196"/>
                    </a:moveTo>
                    <a:lnTo>
                      <a:pt x="297" y="1196"/>
                    </a:lnTo>
                    <a:lnTo>
                      <a:pt x="304" y="1241"/>
                    </a:lnTo>
                    <a:lnTo>
                      <a:pt x="308" y="1288"/>
                    </a:lnTo>
                    <a:lnTo>
                      <a:pt x="310" y="1334"/>
                    </a:lnTo>
                    <a:lnTo>
                      <a:pt x="308" y="1381"/>
                    </a:lnTo>
                    <a:lnTo>
                      <a:pt x="304" y="1426"/>
                    </a:lnTo>
                    <a:lnTo>
                      <a:pt x="299" y="1444"/>
                    </a:lnTo>
                    <a:lnTo>
                      <a:pt x="295" y="1465"/>
                    </a:lnTo>
                    <a:lnTo>
                      <a:pt x="289" y="1482"/>
                    </a:lnTo>
                    <a:lnTo>
                      <a:pt x="282" y="1498"/>
                    </a:lnTo>
                    <a:lnTo>
                      <a:pt x="274" y="1513"/>
                    </a:lnTo>
                    <a:lnTo>
                      <a:pt x="265" y="1526"/>
                    </a:lnTo>
                    <a:lnTo>
                      <a:pt x="265" y="1526"/>
                    </a:lnTo>
                    <a:lnTo>
                      <a:pt x="252" y="1539"/>
                    </a:lnTo>
                    <a:lnTo>
                      <a:pt x="237" y="1549"/>
                    </a:lnTo>
                    <a:lnTo>
                      <a:pt x="220" y="1554"/>
                    </a:lnTo>
                    <a:lnTo>
                      <a:pt x="202" y="1556"/>
                    </a:lnTo>
                    <a:lnTo>
                      <a:pt x="202" y="1556"/>
                    </a:lnTo>
                    <a:lnTo>
                      <a:pt x="202" y="1556"/>
                    </a:lnTo>
                    <a:lnTo>
                      <a:pt x="179" y="1554"/>
                    </a:lnTo>
                    <a:lnTo>
                      <a:pt x="179" y="1554"/>
                    </a:lnTo>
                    <a:lnTo>
                      <a:pt x="155" y="1547"/>
                    </a:lnTo>
                    <a:lnTo>
                      <a:pt x="146" y="1543"/>
                    </a:lnTo>
                    <a:lnTo>
                      <a:pt x="136" y="1538"/>
                    </a:lnTo>
                    <a:lnTo>
                      <a:pt x="127" y="1532"/>
                    </a:lnTo>
                    <a:lnTo>
                      <a:pt x="119" y="1526"/>
                    </a:lnTo>
                    <a:lnTo>
                      <a:pt x="112" y="1519"/>
                    </a:lnTo>
                    <a:lnTo>
                      <a:pt x="106" y="1510"/>
                    </a:lnTo>
                    <a:lnTo>
                      <a:pt x="106" y="1510"/>
                    </a:lnTo>
                    <a:lnTo>
                      <a:pt x="99" y="1495"/>
                    </a:lnTo>
                    <a:lnTo>
                      <a:pt x="95" y="1476"/>
                    </a:lnTo>
                    <a:lnTo>
                      <a:pt x="91" y="1459"/>
                    </a:lnTo>
                    <a:lnTo>
                      <a:pt x="91" y="1439"/>
                    </a:lnTo>
                    <a:lnTo>
                      <a:pt x="93" y="1420"/>
                    </a:lnTo>
                    <a:lnTo>
                      <a:pt x="95" y="1400"/>
                    </a:lnTo>
                    <a:lnTo>
                      <a:pt x="99" y="1381"/>
                    </a:lnTo>
                    <a:lnTo>
                      <a:pt x="105" y="1364"/>
                    </a:lnTo>
                    <a:lnTo>
                      <a:pt x="105" y="1364"/>
                    </a:lnTo>
                    <a:lnTo>
                      <a:pt x="131" y="1273"/>
                    </a:lnTo>
                    <a:lnTo>
                      <a:pt x="131" y="1273"/>
                    </a:lnTo>
                    <a:lnTo>
                      <a:pt x="162" y="1174"/>
                    </a:lnTo>
                    <a:lnTo>
                      <a:pt x="162" y="1174"/>
                    </a:lnTo>
                    <a:lnTo>
                      <a:pt x="164" y="1161"/>
                    </a:lnTo>
                    <a:lnTo>
                      <a:pt x="162" y="1148"/>
                    </a:lnTo>
                    <a:lnTo>
                      <a:pt x="157" y="1136"/>
                    </a:lnTo>
                    <a:lnTo>
                      <a:pt x="147" y="1127"/>
                    </a:lnTo>
                    <a:lnTo>
                      <a:pt x="147" y="1127"/>
                    </a:lnTo>
                    <a:lnTo>
                      <a:pt x="133" y="1114"/>
                    </a:lnTo>
                    <a:lnTo>
                      <a:pt x="119" y="1099"/>
                    </a:lnTo>
                    <a:lnTo>
                      <a:pt x="119" y="1099"/>
                    </a:lnTo>
                    <a:lnTo>
                      <a:pt x="110" y="1086"/>
                    </a:lnTo>
                    <a:lnTo>
                      <a:pt x="101" y="1073"/>
                    </a:lnTo>
                    <a:lnTo>
                      <a:pt x="95" y="1058"/>
                    </a:lnTo>
                    <a:lnTo>
                      <a:pt x="90" y="1041"/>
                    </a:lnTo>
                    <a:lnTo>
                      <a:pt x="86" y="1026"/>
                    </a:lnTo>
                    <a:lnTo>
                      <a:pt x="84" y="1009"/>
                    </a:lnTo>
                    <a:lnTo>
                      <a:pt x="84" y="993"/>
                    </a:lnTo>
                    <a:lnTo>
                      <a:pt x="84" y="976"/>
                    </a:lnTo>
                    <a:lnTo>
                      <a:pt x="84" y="976"/>
                    </a:lnTo>
                    <a:lnTo>
                      <a:pt x="88" y="959"/>
                    </a:lnTo>
                    <a:lnTo>
                      <a:pt x="91" y="944"/>
                    </a:lnTo>
                    <a:lnTo>
                      <a:pt x="97" y="929"/>
                    </a:lnTo>
                    <a:lnTo>
                      <a:pt x="105" y="914"/>
                    </a:lnTo>
                    <a:lnTo>
                      <a:pt x="114" y="899"/>
                    </a:lnTo>
                    <a:lnTo>
                      <a:pt x="123" y="886"/>
                    </a:lnTo>
                    <a:lnTo>
                      <a:pt x="134" y="875"/>
                    </a:lnTo>
                    <a:lnTo>
                      <a:pt x="147" y="864"/>
                    </a:lnTo>
                    <a:lnTo>
                      <a:pt x="147" y="864"/>
                    </a:lnTo>
                    <a:lnTo>
                      <a:pt x="159" y="856"/>
                    </a:lnTo>
                    <a:lnTo>
                      <a:pt x="172" y="849"/>
                    </a:lnTo>
                    <a:lnTo>
                      <a:pt x="183" y="842"/>
                    </a:lnTo>
                    <a:lnTo>
                      <a:pt x="196" y="838"/>
                    </a:lnTo>
                    <a:lnTo>
                      <a:pt x="209" y="832"/>
                    </a:lnTo>
                    <a:lnTo>
                      <a:pt x="224" y="830"/>
                    </a:lnTo>
                    <a:lnTo>
                      <a:pt x="237" y="828"/>
                    </a:lnTo>
                    <a:lnTo>
                      <a:pt x="252" y="828"/>
                    </a:lnTo>
                    <a:lnTo>
                      <a:pt x="252" y="828"/>
                    </a:lnTo>
                    <a:lnTo>
                      <a:pt x="271" y="828"/>
                    </a:lnTo>
                    <a:lnTo>
                      <a:pt x="289" y="832"/>
                    </a:lnTo>
                    <a:lnTo>
                      <a:pt x="308" y="838"/>
                    </a:lnTo>
                    <a:lnTo>
                      <a:pt x="325" y="845"/>
                    </a:lnTo>
                    <a:lnTo>
                      <a:pt x="341" y="855"/>
                    </a:lnTo>
                    <a:lnTo>
                      <a:pt x="356" y="864"/>
                    </a:lnTo>
                    <a:lnTo>
                      <a:pt x="371" y="877"/>
                    </a:lnTo>
                    <a:lnTo>
                      <a:pt x="384" y="892"/>
                    </a:lnTo>
                    <a:lnTo>
                      <a:pt x="384" y="892"/>
                    </a:lnTo>
                    <a:lnTo>
                      <a:pt x="394" y="905"/>
                    </a:lnTo>
                    <a:lnTo>
                      <a:pt x="401" y="920"/>
                    </a:lnTo>
                    <a:lnTo>
                      <a:pt x="409" y="935"/>
                    </a:lnTo>
                    <a:lnTo>
                      <a:pt x="414" y="950"/>
                    </a:lnTo>
                    <a:lnTo>
                      <a:pt x="416" y="967"/>
                    </a:lnTo>
                    <a:lnTo>
                      <a:pt x="420" y="983"/>
                    </a:lnTo>
                    <a:lnTo>
                      <a:pt x="420" y="998"/>
                    </a:lnTo>
                    <a:lnTo>
                      <a:pt x="418" y="1015"/>
                    </a:lnTo>
                    <a:lnTo>
                      <a:pt x="418" y="1015"/>
                    </a:lnTo>
                    <a:lnTo>
                      <a:pt x="416" y="1032"/>
                    </a:lnTo>
                    <a:lnTo>
                      <a:pt x="411" y="1049"/>
                    </a:lnTo>
                    <a:lnTo>
                      <a:pt x="405" y="1064"/>
                    </a:lnTo>
                    <a:lnTo>
                      <a:pt x="397" y="1079"/>
                    </a:lnTo>
                    <a:lnTo>
                      <a:pt x="390" y="1092"/>
                    </a:lnTo>
                    <a:lnTo>
                      <a:pt x="379" y="1105"/>
                    </a:lnTo>
                    <a:lnTo>
                      <a:pt x="368" y="1118"/>
                    </a:lnTo>
                    <a:lnTo>
                      <a:pt x="356" y="1127"/>
                    </a:lnTo>
                    <a:lnTo>
                      <a:pt x="356" y="1127"/>
                    </a:lnTo>
                    <a:lnTo>
                      <a:pt x="340" y="1140"/>
                    </a:lnTo>
                    <a:lnTo>
                      <a:pt x="321" y="1149"/>
                    </a:lnTo>
                    <a:lnTo>
                      <a:pt x="321" y="1149"/>
                    </a:lnTo>
                    <a:lnTo>
                      <a:pt x="313" y="1153"/>
                    </a:lnTo>
                    <a:lnTo>
                      <a:pt x="308" y="1157"/>
                    </a:lnTo>
                    <a:lnTo>
                      <a:pt x="304" y="1163"/>
                    </a:lnTo>
                    <a:lnTo>
                      <a:pt x="300" y="1168"/>
                    </a:lnTo>
                    <a:lnTo>
                      <a:pt x="297" y="1176"/>
                    </a:lnTo>
                    <a:lnTo>
                      <a:pt x="297" y="1181"/>
                    </a:lnTo>
                    <a:lnTo>
                      <a:pt x="295" y="1189"/>
                    </a:lnTo>
                    <a:lnTo>
                      <a:pt x="297" y="1196"/>
                    </a:lnTo>
                    <a:lnTo>
                      <a:pt x="297" y="1196"/>
                    </a:lnTo>
                    <a:close/>
                    <a:moveTo>
                      <a:pt x="384" y="1211"/>
                    </a:moveTo>
                    <a:lnTo>
                      <a:pt x="384" y="1211"/>
                    </a:lnTo>
                    <a:lnTo>
                      <a:pt x="407" y="1194"/>
                    </a:lnTo>
                    <a:lnTo>
                      <a:pt x="407" y="1194"/>
                    </a:lnTo>
                    <a:lnTo>
                      <a:pt x="427" y="1176"/>
                    </a:lnTo>
                    <a:lnTo>
                      <a:pt x="427" y="1176"/>
                    </a:lnTo>
                    <a:lnTo>
                      <a:pt x="409" y="1215"/>
                    </a:lnTo>
                    <a:lnTo>
                      <a:pt x="390" y="1256"/>
                    </a:lnTo>
                    <a:lnTo>
                      <a:pt x="390" y="1256"/>
                    </a:lnTo>
                    <a:lnTo>
                      <a:pt x="384" y="1211"/>
                    </a:lnTo>
                    <a:lnTo>
                      <a:pt x="384" y="1211"/>
                    </a:lnTo>
                    <a:close/>
                    <a:moveTo>
                      <a:pt x="606" y="2469"/>
                    </a:moveTo>
                    <a:lnTo>
                      <a:pt x="606" y="2469"/>
                    </a:lnTo>
                    <a:lnTo>
                      <a:pt x="605" y="2575"/>
                    </a:lnTo>
                    <a:lnTo>
                      <a:pt x="603" y="2682"/>
                    </a:lnTo>
                    <a:lnTo>
                      <a:pt x="603" y="2682"/>
                    </a:lnTo>
                    <a:lnTo>
                      <a:pt x="599" y="2700"/>
                    </a:lnTo>
                    <a:lnTo>
                      <a:pt x="599" y="2700"/>
                    </a:lnTo>
                    <a:lnTo>
                      <a:pt x="593" y="2670"/>
                    </a:lnTo>
                    <a:lnTo>
                      <a:pt x="593" y="2670"/>
                    </a:lnTo>
                    <a:lnTo>
                      <a:pt x="590" y="2648"/>
                    </a:lnTo>
                    <a:lnTo>
                      <a:pt x="586" y="2620"/>
                    </a:lnTo>
                    <a:lnTo>
                      <a:pt x="582" y="2558"/>
                    </a:lnTo>
                    <a:lnTo>
                      <a:pt x="582" y="2488"/>
                    </a:lnTo>
                    <a:lnTo>
                      <a:pt x="582" y="2409"/>
                    </a:lnTo>
                    <a:lnTo>
                      <a:pt x="586" y="2331"/>
                    </a:lnTo>
                    <a:lnTo>
                      <a:pt x="590" y="2256"/>
                    </a:lnTo>
                    <a:lnTo>
                      <a:pt x="597" y="2187"/>
                    </a:lnTo>
                    <a:lnTo>
                      <a:pt x="605" y="2131"/>
                    </a:lnTo>
                    <a:lnTo>
                      <a:pt x="605" y="2131"/>
                    </a:lnTo>
                    <a:lnTo>
                      <a:pt x="608" y="2163"/>
                    </a:lnTo>
                    <a:lnTo>
                      <a:pt x="610" y="2202"/>
                    </a:lnTo>
                    <a:lnTo>
                      <a:pt x="610" y="2290"/>
                    </a:lnTo>
                    <a:lnTo>
                      <a:pt x="610" y="2381"/>
                    </a:lnTo>
                    <a:lnTo>
                      <a:pt x="606" y="2469"/>
                    </a:lnTo>
                    <a:lnTo>
                      <a:pt x="606" y="246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5" name="Freeform 262"/>
              <p:cNvSpPr>
                <a:spLocks noEditPoints="1"/>
              </p:cNvSpPr>
              <p:nvPr/>
            </p:nvSpPr>
            <p:spPr bwMode="auto">
              <a:xfrm>
                <a:off x="5891213" y="2990850"/>
                <a:ext cx="222250" cy="309563"/>
              </a:xfrm>
              <a:custGeom>
                <a:avLst/>
                <a:gdLst>
                  <a:gd name="T0" fmla="*/ 6 w 280"/>
                  <a:gd name="T1" fmla="*/ 71 h 390"/>
                  <a:gd name="T2" fmla="*/ 6 w 280"/>
                  <a:gd name="T3" fmla="*/ 75 h 390"/>
                  <a:gd name="T4" fmla="*/ 30 w 280"/>
                  <a:gd name="T5" fmla="*/ 205 h 390"/>
                  <a:gd name="T6" fmla="*/ 53 w 280"/>
                  <a:gd name="T7" fmla="*/ 355 h 390"/>
                  <a:gd name="T8" fmla="*/ 54 w 280"/>
                  <a:gd name="T9" fmla="*/ 362 h 390"/>
                  <a:gd name="T10" fmla="*/ 64 w 280"/>
                  <a:gd name="T11" fmla="*/ 379 h 390"/>
                  <a:gd name="T12" fmla="*/ 71 w 280"/>
                  <a:gd name="T13" fmla="*/ 385 h 390"/>
                  <a:gd name="T14" fmla="*/ 94 w 280"/>
                  <a:gd name="T15" fmla="*/ 390 h 390"/>
                  <a:gd name="T16" fmla="*/ 107 w 280"/>
                  <a:gd name="T17" fmla="*/ 388 h 390"/>
                  <a:gd name="T18" fmla="*/ 133 w 280"/>
                  <a:gd name="T19" fmla="*/ 379 h 390"/>
                  <a:gd name="T20" fmla="*/ 176 w 280"/>
                  <a:gd name="T21" fmla="*/ 360 h 390"/>
                  <a:gd name="T22" fmla="*/ 211 w 280"/>
                  <a:gd name="T23" fmla="*/ 338 h 390"/>
                  <a:gd name="T24" fmla="*/ 237 w 280"/>
                  <a:gd name="T25" fmla="*/ 315 h 390"/>
                  <a:gd name="T26" fmla="*/ 256 w 280"/>
                  <a:gd name="T27" fmla="*/ 293 h 390"/>
                  <a:gd name="T28" fmla="*/ 269 w 280"/>
                  <a:gd name="T29" fmla="*/ 271 h 390"/>
                  <a:gd name="T30" fmla="*/ 278 w 280"/>
                  <a:gd name="T31" fmla="*/ 239 h 390"/>
                  <a:gd name="T32" fmla="*/ 280 w 280"/>
                  <a:gd name="T33" fmla="*/ 218 h 390"/>
                  <a:gd name="T34" fmla="*/ 275 w 280"/>
                  <a:gd name="T35" fmla="*/ 179 h 390"/>
                  <a:gd name="T36" fmla="*/ 263 w 280"/>
                  <a:gd name="T37" fmla="*/ 144 h 390"/>
                  <a:gd name="T38" fmla="*/ 245 w 280"/>
                  <a:gd name="T39" fmla="*/ 110 h 390"/>
                  <a:gd name="T40" fmla="*/ 219 w 280"/>
                  <a:gd name="T41" fmla="*/ 80 h 390"/>
                  <a:gd name="T42" fmla="*/ 187 w 280"/>
                  <a:gd name="T43" fmla="*/ 54 h 390"/>
                  <a:gd name="T44" fmla="*/ 148 w 280"/>
                  <a:gd name="T45" fmla="*/ 32 h 390"/>
                  <a:gd name="T46" fmla="*/ 103 w 280"/>
                  <a:gd name="T47" fmla="*/ 15 h 390"/>
                  <a:gd name="T48" fmla="*/ 51 w 280"/>
                  <a:gd name="T49" fmla="*/ 2 h 390"/>
                  <a:gd name="T50" fmla="*/ 41 w 280"/>
                  <a:gd name="T51" fmla="*/ 0 h 390"/>
                  <a:gd name="T52" fmla="*/ 21 w 280"/>
                  <a:gd name="T53" fmla="*/ 6 h 390"/>
                  <a:gd name="T54" fmla="*/ 13 w 280"/>
                  <a:gd name="T55" fmla="*/ 13 h 390"/>
                  <a:gd name="T56" fmla="*/ 2 w 280"/>
                  <a:gd name="T57" fmla="*/ 30 h 390"/>
                  <a:gd name="T58" fmla="*/ 2 w 280"/>
                  <a:gd name="T59" fmla="*/ 50 h 390"/>
                  <a:gd name="T60" fmla="*/ 6 w 280"/>
                  <a:gd name="T61" fmla="*/ 71 h 390"/>
                  <a:gd name="T62" fmla="*/ 129 w 280"/>
                  <a:gd name="T63" fmla="*/ 289 h 390"/>
                  <a:gd name="T64" fmla="*/ 114 w 280"/>
                  <a:gd name="T65" fmla="*/ 192 h 390"/>
                  <a:gd name="T66" fmla="*/ 97 w 280"/>
                  <a:gd name="T67" fmla="*/ 103 h 390"/>
                  <a:gd name="T68" fmla="*/ 140 w 280"/>
                  <a:gd name="T69" fmla="*/ 123 h 390"/>
                  <a:gd name="T70" fmla="*/ 170 w 280"/>
                  <a:gd name="T71" fmla="*/ 151 h 390"/>
                  <a:gd name="T72" fmla="*/ 189 w 280"/>
                  <a:gd name="T73" fmla="*/ 183 h 390"/>
                  <a:gd name="T74" fmla="*/ 196 w 280"/>
                  <a:gd name="T75" fmla="*/ 220 h 390"/>
                  <a:gd name="T76" fmla="*/ 194 w 280"/>
                  <a:gd name="T77" fmla="*/ 231 h 390"/>
                  <a:gd name="T78" fmla="*/ 183 w 280"/>
                  <a:gd name="T79" fmla="*/ 252 h 390"/>
                  <a:gd name="T80" fmla="*/ 165 w 280"/>
                  <a:gd name="T81" fmla="*/ 269 h 390"/>
                  <a:gd name="T82" fmla="*/ 129 w 280"/>
                  <a:gd name="T83" fmla="*/ 289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80" h="390">
                    <a:moveTo>
                      <a:pt x="6" y="71"/>
                    </a:moveTo>
                    <a:lnTo>
                      <a:pt x="6" y="71"/>
                    </a:lnTo>
                    <a:lnTo>
                      <a:pt x="6" y="75"/>
                    </a:lnTo>
                    <a:lnTo>
                      <a:pt x="6" y="75"/>
                    </a:lnTo>
                    <a:lnTo>
                      <a:pt x="19" y="136"/>
                    </a:lnTo>
                    <a:lnTo>
                      <a:pt x="30" y="205"/>
                    </a:lnTo>
                    <a:lnTo>
                      <a:pt x="41" y="276"/>
                    </a:lnTo>
                    <a:lnTo>
                      <a:pt x="53" y="355"/>
                    </a:lnTo>
                    <a:lnTo>
                      <a:pt x="53" y="355"/>
                    </a:lnTo>
                    <a:lnTo>
                      <a:pt x="54" y="362"/>
                    </a:lnTo>
                    <a:lnTo>
                      <a:pt x="58" y="371"/>
                    </a:lnTo>
                    <a:lnTo>
                      <a:pt x="64" y="379"/>
                    </a:lnTo>
                    <a:lnTo>
                      <a:pt x="71" y="385"/>
                    </a:lnTo>
                    <a:lnTo>
                      <a:pt x="71" y="385"/>
                    </a:lnTo>
                    <a:lnTo>
                      <a:pt x="82" y="388"/>
                    </a:lnTo>
                    <a:lnTo>
                      <a:pt x="94" y="390"/>
                    </a:lnTo>
                    <a:lnTo>
                      <a:pt x="94" y="390"/>
                    </a:lnTo>
                    <a:lnTo>
                      <a:pt x="107" y="388"/>
                    </a:lnTo>
                    <a:lnTo>
                      <a:pt x="107" y="388"/>
                    </a:lnTo>
                    <a:lnTo>
                      <a:pt x="133" y="379"/>
                    </a:lnTo>
                    <a:lnTo>
                      <a:pt x="155" y="370"/>
                    </a:lnTo>
                    <a:lnTo>
                      <a:pt x="176" y="360"/>
                    </a:lnTo>
                    <a:lnTo>
                      <a:pt x="194" y="349"/>
                    </a:lnTo>
                    <a:lnTo>
                      <a:pt x="211" y="338"/>
                    </a:lnTo>
                    <a:lnTo>
                      <a:pt x="226" y="327"/>
                    </a:lnTo>
                    <a:lnTo>
                      <a:pt x="237" y="315"/>
                    </a:lnTo>
                    <a:lnTo>
                      <a:pt x="249" y="304"/>
                    </a:lnTo>
                    <a:lnTo>
                      <a:pt x="256" y="293"/>
                    </a:lnTo>
                    <a:lnTo>
                      <a:pt x="263" y="282"/>
                    </a:lnTo>
                    <a:lnTo>
                      <a:pt x="269" y="271"/>
                    </a:lnTo>
                    <a:lnTo>
                      <a:pt x="273" y="259"/>
                    </a:lnTo>
                    <a:lnTo>
                      <a:pt x="278" y="239"/>
                    </a:lnTo>
                    <a:lnTo>
                      <a:pt x="280" y="218"/>
                    </a:lnTo>
                    <a:lnTo>
                      <a:pt x="280" y="218"/>
                    </a:lnTo>
                    <a:lnTo>
                      <a:pt x="278" y="200"/>
                    </a:lnTo>
                    <a:lnTo>
                      <a:pt x="275" y="179"/>
                    </a:lnTo>
                    <a:lnTo>
                      <a:pt x="271" y="161"/>
                    </a:lnTo>
                    <a:lnTo>
                      <a:pt x="263" y="144"/>
                    </a:lnTo>
                    <a:lnTo>
                      <a:pt x="254" y="125"/>
                    </a:lnTo>
                    <a:lnTo>
                      <a:pt x="245" y="110"/>
                    </a:lnTo>
                    <a:lnTo>
                      <a:pt x="234" y="95"/>
                    </a:lnTo>
                    <a:lnTo>
                      <a:pt x="219" y="80"/>
                    </a:lnTo>
                    <a:lnTo>
                      <a:pt x="204" y="67"/>
                    </a:lnTo>
                    <a:lnTo>
                      <a:pt x="187" y="54"/>
                    </a:lnTo>
                    <a:lnTo>
                      <a:pt x="168" y="43"/>
                    </a:lnTo>
                    <a:lnTo>
                      <a:pt x="148" y="32"/>
                    </a:lnTo>
                    <a:lnTo>
                      <a:pt x="125" y="22"/>
                    </a:lnTo>
                    <a:lnTo>
                      <a:pt x="103" y="15"/>
                    </a:lnTo>
                    <a:lnTo>
                      <a:pt x="79" y="8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41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8" y="21"/>
                    </a:lnTo>
                    <a:lnTo>
                      <a:pt x="2" y="30"/>
                    </a:lnTo>
                    <a:lnTo>
                      <a:pt x="0" y="39"/>
                    </a:lnTo>
                    <a:lnTo>
                      <a:pt x="2" y="50"/>
                    </a:lnTo>
                    <a:lnTo>
                      <a:pt x="2" y="50"/>
                    </a:lnTo>
                    <a:lnTo>
                      <a:pt x="6" y="71"/>
                    </a:lnTo>
                    <a:lnTo>
                      <a:pt x="6" y="71"/>
                    </a:lnTo>
                    <a:close/>
                    <a:moveTo>
                      <a:pt x="129" y="289"/>
                    </a:moveTo>
                    <a:lnTo>
                      <a:pt x="129" y="289"/>
                    </a:lnTo>
                    <a:lnTo>
                      <a:pt x="114" y="192"/>
                    </a:lnTo>
                    <a:lnTo>
                      <a:pt x="97" y="103"/>
                    </a:lnTo>
                    <a:lnTo>
                      <a:pt x="97" y="103"/>
                    </a:lnTo>
                    <a:lnTo>
                      <a:pt x="120" y="112"/>
                    </a:lnTo>
                    <a:lnTo>
                      <a:pt x="140" y="123"/>
                    </a:lnTo>
                    <a:lnTo>
                      <a:pt x="157" y="136"/>
                    </a:lnTo>
                    <a:lnTo>
                      <a:pt x="170" y="151"/>
                    </a:lnTo>
                    <a:lnTo>
                      <a:pt x="181" y="166"/>
                    </a:lnTo>
                    <a:lnTo>
                      <a:pt x="189" y="183"/>
                    </a:lnTo>
                    <a:lnTo>
                      <a:pt x="194" y="202"/>
                    </a:lnTo>
                    <a:lnTo>
                      <a:pt x="196" y="220"/>
                    </a:lnTo>
                    <a:lnTo>
                      <a:pt x="196" y="220"/>
                    </a:lnTo>
                    <a:lnTo>
                      <a:pt x="194" y="231"/>
                    </a:lnTo>
                    <a:lnTo>
                      <a:pt x="191" y="241"/>
                    </a:lnTo>
                    <a:lnTo>
                      <a:pt x="183" y="252"/>
                    </a:lnTo>
                    <a:lnTo>
                      <a:pt x="174" y="259"/>
                    </a:lnTo>
                    <a:lnTo>
                      <a:pt x="165" y="269"/>
                    </a:lnTo>
                    <a:lnTo>
                      <a:pt x="153" y="276"/>
                    </a:lnTo>
                    <a:lnTo>
                      <a:pt x="129" y="289"/>
                    </a:lnTo>
                    <a:lnTo>
                      <a:pt x="129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6" name="Freeform 263"/>
              <p:cNvSpPr>
                <a:spLocks/>
              </p:cNvSpPr>
              <p:nvPr/>
            </p:nvSpPr>
            <p:spPr bwMode="auto">
              <a:xfrm>
                <a:off x="5487988" y="2235200"/>
                <a:ext cx="101600" cy="161925"/>
              </a:xfrm>
              <a:custGeom>
                <a:avLst/>
                <a:gdLst>
                  <a:gd name="T0" fmla="*/ 71 w 127"/>
                  <a:gd name="T1" fmla="*/ 0 h 204"/>
                  <a:gd name="T2" fmla="*/ 71 w 127"/>
                  <a:gd name="T3" fmla="*/ 0 h 204"/>
                  <a:gd name="T4" fmla="*/ 58 w 127"/>
                  <a:gd name="T5" fmla="*/ 0 h 204"/>
                  <a:gd name="T6" fmla="*/ 46 w 127"/>
                  <a:gd name="T7" fmla="*/ 4 h 204"/>
                  <a:gd name="T8" fmla="*/ 35 w 127"/>
                  <a:gd name="T9" fmla="*/ 10 h 204"/>
                  <a:gd name="T10" fmla="*/ 26 w 127"/>
                  <a:gd name="T11" fmla="*/ 15 h 204"/>
                  <a:gd name="T12" fmla="*/ 18 w 127"/>
                  <a:gd name="T13" fmla="*/ 25 h 204"/>
                  <a:gd name="T14" fmla="*/ 11 w 127"/>
                  <a:gd name="T15" fmla="*/ 34 h 204"/>
                  <a:gd name="T16" fmla="*/ 7 w 127"/>
                  <a:gd name="T17" fmla="*/ 47 h 204"/>
                  <a:gd name="T18" fmla="*/ 5 w 127"/>
                  <a:gd name="T19" fmla="*/ 58 h 204"/>
                  <a:gd name="T20" fmla="*/ 0 w 127"/>
                  <a:gd name="T21" fmla="*/ 137 h 204"/>
                  <a:gd name="T22" fmla="*/ 0 w 127"/>
                  <a:gd name="T23" fmla="*/ 137 h 204"/>
                  <a:gd name="T24" fmla="*/ 0 w 127"/>
                  <a:gd name="T25" fmla="*/ 150 h 204"/>
                  <a:gd name="T26" fmla="*/ 2 w 127"/>
                  <a:gd name="T27" fmla="*/ 161 h 204"/>
                  <a:gd name="T28" fmla="*/ 7 w 127"/>
                  <a:gd name="T29" fmla="*/ 172 h 204"/>
                  <a:gd name="T30" fmla="*/ 13 w 127"/>
                  <a:gd name="T31" fmla="*/ 181 h 204"/>
                  <a:gd name="T32" fmla="*/ 22 w 127"/>
                  <a:gd name="T33" fmla="*/ 191 h 204"/>
                  <a:gd name="T34" fmla="*/ 32 w 127"/>
                  <a:gd name="T35" fmla="*/ 196 h 204"/>
                  <a:gd name="T36" fmla="*/ 43 w 127"/>
                  <a:gd name="T37" fmla="*/ 202 h 204"/>
                  <a:gd name="T38" fmla="*/ 56 w 127"/>
                  <a:gd name="T39" fmla="*/ 204 h 204"/>
                  <a:gd name="T40" fmla="*/ 56 w 127"/>
                  <a:gd name="T41" fmla="*/ 204 h 204"/>
                  <a:gd name="T42" fmla="*/ 69 w 127"/>
                  <a:gd name="T43" fmla="*/ 204 h 204"/>
                  <a:gd name="T44" fmla="*/ 80 w 127"/>
                  <a:gd name="T45" fmla="*/ 200 h 204"/>
                  <a:gd name="T46" fmla="*/ 91 w 127"/>
                  <a:gd name="T47" fmla="*/ 194 h 204"/>
                  <a:gd name="T48" fmla="*/ 101 w 127"/>
                  <a:gd name="T49" fmla="*/ 189 h 204"/>
                  <a:gd name="T50" fmla="*/ 108 w 127"/>
                  <a:gd name="T51" fmla="*/ 179 h 204"/>
                  <a:gd name="T52" fmla="*/ 114 w 127"/>
                  <a:gd name="T53" fmla="*/ 170 h 204"/>
                  <a:gd name="T54" fmla="*/ 119 w 127"/>
                  <a:gd name="T55" fmla="*/ 157 h 204"/>
                  <a:gd name="T56" fmla="*/ 121 w 127"/>
                  <a:gd name="T57" fmla="*/ 146 h 204"/>
                  <a:gd name="T58" fmla="*/ 127 w 127"/>
                  <a:gd name="T59" fmla="*/ 68 h 204"/>
                  <a:gd name="T60" fmla="*/ 127 w 127"/>
                  <a:gd name="T61" fmla="*/ 68 h 204"/>
                  <a:gd name="T62" fmla="*/ 127 w 127"/>
                  <a:gd name="T63" fmla="*/ 54 h 204"/>
                  <a:gd name="T64" fmla="*/ 123 w 127"/>
                  <a:gd name="T65" fmla="*/ 43 h 204"/>
                  <a:gd name="T66" fmla="*/ 119 w 127"/>
                  <a:gd name="T67" fmla="*/ 32 h 204"/>
                  <a:gd name="T68" fmla="*/ 112 w 127"/>
                  <a:gd name="T69" fmla="*/ 23 h 204"/>
                  <a:gd name="T70" fmla="*/ 104 w 127"/>
                  <a:gd name="T71" fmla="*/ 13 h 204"/>
                  <a:gd name="T72" fmla="*/ 95 w 127"/>
                  <a:gd name="T73" fmla="*/ 8 h 204"/>
                  <a:gd name="T74" fmla="*/ 84 w 127"/>
                  <a:gd name="T75" fmla="*/ 2 h 204"/>
                  <a:gd name="T76" fmla="*/ 71 w 127"/>
                  <a:gd name="T77" fmla="*/ 0 h 204"/>
                  <a:gd name="T78" fmla="*/ 71 w 127"/>
                  <a:gd name="T79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7" h="204">
                    <a:moveTo>
                      <a:pt x="71" y="0"/>
                    </a:moveTo>
                    <a:lnTo>
                      <a:pt x="71" y="0"/>
                    </a:lnTo>
                    <a:lnTo>
                      <a:pt x="58" y="0"/>
                    </a:lnTo>
                    <a:lnTo>
                      <a:pt x="46" y="4"/>
                    </a:lnTo>
                    <a:lnTo>
                      <a:pt x="35" y="10"/>
                    </a:lnTo>
                    <a:lnTo>
                      <a:pt x="26" y="15"/>
                    </a:lnTo>
                    <a:lnTo>
                      <a:pt x="18" y="25"/>
                    </a:lnTo>
                    <a:lnTo>
                      <a:pt x="11" y="34"/>
                    </a:lnTo>
                    <a:lnTo>
                      <a:pt x="7" y="47"/>
                    </a:lnTo>
                    <a:lnTo>
                      <a:pt x="5" y="58"/>
                    </a:lnTo>
                    <a:lnTo>
                      <a:pt x="0" y="137"/>
                    </a:lnTo>
                    <a:lnTo>
                      <a:pt x="0" y="137"/>
                    </a:lnTo>
                    <a:lnTo>
                      <a:pt x="0" y="150"/>
                    </a:lnTo>
                    <a:lnTo>
                      <a:pt x="2" y="161"/>
                    </a:lnTo>
                    <a:lnTo>
                      <a:pt x="7" y="172"/>
                    </a:lnTo>
                    <a:lnTo>
                      <a:pt x="13" y="181"/>
                    </a:lnTo>
                    <a:lnTo>
                      <a:pt x="22" y="191"/>
                    </a:lnTo>
                    <a:lnTo>
                      <a:pt x="32" y="196"/>
                    </a:lnTo>
                    <a:lnTo>
                      <a:pt x="43" y="202"/>
                    </a:lnTo>
                    <a:lnTo>
                      <a:pt x="56" y="204"/>
                    </a:lnTo>
                    <a:lnTo>
                      <a:pt x="56" y="204"/>
                    </a:lnTo>
                    <a:lnTo>
                      <a:pt x="69" y="204"/>
                    </a:lnTo>
                    <a:lnTo>
                      <a:pt x="80" y="200"/>
                    </a:lnTo>
                    <a:lnTo>
                      <a:pt x="91" y="194"/>
                    </a:lnTo>
                    <a:lnTo>
                      <a:pt x="101" y="189"/>
                    </a:lnTo>
                    <a:lnTo>
                      <a:pt x="108" y="179"/>
                    </a:lnTo>
                    <a:lnTo>
                      <a:pt x="114" y="170"/>
                    </a:lnTo>
                    <a:lnTo>
                      <a:pt x="119" y="157"/>
                    </a:lnTo>
                    <a:lnTo>
                      <a:pt x="121" y="146"/>
                    </a:lnTo>
                    <a:lnTo>
                      <a:pt x="127" y="68"/>
                    </a:lnTo>
                    <a:lnTo>
                      <a:pt x="127" y="68"/>
                    </a:lnTo>
                    <a:lnTo>
                      <a:pt x="127" y="54"/>
                    </a:lnTo>
                    <a:lnTo>
                      <a:pt x="123" y="43"/>
                    </a:lnTo>
                    <a:lnTo>
                      <a:pt x="119" y="32"/>
                    </a:lnTo>
                    <a:lnTo>
                      <a:pt x="112" y="23"/>
                    </a:lnTo>
                    <a:lnTo>
                      <a:pt x="104" y="13"/>
                    </a:lnTo>
                    <a:lnTo>
                      <a:pt x="95" y="8"/>
                    </a:lnTo>
                    <a:lnTo>
                      <a:pt x="84" y="2"/>
                    </a:lnTo>
                    <a:lnTo>
                      <a:pt x="71" y="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7" name="Freeform 264"/>
              <p:cNvSpPr>
                <a:spLocks/>
              </p:cNvSpPr>
              <p:nvPr/>
            </p:nvSpPr>
            <p:spPr bwMode="auto">
              <a:xfrm>
                <a:off x="5875338" y="2235200"/>
                <a:ext cx="100013" cy="161925"/>
              </a:xfrm>
              <a:custGeom>
                <a:avLst/>
                <a:gdLst>
                  <a:gd name="T0" fmla="*/ 56 w 127"/>
                  <a:gd name="T1" fmla="*/ 0 h 204"/>
                  <a:gd name="T2" fmla="*/ 56 w 127"/>
                  <a:gd name="T3" fmla="*/ 0 h 204"/>
                  <a:gd name="T4" fmla="*/ 43 w 127"/>
                  <a:gd name="T5" fmla="*/ 2 h 204"/>
                  <a:gd name="T6" fmla="*/ 32 w 127"/>
                  <a:gd name="T7" fmla="*/ 8 h 204"/>
                  <a:gd name="T8" fmla="*/ 22 w 127"/>
                  <a:gd name="T9" fmla="*/ 13 h 204"/>
                  <a:gd name="T10" fmla="*/ 13 w 127"/>
                  <a:gd name="T11" fmla="*/ 23 h 204"/>
                  <a:gd name="T12" fmla="*/ 7 w 127"/>
                  <a:gd name="T13" fmla="*/ 32 h 204"/>
                  <a:gd name="T14" fmla="*/ 4 w 127"/>
                  <a:gd name="T15" fmla="*/ 43 h 204"/>
                  <a:gd name="T16" fmla="*/ 0 w 127"/>
                  <a:gd name="T17" fmla="*/ 54 h 204"/>
                  <a:gd name="T18" fmla="*/ 0 w 127"/>
                  <a:gd name="T19" fmla="*/ 68 h 204"/>
                  <a:gd name="T20" fmla="*/ 5 w 127"/>
                  <a:gd name="T21" fmla="*/ 146 h 204"/>
                  <a:gd name="T22" fmla="*/ 5 w 127"/>
                  <a:gd name="T23" fmla="*/ 146 h 204"/>
                  <a:gd name="T24" fmla="*/ 7 w 127"/>
                  <a:gd name="T25" fmla="*/ 157 h 204"/>
                  <a:gd name="T26" fmla="*/ 13 w 127"/>
                  <a:gd name="T27" fmla="*/ 170 h 204"/>
                  <a:gd name="T28" fmla="*/ 18 w 127"/>
                  <a:gd name="T29" fmla="*/ 179 h 204"/>
                  <a:gd name="T30" fmla="*/ 26 w 127"/>
                  <a:gd name="T31" fmla="*/ 189 h 204"/>
                  <a:gd name="T32" fmla="*/ 35 w 127"/>
                  <a:gd name="T33" fmla="*/ 194 h 204"/>
                  <a:gd name="T34" fmla="*/ 46 w 127"/>
                  <a:gd name="T35" fmla="*/ 200 h 204"/>
                  <a:gd name="T36" fmla="*/ 58 w 127"/>
                  <a:gd name="T37" fmla="*/ 204 h 204"/>
                  <a:gd name="T38" fmla="*/ 71 w 127"/>
                  <a:gd name="T39" fmla="*/ 204 h 204"/>
                  <a:gd name="T40" fmla="*/ 71 w 127"/>
                  <a:gd name="T41" fmla="*/ 204 h 204"/>
                  <a:gd name="T42" fmla="*/ 84 w 127"/>
                  <a:gd name="T43" fmla="*/ 202 h 204"/>
                  <a:gd name="T44" fmla="*/ 95 w 127"/>
                  <a:gd name="T45" fmla="*/ 196 h 204"/>
                  <a:gd name="T46" fmla="*/ 104 w 127"/>
                  <a:gd name="T47" fmla="*/ 191 h 204"/>
                  <a:gd name="T48" fmla="*/ 114 w 127"/>
                  <a:gd name="T49" fmla="*/ 181 h 204"/>
                  <a:gd name="T50" fmla="*/ 119 w 127"/>
                  <a:gd name="T51" fmla="*/ 172 h 204"/>
                  <a:gd name="T52" fmla="*/ 125 w 127"/>
                  <a:gd name="T53" fmla="*/ 161 h 204"/>
                  <a:gd name="T54" fmla="*/ 127 w 127"/>
                  <a:gd name="T55" fmla="*/ 150 h 204"/>
                  <a:gd name="T56" fmla="*/ 127 w 127"/>
                  <a:gd name="T57" fmla="*/ 137 h 204"/>
                  <a:gd name="T58" fmla="*/ 121 w 127"/>
                  <a:gd name="T59" fmla="*/ 58 h 204"/>
                  <a:gd name="T60" fmla="*/ 121 w 127"/>
                  <a:gd name="T61" fmla="*/ 58 h 204"/>
                  <a:gd name="T62" fmla="*/ 119 w 127"/>
                  <a:gd name="T63" fmla="*/ 47 h 204"/>
                  <a:gd name="T64" fmla="*/ 114 w 127"/>
                  <a:gd name="T65" fmla="*/ 34 h 204"/>
                  <a:gd name="T66" fmla="*/ 108 w 127"/>
                  <a:gd name="T67" fmla="*/ 25 h 204"/>
                  <a:gd name="T68" fmla="*/ 101 w 127"/>
                  <a:gd name="T69" fmla="*/ 15 h 204"/>
                  <a:gd name="T70" fmla="*/ 91 w 127"/>
                  <a:gd name="T71" fmla="*/ 10 h 204"/>
                  <a:gd name="T72" fmla="*/ 80 w 127"/>
                  <a:gd name="T73" fmla="*/ 4 h 204"/>
                  <a:gd name="T74" fmla="*/ 69 w 127"/>
                  <a:gd name="T75" fmla="*/ 0 h 204"/>
                  <a:gd name="T76" fmla="*/ 56 w 127"/>
                  <a:gd name="T77" fmla="*/ 0 h 204"/>
                  <a:gd name="T78" fmla="*/ 56 w 127"/>
                  <a:gd name="T79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7" h="204">
                    <a:moveTo>
                      <a:pt x="56" y="0"/>
                    </a:moveTo>
                    <a:lnTo>
                      <a:pt x="56" y="0"/>
                    </a:lnTo>
                    <a:lnTo>
                      <a:pt x="43" y="2"/>
                    </a:lnTo>
                    <a:lnTo>
                      <a:pt x="32" y="8"/>
                    </a:lnTo>
                    <a:lnTo>
                      <a:pt x="22" y="13"/>
                    </a:lnTo>
                    <a:lnTo>
                      <a:pt x="13" y="23"/>
                    </a:lnTo>
                    <a:lnTo>
                      <a:pt x="7" y="32"/>
                    </a:lnTo>
                    <a:lnTo>
                      <a:pt x="4" y="43"/>
                    </a:lnTo>
                    <a:lnTo>
                      <a:pt x="0" y="54"/>
                    </a:lnTo>
                    <a:lnTo>
                      <a:pt x="0" y="68"/>
                    </a:lnTo>
                    <a:lnTo>
                      <a:pt x="5" y="146"/>
                    </a:lnTo>
                    <a:lnTo>
                      <a:pt x="5" y="146"/>
                    </a:lnTo>
                    <a:lnTo>
                      <a:pt x="7" y="157"/>
                    </a:lnTo>
                    <a:lnTo>
                      <a:pt x="13" y="170"/>
                    </a:lnTo>
                    <a:lnTo>
                      <a:pt x="18" y="179"/>
                    </a:lnTo>
                    <a:lnTo>
                      <a:pt x="26" y="189"/>
                    </a:lnTo>
                    <a:lnTo>
                      <a:pt x="35" y="194"/>
                    </a:lnTo>
                    <a:lnTo>
                      <a:pt x="46" y="200"/>
                    </a:lnTo>
                    <a:lnTo>
                      <a:pt x="58" y="204"/>
                    </a:lnTo>
                    <a:lnTo>
                      <a:pt x="71" y="204"/>
                    </a:lnTo>
                    <a:lnTo>
                      <a:pt x="71" y="204"/>
                    </a:lnTo>
                    <a:lnTo>
                      <a:pt x="84" y="202"/>
                    </a:lnTo>
                    <a:lnTo>
                      <a:pt x="95" y="196"/>
                    </a:lnTo>
                    <a:lnTo>
                      <a:pt x="104" y="191"/>
                    </a:lnTo>
                    <a:lnTo>
                      <a:pt x="114" y="181"/>
                    </a:lnTo>
                    <a:lnTo>
                      <a:pt x="119" y="172"/>
                    </a:lnTo>
                    <a:lnTo>
                      <a:pt x="125" y="161"/>
                    </a:lnTo>
                    <a:lnTo>
                      <a:pt x="127" y="150"/>
                    </a:lnTo>
                    <a:lnTo>
                      <a:pt x="127" y="137"/>
                    </a:lnTo>
                    <a:lnTo>
                      <a:pt x="121" y="58"/>
                    </a:lnTo>
                    <a:lnTo>
                      <a:pt x="121" y="58"/>
                    </a:lnTo>
                    <a:lnTo>
                      <a:pt x="119" y="47"/>
                    </a:lnTo>
                    <a:lnTo>
                      <a:pt x="114" y="34"/>
                    </a:lnTo>
                    <a:lnTo>
                      <a:pt x="108" y="25"/>
                    </a:lnTo>
                    <a:lnTo>
                      <a:pt x="101" y="15"/>
                    </a:lnTo>
                    <a:lnTo>
                      <a:pt x="91" y="10"/>
                    </a:lnTo>
                    <a:lnTo>
                      <a:pt x="80" y="4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28" name="그룹 42"/>
            <p:cNvGrpSpPr/>
            <p:nvPr/>
          </p:nvGrpSpPr>
          <p:grpSpPr>
            <a:xfrm>
              <a:off x="7799489" y="3888934"/>
              <a:ext cx="548770" cy="474713"/>
              <a:chOff x="6620815" y="3930208"/>
              <a:chExt cx="548770" cy="474713"/>
            </a:xfrm>
          </p:grpSpPr>
          <p:sp>
            <p:nvSpPr>
              <p:cNvPr id="29" name="Freeform 8"/>
              <p:cNvSpPr>
                <a:spLocks/>
              </p:cNvSpPr>
              <p:nvPr/>
            </p:nvSpPr>
            <p:spPr bwMode="auto">
              <a:xfrm>
                <a:off x="6620815" y="3930208"/>
                <a:ext cx="548770" cy="474713"/>
              </a:xfrm>
              <a:custGeom>
                <a:avLst/>
                <a:gdLst>
                  <a:gd name="T0" fmla="*/ 730 w 741"/>
                  <a:gd name="T1" fmla="*/ 232 h 641"/>
                  <a:gd name="T2" fmla="*/ 721 w 741"/>
                  <a:gd name="T3" fmla="*/ 205 h 641"/>
                  <a:gd name="T4" fmla="*/ 709 w 741"/>
                  <a:gd name="T5" fmla="*/ 180 h 641"/>
                  <a:gd name="T6" fmla="*/ 679 w 741"/>
                  <a:gd name="T7" fmla="*/ 134 h 641"/>
                  <a:gd name="T8" fmla="*/ 640 w 741"/>
                  <a:gd name="T9" fmla="*/ 94 h 641"/>
                  <a:gd name="T10" fmla="*/ 596 w 741"/>
                  <a:gd name="T11" fmla="*/ 63 h 641"/>
                  <a:gd name="T12" fmla="*/ 546 w 741"/>
                  <a:gd name="T13" fmla="*/ 37 h 641"/>
                  <a:gd name="T14" fmla="*/ 493 w 741"/>
                  <a:gd name="T15" fmla="*/ 19 h 641"/>
                  <a:gd name="T16" fmla="*/ 438 w 741"/>
                  <a:gd name="T17" fmla="*/ 6 h 641"/>
                  <a:gd name="T18" fmla="*/ 383 w 741"/>
                  <a:gd name="T19" fmla="*/ 0 h 641"/>
                  <a:gd name="T20" fmla="*/ 364 w 741"/>
                  <a:gd name="T21" fmla="*/ 0 h 641"/>
                  <a:gd name="T22" fmla="*/ 326 w 741"/>
                  <a:gd name="T23" fmla="*/ 1 h 641"/>
                  <a:gd name="T24" fmla="*/ 273 w 741"/>
                  <a:gd name="T25" fmla="*/ 9 h 641"/>
                  <a:gd name="T26" fmla="*/ 206 w 741"/>
                  <a:gd name="T27" fmla="*/ 27 h 641"/>
                  <a:gd name="T28" fmla="*/ 145 w 741"/>
                  <a:gd name="T29" fmla="*/ 56 h 641"/>
                  <a:gd name="T30" fmla="*/ 105 w 741"/>
                  <a:gd name="T31" fmla="*/ 84 h 641"/>
                  <a:gd name="T32" fmla="*/ 82 w 741"/>
                  <a:gd name="T33" fmla="*/ 104 h 641"/>
                  <a:gd name="T34" fmla="*/ 61 w 741"/>
                  <a:gd name="T35" fmla="*/ 127 h 641"/>
                  <a:gd name="T36" fmla="*/ 43 w 741"/>
                  <a:gd name="T37" fmla="*/ 151 h 641"/>
                  <a:gd name="T38" fmla="*/ 27 w 741"/>
                  <a:gd name="T39" fmla="*/ 178 h 641"/>
                  <a:gd name="T40" fmla="*/ 16 w 741"/>
                  <a:gd name="T41" fmla="*/ 205 h 641"/>
                  <a:gd name="T42" fmla="*/ 6 w 741"/>
                  <a:gd name="T43" fmla="*/ 233 h 641"/>
                  <a:gd name="T44" fmla="*/ 1 w 741"/>
                  <a:gd name="T45" fmla="*/ 263 h 641"/>
                  <a:gd name="T46" fmla="*/ 0 w 741"/>
                  <a:gd name="T47" fmla="*/ 278 h 641"/>
                  <a:gd name="T48" fmla="*/ 2 w 741"/>
                  <a:gd name="T49" fmla="*/ 333 h 641"/>
                  <a:gd name="T50" fmla="*/ 16 w 741"/>
                  <a:gd name="T51" fmla="*/ 381 h 641"/>
                  <a:gd name="T52" fmla="*/ 37 w 741"/>
                  <a:gd name="T53" fmla="*/ 425 h 641"/>
                  <a:gd name="T54" fmla="*/ 65 w 741"/>
                  <a:gd name="T55" fmla="*/ 463 h 641"/>
                  <a:gd name="T56" fmla="*/ 100 w 741"/>
                  <a:gd name="T57" fmla="*/ 495 h 641"/>
                  <a:gd name="T58" fmla="*/ 139 w 741"/>
                  <a:gd name="T59" fmla="*/ 523 h 641"/>
                  <a:gd name="T60" fmla="*/ 181 w 741"/>
                  <a:gd name="T61" fmla="*/ 545 h 641"/>
                  <a:gd name="T62" fmla="*/ 226 w 741"/>
                  <a:gd name="T63" fmla="*/ 564 h 641"/>
                  <a:gd name="T64" fmla="*/ 244 w 741"/>
                  <a:gd name="T65" fmla="*/ 570 h 641"/>
                  <a:gd name="T66" fmla="*/ 283 w 741"/>
                  <a:gd name="T67" fmla="*/ 577 h 641"/>
                  <a:gd name="T68" fmla="*/ 324 w 741"/>
                  <a:gd name="T69" fmla="*/ 582 h 641"/>
                  <a:gd name="T70" fmla="*/ 385 w 741"/>
                  <a:gd name="T71" fmla="*/ 584 h 641"/>
                  <a:gd name="T72" fmla="*/ 462 w 741"/>
                  <a:gd name="T73" fmla="*/ 576 h 641"/>
                  <a:gd name="T74" fmla="*/ 527 w 741"/>
                  <a:gd name="T75" fmla="*/ 563 h 641"/>
                  <a:gd name="T76" fmla="*/ 561 w 741"/>
                  <a:gd name="T77" fmla="*/ 587 h 641"/>
                  <a:gd name="T78" fmla="*/ 593 w 741"/>
                  <a:gd name="T79" fmla="*/ 608 h 641"/>
                  <a:gd name="T80" fmla="*/ 630 w 741"/>
                  <a:gd name="T81" fmla="*/ 626 h 641"/>
                  <a:gd name="T82" fmla="*/ 680 w 741"/>
                  <a:gd name="T83" fmla="*/ 641 h 641"/>
                  <a:gd name="T84" fmla="*/ 660 w 741"/>
                  <a:gd name="T85" fmla="*/ 591 h 641"/>
                  <a:gd name="T86" fmla="*/ 653 w 741"/>
                  <a:gd name="T87" fmla="*/ 561 h 641"/>
                  <a:gd name="T88" fmla="*/ 652 w 741"/>
                  <a:gd name="T89" fmla="*/ 544 h 641"/>
                  <a:gd name="T90" fmla="*/ 654 w 741"/>
                  <a:gd name="T91" fmla="*/ 526 h 641"/>
                  <a:gd name="T92" fmla="*/ 662 w 741"/>
                  <a:gd name="T93" fmla="*/ 508 h 641"/>
                  <a:gd name="T94" fmla="*/ 684 w 741"/>
                  <a:gd name="T95" fmla="*/ 474 h 641"/>
                  <a:gd name="T96" fmla="*/ 695 w 741"/>
                  <a:gd name="T97" fmla="*/ 458 h 641"/>
                  <a:gd name="T98" fmla="*/ 714 w 741"/>
                  <a:gd name="T99" fmla="*/ 427 h 641"/>
                  <a:gd name="T100" fmla="*/ 727 w 741"/>
                  <a:gd name="T101" fmla="*/ 396 h 641"/>
                  <a:gd name="T102" fmla="*/ 736 w 741"/>
                  <a:gd name="T103" fmla="*/ 366 h 641"/>
                  <a:gd name="T104" fmla="*/ 740 w 741"/>
                  <a:gd name="T105" fmla="*/ 337 h 641"/>
                  <a:gd name="T106" fmla="*/ 741 w 741"/>
                  <a:gd name="T107" fmla="*/ 307 h 641"/>
                  <a:gd name="T108" fmla="*/ 736 w 741"/>
                  <a:gd name="T109" fmla="*/ 262 h 641"/>
                  <a:gd name="T110" fmla="*/ 730 w 741"/>
                  <a:gd name="T111" fmla="*/ 232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1" h="641">
                    <a:moveTo>
                      <a:pt x="730" y="232"/>
                    </a:moveTo>
                    <a:lnTo>
                      <a:pt x="730" y="232"/>
                    </a:lnTo>
                    <a:lnTo>
                      <a:pt x="726" y="219"/>
                    </a:lnTo>
                    <a:lnTo>
                      <a:pt x="721" y="205"/>
                    </a:lnTo>
                    <a:lnTo>
                      <a:pt x="715" y="192"/>
                    </a:lnTo>
                    <a:lnTo>
                      <a:pt x="709" y="180"/>
                    </a:lnTo>
                    <a:lnTo>
                      <a:pt x="695" y="155"/>
                    </a:lnTo>
                    <a:lnTo>
                      <a:pt x="679" y="134"/>
                    </a:lnTo>
                    <a:lnTo>
                      <a:pt x="660" y="113"/>
                    </a:lnTo>
                    <a:lnTo>
                      <a:pt x="640" y="94"/>
                    </a:lnTo>
                    <a:lnTo>
                      <a:pt x="619" y="78"/>
                    </a:lnTo>
                    <a:lnTo>
                      <a:pt x="596" y="63"/>
                    </a:lnTo>
                    <a:lnTo>
                      <a:pt x="571" y="50"/>
                    </a:lnTo>
                    <a:lnTo>
                      <a:pt x="546" y="37"/>
                    </a:lnTo>
                    <a:lnTo>
                      <a:pt x="520" y="27"/>
                    </a:lnTo>
                    <a:lnTo>
                      <a:pt x="493" y="19"/>
                    </a:lnTo>
                    <a:lnTo>
                      <a:pt x="465" y="11"/>
                    </a:lnTo>
                    <a:lnTo>
                      <a:pt x="438" y="6"/>
                    </a:lnTo>
                    <a:lnTo>
                      <a:pt x="411" y="2"/>
                    </a:lnTo>
                    <a:lnTo>
                      <a:pt x="383" y="0"/>
                    </a:lnTo>
                    <a:lnTo>
                      <a:pt x="383" y="0"/>
                    </a:lnTo>
                    <a:lnTo>
                      <a:pt x="364" y="0"/>
                    </a:lnTo>
                    <a:lnTo>
                      <a:pt x="345" y="0"/>
                    </a:lnTo>
                    <a:lnTo>
                      <a:pt x="326" y="1"/>
                    </a:lnTo>
                    <a:lnTo>
                      <a:pt x="309" y="2"/>
                    </a:lnTo>
                    <a:lnTo>
                      <a:pt x="273" y="9"/>
                    </a:lnTo>
                    <a:lnTo>
                      <a:pt x="238" y="16"/>
                    </a:lnTo>
                    <a:lnTo>
                      <a:pt x="206" y="27"/>
                    </a:lnTo>
                    <a:lnTo>
                      <a:pt x="175" y="41"/>
                    </a:lnTo>
                    <a:lnTo>
                      <a:pt x="145" y="56"/>
                    </a:lnTo>
                    <a:lnTo>
                      <a:pt x="118" y="75"/>
                    </a:lnTo>
                    <a:lnTo>
                      <a:pt x="105" y="84"/>
                    </a:lnTo>
                    <a:lnTo>
                      <a:pt x="93" y="94"/>
                    </a:lnTo>
                    <a:lnTo>
                      <a:pt x="82" y="104"/>
                    </a:lnTo>
                    <a:lnTo>
                      <a:pt x="70" y="115"/>
                    </a:lnTo>
                    <a:lnTo>
                      <a:pt x="61" y="127"/>
                    </a:lnTo>
                    <a:lnTo>
                      <a:pt x="52" y="139"/>
                    </a:lnTo>
                    <a:lnTo>
                      <a:pt x="43" y="151"/>
                    </a:lnTo>
                    <a:lnTo>
                      <a:pt x="34" y="164"/>
                    </a:lnTo>
                    <a:lnTo>
                      <a:pt x="27" y="178"/>
                    </a:lnTo>
                    <a:lnTo>
                      <a:pt x="21" y="191"/>
                    </a:lnTo>
                    <a:lnTo>
                      <a:pt x="16" y="205"/>
                    </a:lnTo>
                    <a:lnTo>
                      <a:pt x="11" y="219"/>
                    </a:lnTo>
                    <a:lnTo>
                      <a:pt x="6" y="233"/>
                    </a:lnTo>
                    <a:lnTo>
                      <a:pt x="3" y="248"/>
                    </a:lnTo>
                    <a:lnTo>
                      <a:pt x="1" y="263"/>
                    </a:lnTo>
                    <a:lnTo>
                      <a:pt x="0" y="278"/>
                    </a:lnTo>
                    <a:lnTo>
                      <a:pt x="0" y="278"/>
                    </a:lnTo>
                    <a:lnTo>
                      <a:pt x="0" y="305"/>
                    </a:lnTo>
                    <a:lnTo>
                      <a:pt x="2" y="333"/>
                    </a:lnTo>
                    <a:lnTo>
                      <a:pt x="8" y="358"/>
                    </a:lnTo>
                    <a:lnTo>
                      <a:pt x="16" y="381"/>
                    </a:lnTo>
                    <a:lnTo>
                      <a:pt x="26" y="404"/>
                    </a:lnTo>
                    <a:lnTo>
                      <a:pt x="37" y="425"/>
                    </a:lnTo>
                    <a:lnTo>
                      <a:pt x="51" y="445"/>
                    </a:lnTo>
                    <a:lnTo>
                      <a:pt x="65" y="463"/>
                    </a:lnTo>
                    <a:lnTo>
                      <a:pt x="82" y="479"/>
                    </a:lnTo>
                    <a:lnTo>
                      <a:pt x="100" y="495"/>
                    </a:lnTo>
                    <a:lnTo>
                      <a:pt x="119" y="510"/>
                    </a:lnTo>
                    <a:lnTo>
                      <a:pt x="139" y="523"/>
                    </a:lnTo>
                    <a:lnTo>
                      <a:pt x="160" y="535"/>
                    </a:lnTo>
                    <a:lnTo>
                      <a:pt x="181" y="545"/>
                    </a:lnTo>
                    <a:lnTo>
                      <a:pt x="203" y="555"/>
                    </a:lnTo>
                    <a:lnTo>
                      <a:pt x="226" y="564"/>
                    </a:lnTo>
                    <a:lnTo>
                      <a:pt x="226" y="564"/>
                    </a:lnTo>
                    <a:lnTo>
                      <a:pt x="244" y="570"/>
                    </a:lnTo>
                    <a:lnTo>
                      <a:pt x="263" y="574"/>
                    </a:lnTo>
                    <a:lnTo>
                      <a:pt x="283" y="577"/>
                    </a:lnTo>
                    <a:lnTo>
                      <a:pt x="304" y="581"/>
                    </a:lnTo>
                    <a:lnTo>
                      <a:pt x="324" y="582"/>
                    </a:lnTo>
                    <a:lnTo>
                      <a:pt x="344" y="584"/>
                    </a:lnTo>
                    <a:lnTo>
                      <a:pt x="385" y="584"/>
                    </a:lnTo>
                    <a:lnTo>
                      <a:pt x="424" y="581"/>
                    </a:lnTo>
                    <a:lnTo>
                      <a:pt x="462" y="576"/>
                    </a:lnTo>
                    <a:lnTo>
                      <a:pt x="496" y="570"/>
                    </a:lnTo>
                    <a:lnTo>
                      <a:pt x="527" y="563"/>
                    </a:lnTo>
                    <a:lnTo>
                      <a:pt x="527" y="563"/>
                    </a:lnTo>
                    <a:lnTo>
                      <a:pt x="561" y="587"/>
                    </a:lnTo>
                    <a:lnTo>
                      <a:pt x="577" y="597"/>
                    </a:lnTo>
                    <a:lnTo>
                      <a:pt x="593" y="608"/>
                    </a:lnTo>
                    <a:lnTo>
                      <a:pt x="611" y="617"/>
                    </a:lnTo>
                    <a:lnTo>
                      <a:pt x="630" y="626"/>
                    </a:lnTo>
                    <a:lnTo>
                      <a:pt x="654" y="635"/>
                    </a:lnTo>
                    <a:lnTo>
                      <a:pt x="680" y="641"/>
                    </a:lnTo>
                    <a:lnTo>
                      <a:pt x="680" y="641"/>
                    </a:lnTo>
                    <a:lnTo>
                      <a:pt x="660" y="591"/>
                    </a:lnTo>
                    <a:lnTo>
                      <a:pt x="654" y="571"/>
                    </a:lnTo>
                    <a:lnTo>
                      <a:pt x="653" y="561"/>
                    </a:lnTo>
                    <a:lnTo>
                      <a:pt x="652" y="553"/>
                    </a:lnTo>
                    <a:lnTo>
                      <a:pt x="652" y="544"/>
                    </a:lnTo>
                    <a:lnTo>
                      <a:pt x="652" y="535"/>
                    </a:lnTo>
                    <a:lnTo>
                      <a:pt x="654" y="526"/>
                    </a:lnTo>
                    <a:lnTo>
                      <a:pt x="657" y="518"/>
                    </a:lnTo>
                    <a:lnTo>
                      <a:pt x="662" y="508"/>
                    </a:lnTo>
                    <a:lnTo>
                      <a:pt x="668" y="498"/>
                    </a:lnTo>
                    <a:lnTo>
                      <a:pt x="684" y="474"/>
                    </a:lnTo>
                    <a:lnTo>
                      <a:pt x="684" y="474"/>
                    </a:lnTo>
                    <a:lnTo>
                      <a:pt x="695" y="458"/>
                    </a:lnTo>
                    <a:lnTo>
                      <a:pt x="705" y="442"/>
                    </a:lnTo>
                    <a:lnTo>
                      <a:pt x="714" y="427"/>
                    </a:lnTo>
                    <a:lnTo>
                      <a:pt x="721" y="411"/>
                    </a:lnTo>
                    <a:lnTo>
                      <a:pt x="727" y="396"/>
                    </a:lnTo>
                    <a:lnTo>
                      <a:pt x="732" y="381"/>
                    </a:lnTo>
                    <a:lnTo>
                      <a:pt x="736" y="366"/>
                    </a:lnTo>
                    <a:lnTo>
                      <a:pt x="739" y="351"/>
                    </a:lnTo>
                    <a:lnTo>
                      <a:pt x="740" y="337"/>
                    </a:lnTo>
                    <a:lnTo>
                      <a:pt x="741" y="322"/>
                    </a:lnTo>
                    <a:lnTo>
                      <a:pt x="741" y="307"/>
                    </a:lnTo>
                    <a:lnTo>
                      <a:pt x="740" y="292"/>
                    </a:lnTo>
                    <a:lnTo>
                      <a:pt x="736" y="262"/>
                    </a:lnTo>
                    <a:lnTo>
                      <a:pt x="730" y="232"/>
                    </a:lnTo>
                    <a:lnTo>
                      <a:pt x="730" y="232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grpSp>
            <p:nvGrpSpPr>
              <p:cNvPr id="30" name="그룹 25"/>
              <p:cNvGrpSpPr/>
              <p:nvPr/>
            </p:nvGrpSpPr>
            <p:grpSpPr>
              <a:xfrm>
                <a:off x="6789651" y="3985752"/>
                <a:ext cx="217730" cy="331040"/>
                <a:chOff x="7672388" y="5945188"/>
                <a:chExt cx="466725" cy="709613"/>
              </a:xfrm>
            </p:grpSpPr>
            <p:sp>
              <p:nvSpPr>
                <p:cNvPr id="31" name="Freeform 9"/>
                <p:cNvSpPr>
                  <a:spLocks/>
                </p:cNvSpPr>
                <p:nvPr/>
              </p:nvSpPr>
              <p:spPr bwMode="auto">
                <a:xfrm>
                  <a:off x="7827963" y="6513513"/>
                  <a:ext cx="139700" cy="141288"/>
                </a:xfrm>
                <a:custGeom>
                  <a:avLst/>
                  <a:gdLst>
                    <a:gd name="T0" fmla="*/ 76 w 88"/>
                    <a:gd name="T1" fmla="*/ 76 h 89"/>
                    <a:gd name="T2" fmla="*/ 76 w 88"/>
                    <a:gd name="T3" fmla="*/ 76 h 89"/>
                    <a:gd name="T4" fmla="*/ 70 w 88"/>
                    <a:gd name="T5" fmla="*/ 81 h 89"/>
                    <a:gd name="T6" fmla="*/ 62 w 88"/>
                    <a:gd name="T7" fmla="*/ 85 h 89"/>
                    <a:gd name="T8" fmla="*/ 54 w 88"/>
                    <a:gd name="T9" fmla="*/ 87 h 89"/>
                    <a:gd name="T10" fmla="*/ 45 w 88"/>
                    <a:gd name="T11" fmla="*/ 89 h 89"/>
                    <a:gd name="T12" fmla="*/ 45 w 88"/>
                    <a:gd name="T13" fmla="*/ 89 h 89"/>
                    <a:gd name="T14" fmla="*/ 36 w 88"/>
                    <a:gd name="T15" fmla="*/ 87 h 89"/>
                    <a:gd name="T16" fmla="*/ 29 w 88"/>
                    <a:gd name="T17" fmla="*/ 86 h 89"/>
                    <a:gd name="T18" fmla="*/ 21 w 88"/>
                    <a:gd name="T19" fmla="*/ 82 h 89"/>
                    <a:gd name="T20" fmla="*/ 14 w 88"/>
                    <a:gd name="T21" fmla="*/ 77 h 89"/>
                    <a:gd name="T22" fmla="*/ 14 w 88"/>
                    <a:gd name="T23" fmla="*/ 77 h 89"/>
                    <a:gd name="T24" fmla="*/ 8 w 88"/>
                    <a:gd name="T25" fmla="*/ 71 h 89"/>
                    <a:gd name="T26" fmla="*/ 4 w 88"/>
                    <a:gd name="T27" fmla="*/ 64 h 89"/>
                    <a:gd name="T28" fmla="*/ 2 w 88"/>
                    <a:gd name="T29" fmla="*/ 55 h 89"/>
                    <a:gd name="T30" fmla="*/ 0 w 88"/>
                    <a:gd name="T31" fmla="*/ 45 h 89"/>
                    <a:gd name="T32" fmla="*/ 0 w 88"/>
                    <a:gd name="T33" fmla="*/ 45 h 89"/>
                    <a:gd name="T34" fmla="*/ 0 w 88"/>
                    <a:gd name="T35" fmla="*/ 36 h 89"/>
                    <a:gd name="T36" fmla="*/ 3 w 88"/>
                    <a:gd name="T37" fmla="*/ 28 h 89"/>
                    <a:gd name="T38" fmla="*/ 6 w 88"/>
                    <a:gd name="T39" fmla="*/ 20 h 89"/>
                    <a:gd name="T40" fmla="*/ 13 w 88"/>
                    <a:gd name="T41" fmla="*/ 13 h 89"/>
                    <a:gd name="T42" fmla="*/ 13 w 88"/>
                    <a:gd name="T43" fmla="*/ 13 h 89"/>
                    <a:gd name="T44" fmla="*/ 19 w 88"/>
                    <a:gd name="T45" fmla="*/ 8 h 89"/>
                    <a:gd name="T46" fmla="*/ 28 w 88"/>
                    <a:gd name="T47" fmla="*/ 4 h 89"/>
                    <a:gd name="T48" fmla="*/ 35 w 88"/>
                    <a:gd name="T49" fmla="*/ 2 h 89"/>
                    <a:gd name="T50" fmla="*/ 44 w 88"/>
                    <a:gd name="T51" fmla="*/ 0 h 89"/>
                    <a:gd name="T52" fmla="*/ 44 w 88"/>
                    <a:gd name="T53" fmla="*/ 0 h 89"/>
                    <a:gd name="T54" fmla="*/ 54 w 88"/>
                    <a:gd name="T55" fmla="*/ 0 h 89"/>
                    <a:gd name="T56" fmla="*/ 61 w 88"/>
                    <a:gd name="T57" fmla="*/ 3 h 89"/>
                    <a:gd name="T58" fmla="*/ 69 w 88"/>
                    <a:gd name="T59" fmla="*/ 7 h 89"/>
                    <a:gd name="T60" fmla="*/ 76 w 88"/>
                    <a:gd name="T61" fmla="*/ 13 h 89"/>
                    <a:gd name="T62" fmla="*/ 76 w 88"/>
                    <a:gd name="T63" fmla="*/ 13 h 89"/>
                    <a:gd name="T64" fmla="*/ 81 w 88"/>
                    <a:gd name="T65" fmla="*/ 19 h 89"/>
                    <a:gd name="T66" fmla="*/ 86 w 88"/>
                    <a:gd name="T67" fmla="*/ 26 h 89"/>
                    <a:gd name="T68" fmla="*/ 88 w 88"/>
                    <a:gd name="T69" fmla="*/ 35 h 89"/>
                    <a:gd name="T70" fmla="*/ 88 w 88"/>
                    <a:gd name="T71" fmla="*/ 44 h 89"/>
                    <a:gd name="T72" fmla="*/ 88 w 88"/>
                    <a:gd name="T73" fmla="*/ 44 h 89"/>
                    <a:gd name="T74" fmla="*/ 88 w 88"/>
                    <a:gd name="T75" fmla="*/ 54 h 89"/>
                    <a:gd name="T76" fmla="*/ 86 w 88"/>
                    <a:gd name="T77" fmla="*/ 62 h 89"/>
                    <a:gd name="T78" fmla="*/ 82 w 88"/>
                    <a:gd name="T79" fmla="*/ 70 h 89"/>
                    <a:gd name="T80" fmla="*/ 76 w 88"/>
                    <a:gd name="T81" fmla="*/ 76 h 89"/>
                    <a:gd name="T82" fmla="*/ 76 w 88"/>
                    <a:gd name="T83" fmla="*/ 76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88" h="89">
                      <a:moveTo>
                        <a:pt x="76" y="76"/>
                      </a:moveTo>
                      <a:lnTo>
                        <a:pt x="76" y="76"/>
                      </a:lnTo>
                      <a:lnTo>
                        <a:pt x="70" y="81"/>
                      </a:lnTo>
                      <a:lnTo>
                        <a:pt x="62" y="85"/>
                      </a:lnTo>
                      <a:lnTo>
                        <a:pt x="54" y="87"/>
                      </a:lnTo>
                      <a:lnTo>
                        <a:pt x="45" y="89"/>
                      </a:lnTo>
                      <a:lnTo>
                        <a:pt x="45" y="89"/>
                      </a:lnTo>
                      <a:lnTo>
                        <a:pt x="36" y="87"/>
                      </a:lnTo>
                      <a:lnTo>
                        <a:pt x="29" y="86"/>
                      </a:lnTo>
                      <a:lnTo>
                        <a:pt x="21" y="82"/>
                      </a:lnTo>
                      <a:lnTo>
                        <a:pt x="14" y="77"/>
                      </a:lnTo>
                      <a:lnTo>
                        <a:pt x="14" y="77"/>
                      </a:lnTo>
                      <a:lnTo>
                        <a:pt x="8" y="71"/>
                      </a:lnTo>
                      <a:lnTo>
                        <a:pt x="4" y="64"/>
                      </a:lnTo>
                      <a:lnTo>
                        <a:pt x="2" y="55"/>
                      </a:lnTo>
                      <a:lnTo>
                        <a:pt x="0" y="45"/>
                      </a:lnTo>
                      <a:lnTo>
                        <a:pt x="0" y="45"/>
                      </a:lnTo>
                      <a:lnTo>
                        <a:pt x="0" y="36"/>
                      </a:lnTo>
                      <a:lnTo>
                        <a:pt x="3" y="28"/>
                      </a:lnTo>
                      <a:lnTo>
                        <a:pt x="6" y="20"/>
                      </a:lnTo>
                      <a:lnTo>
                        <a:pt x="13" y="13"/>
                      </a:lnTo>
                      <a:lnTo>
                        <a:pt x="13" y="13"/>
                      </a:lnTo>
                      <a:lnTo>
                        <a:pt x="19" y="8"/>
                      </a:lnTo>
                      <a:lnTo>
                        <a:pt x="28" y="4"/>
                      </a:lnTo>
                      <a:lnTo>
                        <a:pt x="35" y="2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54" y="0"/>
                      </a:lnTo>
                      <a:lnTo>
                        <a:pt x="61" y="3"/>
                      </a:lnTo>
                      <a:lnTo>
                        <a:pt x="69" y="7"/>
                      </a:lnTo>
                      <a:lnTo>
                        <a:pt x="76" y="13"/>
                      </a:lnTo>
                      <a:lnTo>
                        <a:pt x="76" y="13"/>
                      </a:lnTo>
                      <a:lnTo>
                        <a:pt x="81" y="19"/>
                      </a:lnTo>
                      <a:lnTo>
                        <a:pt x="86" y="26"/>
                      </a:lnTo>
                      <a:lnTo>
                        <a:pt x="88" y="35"/>
                      </a:lnTo>
                      <a:lnTo>
                        <a:pt x="88" y="44"/>
                      </a:lnTo>
                      <a:lnTo>
                        <a:pt x="88" y="44"/>
                      </a:lnTo>
                      <a:lnTo>
                        <a:pt x="88" y="54"/>
                      </a:lnTo>
                      <a:lnTo>
                        <a:pt x="86" y="62"/>
                      </a:lnTo>
                      <a:lnTo>
                        <a:pt x="82" y="70"/>
                      </a:lnTo>
                      <a:lnTo>
                        <a:pt x="76" y="76"/>
                      </a:lnTo>
                      <a:lnTo>
                        <a:pt x="76" y="7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latin typeface="Calibri" pitchFamily="34" charset="0"/>
                  </a:endParaRPr>
                </a:p>
              </p:txBody>
            </p:sp>
            <p:sp>
              <p:nvSpPr>
                <p:cNvPr id="32" name="Freeform 10"/>
                <p:cNvSpPr>
                  <a:spLocks/>
                </p:cNvSpPr>
                <p:nvPr/>
              </p:nvSpPr>
              <p:spPr bwMode="auto">
                <a:xfrm>
                  <a:off x="7672388" y="5945188"/>
                  <a:ext cx="466725" cy="525463"/>
                </a:xfrm>
                <a:custGeom>
                  <a:avLst/>
                  <a:gdLst>
                    <a:gd name="T0" fmla="*/ 280 w 294"/>
                    <a:gd name="T1" fmla="*/ 168 h 331"/>
                    <a:gd name="T2" fmla="*/ 261 w 294"/>
                    <a:gd name="T3" fmla="*/ 192 h 331"/>
                    <a:gd name="T4" fmla="*/ 211 w 294"/>
                    <a:gd name="T5" fmla="*/ 239 h 331"/>
                    <a:gd name="T6" fmla="*/ 190 w 294"/>
                    <a:gd name="T7" fmla="*/ 263 h 331"/>
                    <a:gd name="T8" fmla="*/ 183 w 294"/>
                    <a:gd name="T9" fmla="*/ 280 h 331"/>
                    <a:gd name="T10" fmla="*/ 178 w 294"/>
                    <a:gd name="T11" fmla="*/ 300 h 331"/>
                    <a:gd name="T12" fmla="*/ 170 w 294"/>
                    <a:gd name="T13" fmla="*/ 319 h 331"/>
                    <a:gd name="T14" fmla="*/ 157 w 294"/>
                    <a:gd name="T15" fmla="*/ 330 h 331"/>
                    <a:gd name="T16" fmla="*/ 143 w 294"/>
                    <a:gd name="T17" fmla="*/ 331 h 331"/>
                    <a:gd name="T18" fmla="*/ 123 w 294"/>
                    <a:gd name="T19" fmla="*/ 326 h 331"/>
                    <a:gd name="T20" fmla="*/ 113 w 294"/>
                    <a:gd name="T21" fmla="*/ 316 h 331"/>
                    <a:gd name="T22" fmla="*/ 107 w 294"/>
                    <a:gd name="T23" fmla="*/ 293 h 331"/>
                    <a:gd name="T24" fmla="*/ 108 w 294"/>
                    <a:gd name="T25" fmla="*/ 269 h 331"/>
                    <a:gd name="T26" fmla="*/ 113 w 294"/>
                    <a:gd name="T27" fmla="*/ 249 h 331"/>
                    <a:gd name="T28" fmla="*/ 128 w 294"/>
                    <a:gd name="T29" fmla="*/ 224 h 331"/>
                    <a:gd name="T30" fmla="*/ 148 w 294"/>
                    <a:gd name="T31" fmla="*/ 202 h 331"/>
                    <a:gd name="T32" fmla="*/ 194 w 294"/>
                    <a:gd name="T33" fmla="*/ 158 h 331"/>
                    <a:gd name="T34" fmla="*/ 209 w 294"/>
                    <a:gd name="T35" fmla="*/ 140 h 331"/>
                    <a:gd name="T36" fmla="*/ 213 w 294"/>
                    <a:gd name="T37" fmla="*/ 129 h 331"/>
                    <a:gd name="T38" fmla="*/ 213 w 294"/>
                    <a:gd name="T39" fmla="*/ 105 h 331"/>
                    <a:gd name="T40" fmla="*/ 195 w 294"/>
                    <a:gd name="T41" fmla="*/ 78 h 331"/>
                    <a:gd name="T42" fmla="*/ 175 w 294"/>
                    <a:gd name="T43" fmla="*/ 65 h 331"/>
                    <a:gd name="T44" fmla="*/ 150 w 294"/>
                    <a:gd name="T45" fmla="*/ 62 h 331"/>
                    <a:gd name="T46" fmla="*/ 111 w 294"/>
                    <a:gd name="T47" fmla="*/ 72 h 331"/>
                    <a:gd name="T48" fmla="*/ 95 w 294"/>
                    <a:gd name="T49" fmla="*/ 88 h 331"/>
                    <a:gd name="T50" fmla="*/ 77 w 294"/>
                    <a:gd name="T51" fmla="*/ 127 h 331"/>
                    <a:gd name="T52" fmla="*/ 71 w 294"/>
                    <a:gd name="T53" fmla="*/ 142 h 331"/>
                    <a:gd name="T54" fmla="*/ 57 w 294"/>
                    <a:gd name="T55" fmla="*/ 156 h 331"/>
                    <a:gd name="T56" fmla="*/ 40 w 294"/>
                    <a:gd name="T57" fmla="*/ 161 h 331"/>
                    <a:gd name="T58" fmla="*/ 24 w 294"/>
                    <a:gd name="T59" fmla="*/ 158 h 331"/>
                    <a:gd name="T60" fmla="*/ 11 w 294"/>
                    <a:gd name="T61" fmla="*/ 150 h 331"/>
                    <a:gd name="T62" fmla="*/ 0 w 294"/>
                    <a:gd name="T63" fmla="*/ 131 h 331"/>
                    <a:gd name="T64" fmla="*/ 0 w 294"/>
                    <a:gd name="T65" fmla="*/ 111 h 331"/>
                    <a:gd name="T66" fmla="*/ 16 w 294"/>
                    <a:gd name="T67" fmla="*/ 68 h 331"/>
                    <a:gd name="T68" fmla="*/ 39 w 294"/>
                    <a:gd name="T69" fmla="*/ 42 h 331"/>
                    <a:gd name="T70" fmla="*/ 68 w 294"/>
                    <a:gd name="T71" fmla="*/ 19 h 331"/>
                    <a:gd name="T72" fmla="*/ 127 w 294"/>
                    <a:gd name="T73" fmla="*/ 1 h 331"/>
                    <a:gd name="T74" fmla="*/ 170 w 294"/>
                    <a:gd name="T75" fmla="*/ 1 h 331"/>
                    <a:gd name="T76" fmla="*/ 225 w 294"/>
                    <a:gd name="T77" fmla="*/ 14 h 331"/>
                    <a:gd name="T78" fmla="*/ 255 w 294"/>
                    <a:gd name="T79" fmla="*/ 33 h 331"/>
                    <a:gd name="T80" fmla="*/ 276 w 294"/>
                    <a:gd name="T81" fmla="*/ 57 h 331"/>
                    <a:gd name="T82" fmla="*/ 293 w 294"/>
                    <a:gd name="T83" fmla="*/ 100 h 331"/>
                    <a:gd name="T84" fmla="*/ 294 w 294"/>
                    <a:gd name="T85" fmla="*/ 127 h 331"/>
                    <a:gd name="T86" fmla="*/ 286 w 294"/>
                    <a:gd name="T87" fmla="*/ 160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94" h="331">
                      <a:moveTo>
                        <a:pt x="286" y="160"/>
                      </a:moveTo>
                      <a:lnTo>
                        <a:pt x="286" y="160"/>
                      </a:lnTo>
                      <a:lnTo>
                        <a:pt x="280" y="168"/>
                      </a:lnTo>
                      <a:lnTo>
                        <a:pt x="275" y="177"/>
                      </a:lnTo>
                      <a:lnTo>
                        <a:pt x="268" y="185"/>
                      </a:lnTo>
                      <a:lnTo>
                        <a:pt x="261" y="192"/>
                      </a:lnTo>
                      <a:lnTo>
                        <a:pt x="261" y="192"/>
                      </a:lnTo>
                      <a:lnTo>
                        <a:pt x="211" y="239"/>
                      </a:lnTo>
                      <a:lnTo>
                        <a:pt x="211" y="239"/>
                      </a:lnTo>
                      <a:lnTo>
                        <a:pt x="196" y="255"/>
                      </a:lnTo>
                      <a:lnTo>
                        <a:pt x="196" y="255"/>
                      </a:lnTo>
                      <a:lnTo>
                        <a:pt x="190" y="263"/>
                      </a:lnTo>
                      <a:lnTo>
                        <a:pt x="186" y="269"/>
                      </a:lnTo>
                      <a:lnTo>
                        <a:pt x="186" y="269"/>
                      </a:lnTo>
                      <a:lnTo>
                        <a:pt x="183" y="280"/>
                      </a:lnTo>
                      <a:lnTo>
                        <a:pt x="183" y="280"/>
                      </a:lnTo>
                      <a:lnTo>
                        <a:pt x="178" y="300"/>
                      </a:lnTo>
                      <a:lnTo>
                        <a:pt x="178" y="300"/>
                      </a:lnTo>
                      <a:lnTo>
                        <a:pt x="176" y="307"/>
                      </a:lnTo>
                      <a:lnTo>
                        <a:pt x="174" y="314"/>
                      </a:lnTo>
                      <a:lnTo>
                        <a:pt x="170" y="319"/>
                      </a:lnTo>
                      <a:lnTo>
                        <a:pt x="167" y="324"/>
                      </a:lnTo>
                      <a:lnTo>
                        <a:pt x="162" y="327"/>
                      </a:lnTo>
                      <a:lnTo>
                        <a:pt x="157" y="330"/>
                      </a:lnTo>
                      <a:lnTo>
                        <a:pt x="150" y="331"/>
                      </a:lnTo>
                      <a:lnTo>
                        <a:pt x="143" y="331"/>
                      </a:lnTo>
                      <a:lnTo>
                        <a:pt x="143" y="331"/>
                      </a:lnTo>
                      <a:lnTo>
                        <a:pt x="136" y="331"/>
                      </a:lnTo>
                      <a:lnTo>
                        <a:pt x="129" y="329"/>
                      </a:lnTo>
                      <a:lnTo>
                        <a:pt x="123" y="326"/>
                      </a:lnTo>
                      <a:lnTo>
                        <a:pt x="117" y="321"/>
                      </a:lnTo>
                      <a:lnTo>
                        <a:pt x="117" y="321"/>
                      </a:lnTo>
                      <a:lnTo>
                        <a:pt x="113" y="316"/>
                      </a:lnTo>
                      <a:lnTo>
                        <a:pt x="109" y="309"/>
                      </a:lnTo>
                      <a:lnTo>
                        <a:pt x="107" y="301"/>
                      </a:lnTo>
                      <a:lnTo>
                        <a:pt x="107" y="293"/>
                      </a:lnTo>
                      <a:lnTo>
                        <a:pt x="107" y="293"/>
                      </a:lnTo>
                      <a:lnTo>
                        <a:pt x="107" y="280"/>
                      </a:lnTo>
                      <a:lnTo>
                        <a:pt x="108" y="269"/>
                      </a:lnTo>
                      <a:lnTo>
                        <a:pt x="111" y="259"/>
                      </a:lnTo>
                      <a:lnTo>
                        <a:pt x="113" y="249"/>
                      </a:lnTo>
                      <a:lnTo>
                        <a:pt x="113" y="249"/>
                      </a:lnTo>
                      <a:lnTo>
                        <a:pt x="118" y="240"/>
                      </a:lnTo>
                      <a:lnTo>
                        <a:pt x="122" y="232"/>
                      </a:lnTo>
                      <a:lnTo>
                        <a:pt x="128" y="224"/>
                      </a:lnTo>
                      <a:lnTo>
                        <a:pt x="133" y="217"/>
                      </a:lnTo>
                      <a:lnTo>
                        <a:pt x="133" y="217"/>
                      </a:lnTo>
                      <a:lnTo>
                        <a:pt x="148" y="202"/>
                      </a:lnTo>
                      <a:lnTo>
                        <a:pt x="168" y="183"/>
                      </a:lnTo>
                      <a:lnTo>
                        <a:pt x="168" y="183"/>
                      </a:lnTo>
                      <a:lnTo>
                        <a:pt x="194" y="158"/>
                      </a:lnTo>
                      <a:lnTo>
                        <a:pt x="194" y="158"/>
                      </a:lnTo>
                      <a:lnTo>
                        <a:pt x="201" y="150"/>
                      </a:lnTo>
                      <a:lnTo>
                        <a:pt x="209" y="140"/>
                      </a:lnTo>
                      <a:lnTo>
                        <a:pt x="209" y="140"/>
                      </a:lnTo>
                      <a:lnTo>
                        <a:pt x="210" y="134"/>
                      </a:lnTo>
                      <a:lnTo>
                        <a:pt x="213" y="129"/>
                      </a:lnTo>
                      <a:lnTo>
                        <a:pt x="214" y="117"/>
                      </a:lnTo>
                      <a:lnTo>
                        <a:pt x="214" y="117"/>
                      </a:lnTo>
                      <a:lnTo>
                        <a:pt x="213" y="105"/>
                      </a:lnTo>
                      <a:lnTo>
                        <a:pt x="209" y="95"/>
                      </a:lnTo>
                      <a:lnTo>
                        <a:pt x="204" y="85"/>
                      </a:lnTo>
                      <a:lnTo>
                        <a:pt x="195" y="78"/>
                      </a:lnTo>
                      <a:lnTo>
                        <a:pt x="195" y="78"/>
                      </a:lnTo>
                      <a:lnTo>
                        <a:pt x="186" y="70"/>
                      </a:lnTo>
                      <a:lnTo>
                        <a:pt x="175" y="65"/>
                      </a:lnTo>
                      <a:lnTo>
                        <a:pt x="163" y="63"/>
                      </a:lnTo>
                      <a:lnTo>
                        <a:pt x="150" y="62"/>
                      </a:lnTo>
                      <a:lnTo>
                        <a:pt x="150" y="62"/>
                      </a:lnTo>
                      <a:lnTo>
                        <a:pt x="134" y="63"/>
                      </a:lnTo>
                      <a:lnTo>
                        <a:pt x="122" y="67"/>
                      </a:lnTo>
                      <a:lnTo>
                        <a:pt x="111" y="72"/>
                      </a:lnTo>
                      <a:lnTo>
                        <a:pt x="102" y="79"/>
                      </a:lnTo>
                      <a:lnTo>
                        <a:pt x="102" y="79"/>
                      </a:lnTo>
                      <a:lnTo>
                        <a:pt x="95" y="88"/>
                      </a:lnTo>
                      <a:lnTo>
                        <a:pt x="88" y="99"/>
                      </a:lnTo>
                      <a:lnTo>
                        <a:pt x="82" y="113"/>
                      </a:lnTo>
                      <a:lnTo>
                        <a:pt x="77" y="127"/>
                      </a:lnTo>
                      <a:lnTo>
                        <a:pt x="77" y="127"/>
                      </a:lnTo>
                      <a:lnTo>
                        <a:pt x="75" y="135"/>
                      </a:lnTo>
                      <a:lnTo>
                        <a:pt x="71" y="142"/>
                      </a:lnTo>
                      <a:lnTo>
                        <a:pt x="67" y="147"/>
                      </a:lnTo>
                      <a:lnTo>
                        <a:pt x="62" y="152"/>
                      </a:lnTo>
                      <a:lnTo>
                        <a:pt x="57" y="156"/>
                      </a:lnTo>
                      <a:lnTo>
                        <a:pt x="52" y="158"/>
                      </a:lnTo>
                      <a:lnTo>
                        <a:pt x="46" y="161"/>
                      </a:lnTo>
                      <a:lnTo>
                        <a:pt x="40" y="161"/>
                      </a:lnTo>
                      <a:lnTo>
                        <a:pt x="40" y="161"/>
                      </a:lnTo>
                      <a:lnTo>
                        <a:pt x="31" y="161"/>
                      </a:lnTo>
                      <a:lnTo>
                        <a:pt x="24" y="158"/>
                      </a:lnTo>
                      <a:lnTo>
                        <a:pt x="18" y="155"/>
                      </a:lnTo>
                      <a:lnTo>
                        <a:pt x="11" y="150"/>
                      </a:lnTo>
                      <a:lnTo>
                        <a:pt x="11" y="150"/>
                      </a:lnTo>
                      <a:lnTo>
                        <a:pt x="6" y="144"/>
                      </a:lnTo>
                      <a:lnTo>
                        <a:pt x="3" y="137"/>
                      </a:lnTo>
                      <a:lnTo>
                        <a:pt x="0" y="131"/>
                      </a:lnTo>
                      <a:lnTo>
                        <a:pt x="0" y="125"/>
                      </a:lnTo>
                      <a:lnTo>
                        <a:pt x="0" y="125"/>
                      </a:lnTo>
                      <a:lnTo>
                        <a:pt x="0" y="111"/>
                      </a:lnTo>
                      <a:lnTo>
                        <a:pt x="4" y="96"/>
                      </a:lnTo>
                      <a:lnTo>
                        <a:pt x="9" y="83"/>
                      </a:lnTo>
                      <a:lnTo>
                        <a:pt x="16" y="68"/>
                      </a:lnTo>
                      <a:lnTo>
                        <a:pt x="16" y="68"/>
                      </a:lnTo>
                      <a:lnTo>
                        <a:pt x="26" y="54"/>
                      </a:lnTo>
                      <a:lnTo>
                        <a:pt x="39" y="42"/>
                      </a:lnTo>
                      <a:lnTo>
                        <a:pt x="52" y="29"/>
                      </a:lnTo>
                      <a:lnTo>
                        <a:pt x="68" y="19"/>
                      </a:lnTo>
                      <a:lnTo>
                        <a:pt x="68" y="19"/>
                      </a:lnTo>
                      <a:lnTo>
                        <a:pt x="87" y="11"/>
                      </a:lnTo>
                      <a:lnTo>
                        <a:pt x="106" y="4"/>
                      </a:lnTo>
                      <a:lnTo>
                        <a:pt x="127" y="1"/>
                      </a:lnTo>
                      <a:lnTo>
                        <a:pt x="149" y="0"/>
                      </a:lnTo>
                      <a:lnTo>
                        <a:pt x="149" y="0"/>
                      </a:lnTo>
                      <a:lnTo>
                        <a:pt x="170" y="1"/>
                      </a:lnTo>
                      <a:lnTo>
                        <a:pt x="189" y="3"/>
                      </a:lnTo>
                      <a:lnTo>
                        <a:pt x="208" y="7"/>
                      </a:lnTo>
                      <a:lnTo>
                        <a:pt x="225" y="14"/>
                      </a:lnTo>
                      <a:lnTo>
                        <a:pt x="225" y="14"/>
                      </a:lnTo>
                      <a:lnTo>
                        <a:pt x="240" y="23"/>
                      </a:lnTo>
                      <a:lnTo>
                        <a:pt x="255" y="33"/>
                      </a:lnTo>
                      <a:lnTo>
                        <a:pt x="266" y="44"/>
                      </a:lnTo>
                      <a:lnTo>
                        <a:pt x="276" y="57"/>
                      </a:lnTo>
                      <a:lnTo>
                        <a:pt x="276" y="57"/>
                      </a:lnTo>
                      <a:lnTo>
                        <a:pt x="285" y="70"/>
                      </a:lnTo>
                      <a:lnTo>
                        <a:pt x="289" y="85"/>
                      </a:lnTo>
                      <a:lnTo>
                        <a:pt x="293" y="100"/>
                      </a:lnTo>
                      <a:lnTo>
                        <a:pt x="294" y="115"/>
                      </a:lnTo>
                      <a:lnTo>
                        <a:pt x="294" y="115"/>
                      </a:lnTo>
                      <a:lnTo>
                        <a:pt x="294" y="127"/>
                      </a:lnTo>
                      <a:lnTo>
                        <a:pt x="292" y="139"/>
                      </a:lnTo>
                      <a:lnTo>
                        <a:pt x="289" y="150"/>
                      </a:lnTo>
                      <a:lnTo>
                        <a:pt x="286" y="160"/>
                      </a:lnTo>
                      <a:lnTo>
                        <a:pt x="286" y="16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latin typeface="Calibri" pitchFamily="34" charset="0"/>
                  </a:endParaRPr>
                </a:p>
              </p:txBody>
            </p:sp>
          </p:grpSp>
        </p:grpSp>
      </p:grpSp>
      <p:sp>
        <p:nvSpPr>
          <p:cNvPr id="38" name="직사각형 37"/>
          <p:cNvSpPr/>
          <p:nvPr/>
        </p:nvSpPr>
        <p:spPr>
          <a:xfrm>
            <a:off x="1571604" y="1428736"/>
            <a:ext cx="61436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관절 높이 제어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다리높이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)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로 푸쉬업을 표현</a:t>
            </a:r>
            <a:endParaRPr lang="en-US" altLang="ko-KR" sz="2400" b="1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2. </a:t>
            </a:r>
            <a:r>
              <a:rPr lang="ko-KR" altLang="en-US" dirty="0"/>
              <a:t>푸쉬업</a:t>
            </a:r>
            <a:r>
              <a:rPr lang="en-US" altLang="ko-KR" dirty="0"/>
              <a:t>(1) : </a:t>
            </a:r>
            <a:r>
              <a:rPr lang="ko-KR" altLang="en-US" sz="2800" dirty="0">
                <a:solidFill>
                  <a:schemeClr val="bg1"/>
                </a:solidFill>
              </a:rPr>
              <a:t>관절높이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7"/>
          <p:cNvSpPr/>
          <p:nvPr/>
        </p:nvSpPr>
        <p:spPr>
          <a:xfrm>
            <a:off x="500034" y="1500174"/>
            <a:ext cx="8072494" cy="1571636"/>
          </a:xfrm>
          <a:prstGeom prst="roundRect">
            <a:avLst>
              <a:gd name="adj" fmla="val 50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3. </a:t>
            </a:r>
            <a:r>
              <a:rPr lang="ko-KR" altLang="en-US" dirty="0"/>
              <a:t>푸쉬업</a:t>
            </a:r>
            <a:r>
              <a:rPr lang="en-US" altLang="ko-KR" dirty="0"/>
              <a:t>(2) : </a:t>
            </a:r>
            <a:r>
              <a:rPr lang="ko-KR" altLang="en-US" sz="2800" dirty="0">
                <a:solidFill>
                  <a:schemeClr val="bg1"/>
                </a:solidFill>
              </a:rPr>
              <a:t>관절높이 </a:t>
            </a:r>
            <a:r>
              <a:rPr lang="en-US" altLang="ko-KR" sz="2800" dirty="0">
                <a:solidFill>
                  <a:schemeClr val="bg1"/>
                </a:solidFill>
              </a:rPr>
              <a:t>+  </a:t>
            </a:r>
            <a:r>
              <a:rPr lang="ko-KR" altLang="en-US" sz="2800" dirty="0">
                <a:solidFill>
                  <a:schemeClr val="bg1"/>
                </a:solidFill>
              </a:rPr>
              <a:t>관절회전속도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1388" b="61602"/>
          <a:stretch>
            <a:fillRect/>
          </a:stretch>
        </p:blipFill>
        <p:spPr bwMode="auto">
          <a:xfrm>
            <a:off x="1714480" y="2071677"/>
            <a:ext cx="6215106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50" y="3357562"/>
            <a:ext cx="556038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직사각형 10"/>
          <p:cNvSpPr/>
          <p:nvPr/>
        </p:nvSpPr>
        <p:spPr>
          <a:xfrm>
            <a:off x="785786" y="4714884"/>
            <a:ext cx="18573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관절속도제어로</a:t>
            </a:r>
            <a:endParaRPr lang="en-US" altLang="ko-KR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r"/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부드럽게 </a:t>
            </a:r>
            <a:endParaRPr lang="en-US" altLang="ko-KR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r"/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푸쉬업</a:t>
            </a:r>
            <a:endParaRPr lang="en-US" altLang="ko-KR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2786050" y="3857628"/>
            <a:ext cx="5572164" cy="35719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3714752"/>
            <a:ext cx="1214446" cy="934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105" t="47358" r="89064" b="-4956"/>
          <a:stretch>
            <a:fillRect/>
          </a:stretch>
        </p:blipFill>
        <p:spPr bwMode="auto">
          <a:xfrm>
            <a:off x="428596" y="1643050"/>
            <a:ext cx="1143008" cy="979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1714487"/>
            <a:ext cx="6715172" cy="355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8507" t="8960" r="11777" b="67041"/>
          <a:stretch>
            <a:fillRect/>
          </a:stretch>
        </p:blipFill>
        <p:spPr bwMode="auto">
          <a:xfrm>
            <a:off x="3929058" y="2643182"/>
            <a:ext cx="178595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0"/>
            <a:ext cx="389823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모서리가 둥근 직사각형 11"/>
          <p:cNvSpPr/>
          <p:nvPr/>
        </p:nvSpPr>
        <p:spPr>
          <a:xfrm>
            <a:off x="428596" y="3286124"/>
            <a:ext cx="4572032" cy="2071702"/>
          </a:xfrm>
          <a:prstGeom prst="roundRect">
            <a:avLst>
              <a:gd name="adj" fmla="val 10005"/>
            </a:avLst>
          </a:prstGeom>
          <a:solidFill>
            <a:srgbClr val="F8F8F8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3"/>
          <a:srcRect r="31388" b="56802"/>
          <a:stretch>
            <a:fillRect/>
          </a:stretch>
        </p:blipFill>
        <p:spPr bwMode="auto">
          <a:xfrm>
            <a:off x="357158" y="2643182"/>
            <a:ext cx="4214842" cy="436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4"/>
          <a:srcRect t="3704" r="37265" b="86420"/>
          <a:stretch>
            <a:fillRect/>
          </a:stretch>
        </p:blipFill>
        <p:spPr bwMode="auto">
          <a:xfrm>
            <a:off x="348532" y="2214554"/>
            <a:ext cx="4000528" cy="4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" name="직사각형 36"/>
          <p:cNvSpPr/>
          <p:nvPr/>
        </p:nvSpPr>
        <p:spPr>
          <a:xfrm>
            <a:off x="571472" y="3429000"/>
            <a:ext cx="41434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관절높이와 관절 속도로 로보독 보행 표현은 보폭</a:t>
            </a: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속도</a:t>
            </a: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각도등 고려사항이 많아 너무 어려워</a:t>
            </a: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~~</a:t>
            </a:r>
          </a:p>
          <a:p>
            <a:endParaRPr lang="en-US" altLang="ko-KR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4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족보행 코딩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너무 길어요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~</a:t>
            </a:r>
          </a:p>
        </p:txBody>
      </p:sp>
      <p:pic>
        <p:nvPicPr>
          <p:cNvPr id="5126" name="Picture 6" descr="Headache - Free healthcare and medical icon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4929198"/>
            <a:ext cx="1643074" cy="1643074"/>
          </a:xfrm>
          <a:prstGeom prst="rect">
            <a:avLst/>
          </a:prstGeom>
          <a:noFill/>
        </p:spPr>
      </p:pic>
      <p:sp>
        <p:nvSpPr>
          <p:cNvPr id="1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4. </a:t>
            </a:r>
            <a:r>
              <a:rPr lang="en-US" altLang="ko-KR" dirty="0">
                <a:latin typeface="돋움" pitchFamily="50" charset="-127"/>
                <a:ea typeface="돋움" pitchFamily="50" charset="-127"/>
              </a:rPr>
              <a:t>4</a:t>
            </a:r>
            <a:r>
              <a:rPr lang="ko-KR" altLang="en-US" dirty="0"/>
              <a:t>족 보행</a:t>
            </a:r>
            <a:r>
              <a:rPr lang="en-US" altLang="ko-KR" dirty="0"/>
              <a:t>(1) : </a:t>
            </a:r>
            <a:r>
              <a:rPr lang="ko-KR" altLang="en-US" sz="2800" dirty="0">
                <a:solidFill>
                  <a:schemeClr val="bg1"/>
                </a:solidFill>
              </a:rPr>
              <a:t>관절제어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71604" y="1357298"/>
            <a:ext cx="1976223" cy="821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5. </a:t>
            </a:r>
            <a:r>
              <a:rPr lang="en-US" altLang="ko-KR" dirty="0">
                <a:latin typeface="돋움" pitchFamily="50" charset="-127"/>
                <a:ea typeface="돋움" pitchFamily="50" charset="-127"/>
              </a:rPr>
              <a:t>4</a:t>
            </a:r>
            <a:r>
              <a:rPr lang="ko-KR" altLang="en-US" dirty="0"/>
              <a:t>족 보행</a:t>
            </a:r>
            <a:r>
              <a:rPr lang="en-US" altLang="ko-KR" dirty="0"/>
              <a:t> : </a:t>
            </a:r>
            <a:r>
              <a:rPr lang="ko-KR" altLang="en-US" sz="2800" dirty="0">
                <a:solidFill>
                  <a:schemeClr val="bg1"/>
                </a:solidFill>
              </a:rPr>
              <a:t>보행속도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285720" y="2280890"/>
            <a:ext cx="3643338" cy="857256"/>
            <a:chOff x="2000232" y="4929198"/>
            <a:chExt cx="5017912" cy="1214446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/>
            <a:srcRect b="61307"/>
            <a:stretch>
              <a:fillRect/>
            </a:stretch>
          </p:blipFill>
          <p:spPr bwMode="auto">
            <a:xfrm>
              <a:off x="2000232" y="4929198"/>
              <a:ext cx="5000660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/>
            <a:srcRect t="62231" b="-924"/>
            <a:stretch>
              <a:fillRect/>
            </a:stretch>
          </p:blipFill>
          <p:spPr bwMode="auto">
            <a:xfrm>
              <a:off x="2017484" y="5572140"/>
              <a:ext cx="5000660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1" name="모서리가 둥근 직사각형 20"/>
          <p:cNvSpPr/>
          <p:nvPr/>
        </p:nvSpPr>
        <p:spPr>
          <a:xfrm>
            <a:off x="285720" y="3204482"/>
            <a:ext cx="4429156" cy="2362556"/>
          </a:xfrm>
          <a:prstGeom prst="roundRect">
            <a:avLst>
              <a:gd name="adj" fmla="val 10005"/>
            </a:avLst>
          </a:prstGeom>
          <a:solidFill>
            <a:srgbClr val="F8F8F8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428596" y="3347358"/>
            <a:ext cx="41434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4</a:t>
            </a:r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족 보행은 보행 높이 블록을 이용하세요</a:t>
            </a: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 </a:t>
            </a:r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보행 높이에 따라 자세제어를 스스로 잡습니다</a:t>
            </a: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</a:p>
          <a:p>
            <a:endParaRPr lang="en-US" altLang="ko-KR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4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족 보행 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간단하게 코딩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~</a:t>
            </a:r>
          </a:p>
        </p:txBody>
      </p:sp>
      <p:grpSp>
        <p:nvGrpSpPr>
          <p:cNvPr id="20" name="그룹 19"/>
          <p:cNvGrpSpPr/>
          <p:nvPr/>
        </p:nvGrpSpPr>
        <p:grpSpPr>
          <a:xfrm>
            <a:off x="3000364" y="4209716"/>
            <a:ext cx="1500198" cy="2219680"/>
            <a:chOff x="3357554" y="4286256"/>
            <a:chExt cx="1500198" cy="2219680"/>
          </a:xfrm>
        </p:grpSpPr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813478" y="5715016"/>
              <a:ext cx="1000132" cy="790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2" name="Picture 4" descr="Positive thinking - Free miscellaneous icons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57554" y="4286256"/>
              <a:ext cx="1500198" cy="1500198"/>
            </a:xfrm>
            <a:prstGeom prst="rect">
              <a:avLst/>
            </a:prstGeom>
            <a:noFill/>
          </p:spPr>
        </p:pic>
      </p:grpSp>
      <p:pic>
        <p:nvPicPr>
          <p:cNvPr id="27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28" y="1357298"/>
            <a:ext cx="1976223" cy="821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6" name="AutoShape 8" descr="Speech balloon PNG transparent image download, size: 1462x1335px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8294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72066" y="4500570"/>
            <a:ext cx="3786214" cy="1221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29520" y="1714488"/>
            <a:ext cx="1143008" cy="201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" name="자유형 44"/>
          <p:cNvSpPr/>
          <p:nvPr/>
        </p:nvSpPr>
        <p:spPr>
          <a:xfrm>
            <a:off x="5214942" y="1958163"/>
            <a:ext cx="1571636" cy="2399531"/>
          </a:xfrm>
          <a:custGeom>
            <a:avLst/>
            <a:gdLst>
              <a:gd name="connsiteX0" fmla="*/ 1435395 w 2518143"/>
              <a:gd name="connsiteY0" fmla="*/ 40758 h 2562447"/>
              <a:gd name="connsiteX1" fmla="*/ 839971 w 2518143"/>
              <a:gd name="connsiteY1" fmla="*/ 30125 h 2562447"/>
              <a:gd name="connsiteX2" fmla="*/ 329609 w 2518143"/>
              <a:gd name="connsiteY2" fmla="*/ 221511 h 2562447"/>
              <a:gd name="connsiteX3" fmla="*/ 42530 w 2518143"/>
              <a:gd name="connsiteY3" fmla="*/ 636181 h 2562447"/>
              <a:gd name="connsiteX4" fmla="*/ 74427 w 2518143"/>
              <a:gd name="connsiteY4" fmla="*/ 923260 h 2562447"/>
              <a:gd name="connsiteX5" fmla="*/ 297711 w 2518143"/>
              <a:gd name="connsiteY5" fmla="*/ 1178442 h 2562447"/>
              <a:gd name="connsiteX6" fmla="*/ 935664 w 2518143"/>
              <a:gd name="connsiteY6" fmla="*/ 1295400 h 2562447"/>
              <a:gd name="connsiteX7" fmla="*/ 1988288 w 2518143"/>
              <a:gd name="connsiteY7" fmla="*/ 1359195 h 2562447"/>
              <a:gd name="connsiteX8" fmla="*/ 2488018 w 2518143"/>
              <a:gd name="connsiteY8" fmla="*/ 1827028 h 2562447"/>
              <a:gd name="connsiteX9" fmla="*/ 2169041 w 2518143"/>
              <a:gd name="connsiteY9" fmla="*/ 2358656 h 2562447"/>
              <a:gd name="connsiteX10" fmla="*/ 1307804 w 2518143"/>
              <a:gd name="connsiteY10" fmla="*/ 2528777 h 2562447"/>
              <a:gd name="connsiteX11" fmla="*/ 829339 w 2518143"/>
              <a:gd name="connsiteY11" fmla="*/ 2560674 h 2562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18143" h="2562447">
                <a:moveTo>
                  <a:pt x="1435395" y="40758"/>
                </a:moveTo>
                <a:cubicBezTo>
                  <a:pt x="1229832" y="20379"/>
                  <a:pt x="1024269" y="0"/>
                  <a:pt x="839971" y="30125"/>
                </a:cubicBezTo>
                <a:cubicBezTo>
                  <a:pt x="655673" y="60250"/>
                  <a:pt x="462516" y="120502"/>
                  <a:pt x="329609" y="221511"/>
                </a:cubicBezTo>
                <a:cubicBezTo>
                  <a:pt x="196702" y="322520"/>
                  <a:pt x="85060" y="519223"/>
                  <a:pt x="42530" y="636181"/>
                </a:cubicBezTo>
                <a:cubicBezTo>
                  <a:pt x="0" y="753139"/>
                  <a:pt x="31897" y="832883"/>
                  <a:pt x="74427" y="923260"/>
                </a:cubicBezTo>
                <a:cubicBezTo>
                  <a:pt x="116957" y="1013637"/>
                  <a:pt x="154171" y="1116419"/>
                  <a:pt x="297711" y="1178442"/>
                </a:cubicBezTo>
                <a:cubicBezTo>
                  <a:pt x="441251" y="1240465"/>
                  <a:pt x="653901" y="1265275"/>
                  <a:pt x="935664" y="1295400"/>
                </a:cubicBezTo>
                <a:cubicBezTo>
                  <a:pt x="1217427" y="1325526"/>
                  <a:pt x="1729562" y="1270590"/>
                  <a:pt x="1988288" y="1359195"/>
                </a:cubicBezTo>
                <a:cubicBezTo>
                  <a:pt x="2247014" y="1447800"/>
                  <a:pt x="2457893" y="1660451"/>
                  <a:pt x="2488018" y="1827028"/>
                </a:cubicBezTo>
                <a:cubicBezTo>
                  <a:pt x="2518143" y="1993605"/>
                  <a:pt x="2365743" y="2241698"/>
                  <a:pt x="2169041" y="2358656"/>
                </a:cubicBezTo>
                <a:cubicBezTo>
                  <a:pt x="1972339" y="2475614"/>
                  <a:pt x="1531088" y="2495107"/>
                  <a:pt x="1307804" y="2528777"/>
                </a:cubicBezTo>
                <a:cubicBezTo>
                  <a:pt x="1084520" y="2562447"/>
                  <a:pt x="956929" y="2561560"/>
                  <a:pt x="829339" y="2560674"/>
                </a:cubicBezTo>
              </a:path>
            </a:pathLst>
          </a:custGeom>
          <a:noFill/>
          <a:ln w="127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2" name="그룹 51"/>
          <p:cNvGrpSpPr/>
          <p:nvPr/>
        </p:nvGrpSpPr>
        <p:grpSpPr>
          <a:xfrm>
            <a:off x="5929322" y="1571612"/>
            <a:ext cx="1514828" cy="785818"/>
            <a:chOff x="5929322" y="1571612"/>
            <a:chExt cx="1514828" cy="785818"/>
          </a:xfrm>
        </p:grpSpPr>
        <p:grpSp>
          <p:nvGrpSpPr>
            <p:cNvPr id="48" name="그룹 47"/>
            <p:cNvGrpSpPr/>
            <p:nvPr/>
          </p:nvGrpSpPr>
          <p:grpSpPr>
            <a:xfrm>
              <a:off x="5929322" y="1571612"/>
              <a:ext cx="1500198" cy="785818"/>
              <a:chOff x="6143636" y="1214422"/>
              <a:chExt cx="1143008" cy="692732"/>
            </a:xfrm>
          </p:grpSpPr>
          <p:pic>
            <p:nvPicPr>
              <p:cNvPr id="35" name="Picture 16" descr="Before And After Icon Images – Browse 6,859 Stock Photos, Vectors, and  Video | Adobe Stock"/>
              <p:cNvPicPr>
                <a:picLocks noChangeAspect="1" noChangeArrowheads="1"/>
              </p:cNvPicPr>
              <p:nvPr/>
            </p:nvPicPr>
            <p:blipFill>
              <a:blip r:embed="rId8"/>
              <a:srcRect l="4696" t="27175" r="52778" b="31158"/>
              <a:stretch>
                <a:fillRect/>
              </a:stretch>
            </p:blipFill>
            <p:spPr bwMode="auto">
              <a:xfrm>
                <a:off x="6143636" y="1214422"/>
                <a:ext cx="1143008" cy="692732"/>
              </a:xfrm>
              <a:prstGeom prst="rect">
                <a:avLst/>
              </a:prstGeom>
              <a:noFill/>
            </p:spPr>
          </p:pic>
          <p:pic>
            <p:nvPicPr>
              <p:cNvPr id="47" name="Picture 16" descr="Before And After Icon Images – Browse 6,859 Stock Photos, Vectors, and  Video | Adobe Stock"/>
              <p:cNvPicPr>
                <a:picLocks noChangeAspect="1" noChangeArrowheads="1"/>
              </p:cNvPicPr>
              <p:nvPr/>
            </p:nvPicPr>
            <p:blipFill>
              <a:blip r:embed="rId8"/>
              <a:srcRect l="12670" t="44363" r="80225" b="42746"/>
              <a:stretch>
                <a:fillRect/>
              </a:stretch>
            </p:blipFill>
            <p:spPr bwMode="auto">
              <a:xfrm>
                <a:off x="6500826" y="1500174"/>
                <a:ext cx="763873" cy="214314"/>
              </a:xfrm>
              <a:prstGeom prst="rect">
                <a:avLst/>
              </a:prstGeom>
              <a:noFill/>
            </p:spPr>
          </p:pic>
        </p:grpSp>
        <p:sp>
          <p:nvSpPr>
            <p:cNvPr id="36" name="직사각형 35"/>
            <p:cNvSpPr/>
            <p:nvPr/>
          </p:nvSpPr>
          <p:spPr>
            <a:xfrm>
              <a:off x="6143636" y="1837131"/>
              <a:ext cx="130051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ko-KR" altLang="en-US" sz="1400" b="1" dirty="0">
                  <a:solidFill>
                    <a:schemeClr val="bg1"/>
                  </a:solidFill>
                  <a:latin typeface="+mn-ea"/>
                </a:rPr>
                <a:t>관절제어코딩</a:t>
              </a:r>
              <a:endParaRPr lang="en-US" altLang="ko-KR" sz="14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53" name="그룹 52"/>
          <p:cNvGrpSpPr/>
          <p:nvPr/>
        </p:nvGrpSpPr>
        <p:grpSpPr>
          <a:xfrm>
            <a:off x="5000628" y="3929066"/>
            <a:ext cx="1500198" cy="642942"/>
            <a:chOff x="5000628" y="3929066"/>
            <a:chExt cx="1500198" cy="642942"/>
          </a:xfrm>
        </p:grpSpPr>
        <p:grpSp>
          <p:nvGrpSpPr>
            <p:cNvPr id="50" name="그룹 49"/>
            <p:cNvGrpSpPr/>
            <p:nvPr/>
          </p:nvGrpSpPr>
          <p:grpSpPr>
            <a:xfrm>
              <a:off x="5000628" y="3929066"/>
              <a:ext cx="1500198" cy="642942"/>
              <a:chOff x="5000628" y="3929066"/>
              <a:chExt cx="1150528" cy="642942"/>
            </a:xfrm>
          </p:grpSpPr>
          <p:pic>
            <p:nvPicPr>
              <p:cNvPr id="38" name="Picture 16" descr="Before And After Icon Images – Browse 6,859 Stock Photos, Vectors, and  Video | Adobe Stock"/>
              <p:cNvPicPr>
                <a:picLocks noChangeAspect="1" noChangeArrowheads="1"/>
              </p:cNvPicPr>
              <p:nvPr/>
            </p:nvPicPr>
            <p:blipFill>
              <a:blip r:embed="rId8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52376" t="29258" r="3809" b="31158"/>
              <a:stretch>
                <a:fillRect/>
              </a:stretch>
            </p:blipFill>
            <p:spPr bwMode="auto">
              <a:xfrm>
                <a:off x="5000628" y="3929066"/>
                <a:ext cx="1150528" cy="642942"/>
              </a:xfrm>
              <a:prstGeom prst="rect">
                <a:avLst/>
              </a:prstGeom>
              <a:noFill/>
            </p:spPr>
          </p:pic>
          <p:pic>
            <p:nvPicPr>
              <p:cNvPr id="49" name="Picture 16" descr="Before And After Icon Images – Browse 6,859 Stock Photos, Vectors, and  Video | Adobe Stock"/>
              <p:cNvPicPr>
                <a:picLocks noChangeAspect="1" noChangeArrowheads="1"/>
              </p:cNvPicPr>
              <p:nvPr/>
            </p:nvPicPr>
            <p:blipFill>
              <a:blip r:embed="rId8"/>
              <a:srcRect l="79581" t="42453" r="12257" b="44352"/>
              <a:stretch>
                <a:fillRect/>
              </a:stretch>
            </p:blipFill>
            <p:spPr bwMode="auto">
              <a:xfrm>
                <a:off x="5072066" y="4143380"/>
                <a:ext cx="714380" cy="214314"/>
              </a:xfrm>
              <a:prstGeom prst="rect">
                <a:avLst/>
              </a:prstGeom>
              <a:noFill/>
            </p:spPr>
          </p:pic>
        </p:grpSp>
        <p:sp>
          <p:nvSpPr>
            <p:cNvPr id="51" name="직사각형 50"/>
            <p:cNvSpPr/>
            <p:nvPr/>
          </p:nvSpPr>
          <p:spPr>
            <a:xfrm>
              <a:off x="5000628" y="4097603"/>
              <a:ext cx="130051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ko-KR" altLang="en-US" sz="1400" b="1" dirty="0">
                  <a:solidFill>
                    <a:schemeClr val="bg1"/>
                  </a:solidFill>
                  <a:latin typeface="+mn-ea"/>
                </a:rPr>
                <a:t>보행높이코딩</a:t>
              </a:r>
              <a:endParaRPr lang="en-US" altLang="ko-KR" sz="14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6858016" y="3714752"/>
            <a:ext cx="1866373" cy="1426963"/>
            <a:chOff x="6500826" y="5786454"/>
            <a:chExt cx="1114218" cy="851892"/>
          </a:xfrm>
        </p:grpSpPr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35868"/>
            <a:stretch>
              <a:fillRect/>
            </a:stretch>
          </p:blipFill>
          <p:spPr bwMode="auto">
            <a:xfrm>
              <a:off x="6543474" y="5999695"/>
              <a:ext cx="1071570" cy="6386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78479"/>
            <a:stretch>
              <a:fillRect/>
            </a:stretch>
          </p:blipFill>
          <p:spPr bwMode="auto">
            <a:xfrm>
              <a:off x="6500826" y="5786454"/>
              <a:ext cx="1071570" cy="2143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peed"/>
          <p:cNvSpPr txBox="1">
            <a:spLocks noChangeArrowheads="1"/>
          </p:cNvSpPr>
          <p:nvPr/>
        </p:nvSpPr>
        <p:spPr bwMode="auto">
          <a:xfrm>
            <a:off x="1725214" y="4357694"/>
            <a:ext cx="889295" cy="84638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ctr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en-US" altLang="ko-KR" sz="5500" b="1" dirty="0">
                <a:solidFill>
                  <a:srgbClr val="C4D214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01</a:t>
            </a:r>
          </a:p>
        </p:txBody>
      </p:sp>
      <p:sp>
        <p:nvSpPr>
          <p:cNvPr id="33" name="speed"/>
          <p:cNvSpPr txBox="1">
            <a:spLocks noChangeArrowheads="1"/>
          </p:cNvSpPr>
          <p:nvPr/>
        </p:nvSpPr>
        <p:spPr bwMode="auto">
          <a:xfrm>
            <a:off x="1796652" y="5429264"/>
            <a:ext cx="1521424" cy="3323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2400" b="1" dirty="0">
                <a:solidFill>
                  <a:schemeClr val="accent3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  <a:cs typeface="Tahoma" pitchFamily="34" charset="0"/>
              </a:rPr>
              <a:t>포즈</a:t>
            </a:r>
            <a:r>
              <a:rPr lang="en-US" altLang="ko-KR" sz="24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(Pose)</a:t>
            </a:r>
          </a:p>
        </p:txBody>
      </p:sp>
      <p:sp>
        <p:nvSpPr>
          <p:cNvPr id="34" name="Rectangle 3"/>
          <p:cNvSpPr txBox="1">
            <a:spLocks noChangeArrowheads="1"/>
          </p:cNvSpPr>
          <p:nvPr/>
        </p:nvSpPr>
        <p:spPr bwMode="auto">
          <a:xfrm>
            <a:off x="1796652" y="5857892"/>
            <a:ext cx="2857520" cy="276999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ko-KR" altLang="en-US" sz="1800" b="1" dirty="0">
                <a:latin typeface="+mj-lt"/>
                <a:ea typeface="Tahoma" pitchFamily="34" charset="0"/>
                <a:cs typeface="Tahoma" pitchFamily="34" charset="0"/>
              </a:rPr>
              <a:t>특정 자세 취하기</a:t>
            </a:r>
            <a:endParaRPr lang="en-US" altLang="ko-KR" sz="1800" b="1" dirty="0">
              <a:latin typeface="+mj-lt"/>
              <a:ea typeface="Tahoma" pitchFamily="34" charset="0"/>
              <a:cs typeface="Tahoma" pitchFamily="34" charset="0"/>
            </a:endParaRPr>
          </a:p>
        </p:txBody>
      </p:sp>
      <p:sp>
        <p:nvSpPr>
          <p:cNvPr id="35" name="speed"/>
          <p:cNvSpPr txBox="1">
            <a:spLocks noChangeArrowheads="1"/>
          </p:cNvSpPr>
          <p:nvPr/>
        </p:nvSpPr>
        <p:spPr bwMode="auto">
          <a:xfrm>
            <a:off x="5611531" y="3286124"/>
            <a:ext cx="889295" cy="84638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ctr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en-US" altLang="ko-KR" sz="5500" b="1" dirty="0">
                <a:solidFill>
                  <a:srgbClr val="EE3C3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02</a:t>
            </a:r>
          </a:p>
        </p:txBody>
      </p:sp>
      <p:sp>
        <p:nvSpPr>
          <p:cNvPr id="36" name="speed"/>
          <p:cNvSpPr txBox="1">
            <a:spLocks noChangeArrowheads="1"/>
          </p:cNvSpPr>
          <p:nvPr/>
        </p:nvSpPr>
        <p:spPr bwMode="auto">
          <a:xfrm>
            <a:off x="5429256" y="4437885"/>
            <a:ext cx="2500330" cy="3323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2400" b="1" dirty="0">
                <a:solidFill>
                  <a:srgbClr val="C00000"/>
                </a:solidFill>
                <a:latin typeface="HY견고딕" pitchFamily="18" charset="-127"/>
                <a:ea typeface="HY견고딕" pitchFamily="18" charset="-127"/>
                <a:cs typeface="Tahoma" pitchFamily="34" charset="0"/>
              </a:rPr>
              <a:t>포스쳐</a:t>
            </a:r>
            <a:r>
              <a:rPr lang="en-US" altLang="ko-KR" sz="2400" b="1" dirty="0">
                <a:solidFill>
                  <a:srgbClr val="C00000"/>
                </a:solidFill>
                <a:latin typeface="+mj-lt"/>
                <a:ea typeface="나눔고딕 Light" pitchFamily="50" charset="-127"/>
                <a:cs typeface="Tahoma" pitchFamily="34" charset="0"/>
              </a:rPr>
              <a:t>(Posture)</a:t>
            </a:r>
          </a:p>
        </p:txBody>
      </p:sp>
      <p:sp>
        <p:nvSpPr>
          <p:cNvPr id="37" name="Rectangle 3"/>
          <p:cNvSpPr txBox="1">
            <a:spLocks noChangeArrowheads="1"/>
          </p:cNvSpPr>
          <p:nvPr/>
        </p:nvSpPr>
        <p:spPr bwMode="auto">
          <a:xfrm>
            <a:off x="5438512" y="4866513"/>
            <a:ext cx="2205322" cy="276999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ko-KR" altLang="en-US" sz="1800" b="1" dirty="0">
                <a:latin typeface="+mj-lt"/>
                <a:ea typeface="Tahoma" pitchFamily="34" charset="0"/>
                <a:cs typeface="Tahoma" pitchFamily="34" charset="0"/>
              </a:rPr>
              <a:t>않거나 서있는 자세</a:t>
            </a:r>
            <a:endParaRPr lang="en-US" altLang="ko-KR" sz="1800" b="1" dirty="0">
              <a:latin typeface="+mj-lt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47" name="그룹 46"/>
          <p:cNvGrpSpPr/>
          <p:nvPr/>
        </p:nvGrpSpPr>
        <p:grpSpPr>
          <a:xfrm>
            <a:off x="214282" y="4714884"/>
            <a:ext cx="796552" cy="1831676"/>
            <a:chOff x="9765149" y="1426965"/>
            <a:chExt cx="855319" cy="1966812"/>
          </a:xfrm>
        </p:grpSpPr>
        <p:grpSp>
          <p:nvGrpSpPr>
            <p:cNvPr id="48" name="그룹 47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56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57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58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59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60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61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49" name="그룹 48"/>
            <p:cNvGrpSpPr/>
            <p:nvPr/>
          </p:nvGrpSpPr>
          <p:grpSpPr>
            <a:xfrm>
              <a:off x="9765163" y="1426967"/>
              <a:ext cx="855320" cy="553748"/>
              <a:chOff x="14482836" y="4593351"/>
              <a:chExt cx="1044575" cy="676276"/>
            </a:xfrm>
          </p:grpSpPr>
          <p:sp>
            <p:nvSpPr>
              <p:cNvPr id="50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51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52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53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54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55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cxnSp>
        <p:nvCxnSpPr>
          <p:cNvPr id="40" name="직선 연결선 39"/>
          <p:cNvCxnSpPr/>
          <p:nvPr/>
        </p:nvCxnSpPr>
        <p:spPr>
          <a:xfrm>
            <a:off x="1002404" y="6345990"/>
            <a:ext cx="1080000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직선 연결선 40"/>
          <p:cNvCxnSpPr/>
          <p:nvPr/>
        </p:nvCxnSpPr>
        <p:spPr>
          <a:xfrm flipV="1">
            <a:off x="1563288" y="5290443"/>
            <a:ext cx="0" cy="1055547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직선 연결선 41"/>
          <p:cNvCxnSpPr/>
          <p:nvPr/>
        </p:nvCxnSpPr>
        <p:spPr>
          <a:xfrm>
            <a:off x="1554238" y="5270364"/>
            <a:ext cx="3600000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직선 연결선 42"/>
          <p:cNvCxnSpPr/>
          <p:nvPr/>
        </p:nvCxnSpPr>
        <p:spPr>
          <a:xfrm flipV="1">
            <a:off x="5154238" y="4214818"/>
            <a:ext cx="0" cy="1055547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직선 연결선 61"/>
          <p:cNvCxnSpPr/>
          <p:nvPr/>
        </p:nvCxnSpPr>
        <p:spPr>
          <a:xfrm>
            <a:off x="255148" y="6572272"/>
            <a:ext cx="1966255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직선 연결선 87"/>
          <p:cNvCxnSpPr/>
          <p:nvPr/>
        </p:nvCxnSpPr>
        <p:spPr>
          <a:xfrm>
            <a:off x="5166072" y="4214818"/>
            <a:ext cx="3600000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3714752"/>
            <a:ext cx="2000264" cy="1528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264" y="2357430"/>
            <a:ext cx="1285884" cy="187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9" name="직사각형 88"/>
          <p:cNvSpPr/>
          <p:nvPr/>
        </p:nvSpPr>
        <p:spPr>
          <a:xfrm>
            <a:off x="714348" y="1428736"/>
            <a:ext cx="7715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관절높이 제어 블록은 로보독의 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4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족 보행보다는 특정 자세와 움직임을 표현하고자 할 경우에 적합한 블록입니다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.</a:t>
            </a:r>
          </a:p>
        </p:txBody>
      </p:sp>
      <p:sp>
        <p:nvSpPr>
          <p:cNvPr id="9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6. </a:t>
            </a:r>
            <a:r>
              <a:rPr lang="ko-KR" altLang="en-US" dirty="0"/>
              <a:t>관절높이제어</a:t>
            </a:r>
            <a:r>
              <a:rPr lang="en-US" altLang="ko-KR" dirty="0"/>
              <a:t> : </a:t>
            </a:r>
            <a:r>
              <a:rPr lang="ko-KR" altLang="en-US" sz="2800" dirty="0">
                <a:solidFill>
                  <a:schemeClr val="bg1"/>
                </a:solidFill>
              </a:rPr>
              <a:t>이럴 때 사용하세요</a:t>
            </a:r>
            <a:r>
              <a:rPr lang="en-US" altLang="ko-KR" sz="2800" dirty="0">
                <a:solidFill>
                  <a:schemeClr val="bg1"/>
                </a:solidFill>
              </a:rPr>
              <a:t>.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7. </a:t>
            </a:r>
            <a:r>
              <a:rPr lang="ko-KR" altLang="en-US" dirty="0"/>
              <a:t>포스쳐</a:t>
            </a:r>
            <a:r>
              <a:rPr lang="en-US" altLang="ko-KR" dirty="0"/>
              <a:t>(1) : </a:t>
            </a:r>
            <a:r>
              <a:rPr lang="ko-KR" altLang="en-US" sz="2800" dirty="0">
                <a:solidFill>
                  <a:schemeClr val="bg1"/>
                </a:solidFill>
              </a:rPr>
              <a:t>앞으로 나란히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829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3" y="3571876"/>
            <a:ext cx="1349557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3643313"/>
            <a:ext cx="1075053" cy="15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951" name="Picture 7" descr="Circle-Arrow Icons - Free SVG &amp; PNG Circle-Arrow Images - Noun Project"/>
          <p:cNvPicPr>
            <a:picLocks noChangeAspect="1" noChangeArrowheads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1500167" y="4000504"/>
            <a:ext cx="571504" cy="571504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직사각형 9"/>
          <p:cNvSpPr/>
          <p:nvPr/>
        </p:nvSpPr>
        <p:spPr>
          <a:xfrm>
            <a:off x="357158" y="2214554"/>
            <a:ext cx="33575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앉기 자세를 취하고</a:t>
            </a:r>
            <a:endParaRPr lang="en-US" altLang="ko-KR" sz="2400" b="1" dirty="0">
              <a:solidFill>
                <a:srgbClr val="0070C0"/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앞다리를 관절제어로</a:t>
            </a:r>
            <a:endParaRPr lang="en-US" altLang="ko-KR" sz="2400" b="1" dirty="0">
              <a:solidFill>
                <a:srgbClr val="0070C0"/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앞으로 나란히 표현</a:t>
            </a:r>
            <a:endParaRPr lang="en-US" altLang="ko-KR" sz="2400" b="1" dirty="0">
              <a:solidFill>
                <a:srgbClr val="0070C0"/>
              </a:solidFill>
              <a:latin typeface="+mn-ea"/>
            </a:endParaRPr>
          </a:p>
        </p:txBody>
      </p:sp>
      <p:pic>
        <p:nvPicPr>
          <p:cNvPr id="82952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0" y="1857364"/>
            <a:ext cx="548290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04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72132" y="3071810"/>
            <a:ext cx="2928958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실습하기</a:t>
            </a:r>
          </a:p>
        </p:txBody>
      </p:sp>
      <p:pic>
        <p:nvPicPr>
          <p:cNvPr id="7170" name="Picture 2" descr="520+ Try It Icon Stock Illustrations, Royalty-Free Vector ...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4" t="32895" r="22794" b="27631"/>
          <a:stretch>
            <a:fillRect/>
          </a:stretch>
        </p:blipFill>
        <p:spPr bwMode="auto">
          <a:xfrm>
            <a:off x="6643702" y="2714620"/>
            <a:ext cx="1357322" cy="5552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모서리가 둥근 직사각형 30"/>
          <p:cNvSpPr/>
          <p:nvPr/>
        </p:nvSpPr>
        <p:spPr>
          <a:xfrm>
            <a:off x="285720" y="1357298"/>
            <a:ext cx="8643998" cy="1571636"/>
          </a:xfrm>
          <a:prstGeom prst="roundRect">
            <a:avLst/>
          </a:prstGeom>
          <a:solidFill>
            <a:srgbClr val="F8F8F8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857488" y="1571612"/>
            <a:ext cx="55007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준비 자세를 취하고</a:t>
            </a:r>
            <a:endParaRPr lang="en-US" altLang="ko-KR" sz="2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뒷다리 관절제어로 플랭크를 하는 </a:t>
            </a:r>
            <a:endParaRPr lang="en-US" altLang="ko-KR" sz="2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운동하는 로보독을 표현해보세요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</a:p>
        </p:txBody>
      </p:sp>
      <p:grpSp>
        <p:nvGrpSpPr>
          <p:cNvPr id="9" name="그룹 8"/>
          <p:cNvGrpSpPr/>
          <p:nvPr/>
        </p:nvGrpSpPr>
        <p:grpSpPr>
          <a:xfrm>
            <a:off x="8072462" y="5429264"/>
            <a:ext cx="714380" cy="1214446"/>
            <a:chOff x="7799489" y="3888934"/>
            <a:chExt cx="987353" cy="2084977"/>
          </a:xfrm>
        </p:grpSpPr>
        <p:grpSp>
          <p:nvGrpSpPr>
            <p:cNvPr id="10" name="그룹 36"/>
            <p:cNvGrpSpPr/>
            <p:nvPr/>
          </p:nvGrpSpPr>
          <p:grpSpPr>
            <a:xfrm>
              <a:off x="8131421" y="4410100"/>
              <a:ext cx="655421" cy="1563811"/>
              <a:chOff x="5310188" y="1930400"/>
              <a:chExt cx="995363" cy="2374900"/>
            </a:xfrm>
          </p:grpSpPr>
          <p:sp>
            <p:nvSpPr>
              <p:cNvPr id="17" name="Freeform 260"/>
              <p:cNvSpPr>
                <a:spLocks noEditPoints="1"/>
              </p:cNvSpPr>
              <p:nvPr/>
            </p:nvSpPr>
            <p:spPr bwMode="auto">
              <a:xfrm>
                <a:off x="5340350" y="1968500"/>
                <a:ext cx="933450" cy="2305050"/>
              </a:xfrm>
              <a:custGeom>
                <a:avLst/>
                <a:gdLst>
                  <a:gd name="T0" fmla="*/ 937 w 1176"/>
                  <a:gd name="T1" fmla="*/ 1835 h 2904"/>
                  <a:gd name="T2" fmla="*/ 1107 w 1176"/>
                  <a:gd name="T3" fmla="*/ 1699 h 2904"/>
                  <a:gd name="T4" fmla="*/ 1172 w 1176"/>
                  <a:gd name="T5" fmla="*/ 1536 h 2904"/>
                  <a:gd name="T6" fmla="*/ 1159 w 1176"/>
                  <a:gd name="T7" fmla="*/ 1398 h 2904"/>
                  <a:gd name="T8" fmla="*/ 1034 w 1176"/>
                  <a:gd name="T9" fmla="*/ 1223 h 2904"/>
                  <a:gd name="T10" fmla="*/ 860 w 1176"/>
                  <a:gd name="T11" fmla="*/ 1120 h 2904"/>
                  <a:gd name="T12" fmla="*/ 674 w 1176"/>
                  <a:gd name="T13" fmla="*/ 1034 h 2904"/>
                  <a:gd name="T14" fmla="*/ 965 w 1176"/>
                  <a:gd name="T15" fmla="*/ 948 h 2904"/>
                  <a:gd name="T16" fmla="*/ 1071 w 1176"/>
                  <a:gd name="T17" fmla="*/ 844 h 2904"/>
                  <a:gd name="T18" fmla="*/ 1135 w 1176"/>
                  <a:gd name="T19" fmla="*/ 695 h 2904"/>
                  <a:gd name="T20" fmla="*/ 1148 w 1176"/>
                  <a:gd name="T21" fmla="*/ 530 h 2904"/>
                  <a:gd name="T22" fmla="*/ 1107 w 1176"/>
                  <a:gd name="T23" fmla="*/ 344 h 2904"/>
                  <a:gd name="T24" fmla="*/ 1008 w 1176"/>
                  <a:gd name="T25" fmla="*/ 185 h 2904"/>
                  <a:gd name="T26" fmla="*/ 864 w 1176"/>
                  <a:gd name="T27" fmla="*/ 68 h 2904"/>
                  <a:gd name="T28" fmla="*/ 685 w 1176"/>
                  <a:gd name="T29" fmla="*/ 6 h 2904"/>
                  <a:gd name="T30" fmla="*/ 517 w 1176"/>
                  <a:gd name="T31" fmla="*/ 6 h 2904"/>
                  <a:gd name="T32" fmla="*/ 336 w 1176"/>
                  <a:gd name="T33" fmla="*/ 66 h 2904"/>
                  <a:gd name="T34" fmla="*/ 191 w 1176"/>
                  <a:gd name="T35" fmla="*/ 181 h 2904"/>
                  <a:gd name="T36" fmla="*/ 90 w 1176"/>
                  <a:gd name="T37" fmla="*/ 338 h 2904"/>
                  <a:gd name="T38" fmla="*/ 47 w 1176"/>
                  <a:gd name="T39" fmla="*/ 525 h 2904"/>
                  <a:gd name="T40" fmla="*/ 67 w 1176"/>
                  <a:gd name="T41" fmla="*/ 695 h 2904"/>
                  <a:gd name="T42" fmla="*/ 41 w 1176"/>
                  <a:gd name="T43" fmla="*/ 823 h 2904"/>
                  <a:gd name="T44" fmla="*/ 2 w 1176"/>
                  <a:gd name="T45" fmla="*/ 975 h 2904"/>
                  <a:gd name="T46" fmla="*/ 88 w 1176"/>
                  <a:gd name="T47" fmla="*/ 1122 h 2904"/>
                  <a:gd name="T48" fmla="*/ 11 w 1176"/>
                  <a:gd name="T49" fmla="*/ 1374 h 2904"/>
                  <a:gd name="T50" fmla="*/ 38 w 1176"/>
                  <a:gd name="T51" fmla="*/ 1497 h 2904"/>
                  <a:gd name="T52" fmla="*/ 138 w 1176"/>
                  <a:gd name="T53" fmla="*/ 1549 h 2904"/>
                  <a:gd name="T54" fmla="*/ 271 w 1176"/>
                  <a:gd name="T55" fmla="*/ 1518 h 2904"/>
                  <a:gd name="T56" fmla="*/ 293 w 1176"/>
                  <a:gd name="T57" fmla="*/ 1753 h 2904"/>
                  <a:gd name="T58" fmla="*/ 230 w 1176"/>
                  <a:gd name="T59" fmla="*/ 2606 h 2904"/>
                  <a:gd name="T60" fmla="*/ 82 w 1176"/>
                  <a:gd name="T61" fmla="*/ 2671 h 2904"/>
                  <a:gd name="T62" fmla="*/ 41 w 1176"/>
                  <a:gd name="T63" fmla="*/ 2757 h 2904"/>
                  <a:gd name="T64" fmla="*/ 56 w 1176"/>
                  <a:gd name="T65" fmla="*/ 2839 h 2904"/>
                  <a:gd name="T66" fmla="*/ 159 w 1176"/>
                  <a:gd name="T67" fmla="*/ 2891 h 2904"/>
                  <a:gd name="T68" fmla="*/ 375 w 1176"/>
                  <a:gd name="T69" fmla="*/ 2900 h 2904"/>
                  <a:gd name="T70" fmla="*/ 519 w 1176"/>
                  <a:gd name="T71" fmla="*/ 2835 h 2904"/>
                  <a:gd name="T72" fmla="*/ 588 w 1176"/>
                  <a:gd name="T73" fmla="*/ 2712 h 2904"/>
                  <a:gd name="T74" fmla="*/ 629 w 1176"/>
                  <a:gd name="T75" fmla="*/ 2824 h 2904"/>
                  <a:gd name="T76" fmla="*/ 732 w 1176"/>
                  <a:gd name="T77" fmla="*/ 2876 h 2904"/>
                  <a:gd name="T78" fmla="*/ 1032 w 1176"/>
                  <a:gd name="T79" fmla="*/ 2871 h 2904"/>
                  <a:gd name="T80" fmla="*/ 1099 w 1176"/>
                  <a:gd name="T81" fmla="*/ 2816 h 2904"/>
                  <a:gd name="T82" fmla="*/ 1084 w 1176"/>
                  <a:gd name="T83" fmla="*/ 2718 h 2904"/>
                  <a:gd name="T84" fmla="*/ 993 w 1176"/>
                  <a:gd name="T85" fmla="*/ 2621 h 2904"/>
                  <a:gd name="T86" fmla="*/ 330 w 1176"/>
                  <a:gd name="T87" fmla="*/ 1346 h 2904"/>
                  <a:gd name="T88" fmla="*/ 302 w 1176"/>
                  <a:gd name="T89" fmla="*/ 1139 h 2904"/>
                  <a:gd name="T90" fmla="*/ 474 w 1176"/>
                  <a:gd name="T91" fmla="*/ 1029 h 2904"/>
                  <a:gd name="T92" fmla="*/ 332 w 1176"/>
                  <a:gd name="T93" fmla="*/ 1396 h 2904"/>
                  <a:gd name="T94" fmla="*/ 502 w 1176"/>
                  <a:gd name="T95" fmla="*/ 2283 h 2904"/>
                  <a:gd name="T96" fmla="*/ 532 w 1176"/>
                  <a:gd name="T97" fmla="*/ 2040 h 2904"/>
                  <a:gd name="T98" fmla="*/ 573 w 1176"/>
                  <a:gd name="T99" fmla="*/ 2008 h 2904"/>
                  <a:gd name="T100" fmla="*/ 614 w 1176"/>
                  <a:gd name="T101" fmla="*/ 2152 h 2904"/>
                  <a:gd name="T102" fmla="*/ 601 w 1176"/>
                  <a:gd name="T103" fmla="*/ 2667 h 2904"/>
                  <a:gd name="T104" fmla="*/ 851 w 1176"/>
                  <a:gd name="T105" fmla="*/ 1372 h 2904"/>
                  <a:gd name="T106" fmla="*/ 926 w 1176"/>
                  <a:gd name="T107" fmla="*/ 1447 h 2904"/>
                  <a:gd name="T108" fmla="*/ 935 w 1176"/>
                  <a:gd name="T109" fmla="*/ 1516 h 2904"/>
                  <a:gd name="T110" fmla="*/ 844 w 1176"/>
                  <a:gd name="T111" fmla="*/ 1607 h 2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76" h="2904">
                    <a:moveTo>
                      <a:pt x="834" y="2581"/>
                    </a:moveTo>
                    <a:lnTo>
                      <a:pt x="814" y="1883"/>
                    </a:lnTo>
                    <a:lnTo>
                      <a:pt x="814" y="1883"/>
                    </a:lnTo>
                    <a:lnTo>
                      <a:pt x="831" y="1878"/>
                    </a:lnTo>
                    <a:lnTo>
                      <a:pt x="875" y="1863"/>
                    </a:lnTo>
                    <a:lnTo>
                      <a:pt x="905" y="1850"/>
                    </a:lnTo>
                    <a:lnTo>
                      <a:pt x="937" y="1835"/>
                    </a:lnTo>
                    <a:lnTo>
                      <a:pt x="972" y="1816"/>
                    </a:lnTo>
                    <a:lnTo>
                      <a:pt x="1008" y="1792"/>
                    </a:lnTo>
                    <a:lnTo>
                      <a:pt x="1043" y="1766"/>
                    </a:lnTo>
                    <a:lnTo>
                      <a:pt x="1060" y="1751"/>
                    </a:lnTo>
                    <a:lnTo>
                      <a:pt x="1077" y="1734"/>
                    </a:lnTo>
                    <a:lnTo>
                      <a:pt x="1092" y="1717"/>
                    </a:lnTo>
                    <a:lnTo>
                      <a:pt x="1107" y="1699"/>
                    </a:lnTo>
                    <a:lnTo>
                      <a:pt x="1120" y="1680"/>
                    </a:lnTo>
                    <a:lnTo>
                      <a:pt x="1133" y="1659"/>
                    </a:lnTo>
                    <a:lnTo>
                      <a:pt x="1144" y="1637"/>
                    </a:lnTo>
                    <a:lnTo>
                      <a:pt x="1153" y="1613"/>
                    </a:lnTo>
                    <a:lnTo>
                      <a:pt x="1163" y="1589"/>
                    </a:lnTo>
                    <a:lnTo>
                      <a:pt x="1168" y="1564"/>
                    </a:lnTo>
                    <a:lnTo>
                      <a:pt x="1172" y="1536"/>
                    </a:lnTo>
                    <a:lnTo>
                      <a:pt x="1176" y="1508"/>
                    </a:lnTo>
                    <a:lnTo>
                      <a:pt x="1176" y="1478"/>
                    </a:lnTo>
                    <a:lnTo>
                      <a:pt x="1174" y="1447"/>
                    </a:lnTo>
                    <a:lnTo>
                      <a:pt x="1174" y="1447"/>
                    </a:lnTo>
                    <a:lnTo>
                      <a:pt x="1170" y="1434"/>
                    </a:lnTo>
                    <a:lnTo>
                      <a:pt x="1166" y="1419"/>
                    </a:lnTo>
                    <a:lnTo>
                      <a:pt x="1159" y="1398"/>
                    </a:lnTo>
                    <a:lnTo>
                      <a:pt x="1150" y="1376"/>
                    </a:lnTo>
                    <a:lnTo>
                      <a:pt x="1137" y="1348"/>
                    </a:lnTo>
                    <a:lnTo>
                      <a:pt x="1120" y="1318"/>
                    </a:lnTo>
                    <a:lnTo>
                      <a:pt x="1097" y="1288"/>
                    </a:lnTo>
                    <a:lnTo>
                      <a:pt x="1069" y="1254"/>
                    </a:lnTo>
                    <a:lnTo>
                      <a:pt x="1053" y="1240"/>
                    </a:lnTo>
                    <a:lnTo>
                      <a:pt x="1034" y="1223"/>
                    </a:lnTo>
                    <a:lnTo>
                      <a:pt x="1015" y="1208"/>
                    </a:lnTo>
                    <a:lnTo>
                      <a:pt x="995" y="1191"/>
                    </a:lnTo>
                    <a:lnTo>
                      <a:pt x="970" y="1176"/>
                    </a:lnTo>
                    <a:lnTo>
                      <a:pt x="946" y="1161"/>
                    </a:lnTo>
                    <a:lnTo>
                      <a:pt x="920" y="1146"/>
                    </a:lnTo>
                    <a:lnTo>
                      <a:pt x="892" y="1133"/>
                    </a:lnTo>
                    <a:lnTo>
                      <a:pt x="860" y="1120"/>
                    </a:lnTo>
                    <a:lnTo>
                      <a:pt x="827" y="1109"/>
                    </a:lnTo>
                    <a:lnTo>
                      <a:pt x="793" y="1098"/>
                    </a:lnTo>
                    <a:lnTo>
                      <a:pt x="756" y="1087"/>
                    </a:lnTo>
                    <a:lnTo>
                      <a:pt x="715" y="1077"/>
                    </a:lnTo>
                    <a:lnTo>
                      <a:pt x="674" y="1070"/>
                    </a:lnTo>
                    <a:lnTo>
                      <a:pt x="674" y="1034"/>
                    </a:lnTo>
                    <a:lnTo>
                      <a:pt x="674" y="1034"/>
                    </a:lnTo>
                    <a:lnTo>
                      <a:pt x="724" y="1029"/>
                    </a:lnTo>
                    <a:lnTo>
                      <a:pt x="773" y="1021"/>
                    </a:lnTo>
                    <a:lnTo>
                      <a:pt x="821" y="1012"/>
                    </a:lnTo>
                    <a:lnTo>
                      <a:pt x="864" y="997"/>
                    </a:lnTo>
                    <a:lnTo>
                      <a:pt x="907" y="980"/>
                    </a:lnTo>
                    <a:lnTo>
                      <a:pt x="946" y="960"/>
                    </a:lnTo>
                    <a:lnTo>
                      <a:pt x="965" y="948"/>
                    </a:lnTo>
                    <a:lnTo>
                      <a:pt x="982" y="935"/>
                    </a:lnTo>
                    <a:lnTo>
                      <a:pt x="998" y="922"/>
                    </a:lnTo>
                    <a:lnTo>
                      <a:pt x="1015" y="909"/>
                    </a:lnTo>
                    <a:lnTo>
                      <a:pt x="1030" y="894"/>
                    </a:lnTo>
                    <a:lnTo>
                      <a:pt x="1045" y="878"/>
                    </a:lnTo>
                    <a:lnTo>
                      <a:pt x="1058" y="861"/>
                    </a:lnTo>
                    <a:lnTo>
                      <a:pt x="1071" y="844"/>
                    </a:lnTo>
                    <a:lnTo>
                      <a:pt x="1084" y="825"/>
                    </a:lnTo>
                    <a:lnTo>
                      <a:pt x="1096" y="807"/>
                    </a:lnTo>
                    <a:lnTo>
                      <a:pt x="1105" y="786"/>
                    </a:lnTo>
                    <a:lnTo>
                      <a:pt x="1114" y="764"/>
                    </a:lnTo>
                    <a:lnTo>
                      <a:pt x="1122" y="741"/>
                    </a:lnTo>
                    <a:lnTo>
                      <a:pt x="1129" y="719"/>
                    </a:lnTo>
                    <a:lnTo>
                      <a:pt x="1135" y="695"/>
                    </a:lnTo>
                    <a:lnTo>
                      <a:pt x="1140" y="670"/>
                    </a:lnTo>
                    <a:lnTo>
                      <a:pt x="1144" y="644"/>
                    </a:lnTo>
                    <a:lnTo>
                      <a:pt x="1148" y="616"/>
                    </a:lnTo>
                    <a:lnTo>
                      <a:pt x="1150" y="588"/>
                    </a:lnTo>
                    <a:lnTo>
                      <a:pt x="1150" y="560"/>
                    </a:lnTo>
                    <a:lnTo>
                      <a:pt x="1150" y="560"/>
                    </a:lnTo>
                    <a:lnTo>
                      <a:pt x="1148" y="530"/>
                    </a:lnTo>
                    <a:lnTo>
                      <a:pt x="1146" y="502"/>
                    </a:lnTo>
                    <a:lnTo>
                      <a:pt x="1144" y="474"/>
                    </a:lnTo>
                    <a:lnTo>
                      <a:pt x="1138" y="448"/>
                    </a:lnTo>
                    <a:lnTo>
                      <a:pt x="1133" y="420"/>
                    </a:lnTo>
                    <a:lnTo>
                      <a:pt x="1125" y="394"/>
                    </a:lnTo>
                    <a:lnTo>
                      <a:pt x="1116" y="368"/>
                    </a:lnTo>
                    <a:lnTo>
                      <a:pt x="1107" y="344"/>
                    </a:lnTo>
                    <a:lnTo>
                      <a:pt x="1096" y="318"/>
                    </a:lnTo>
                    <a:lnTo>
                      <a:pt x="1084" y="293"/>
                    </a:lnTo>
                    <a:lnTo>
                      <a:pt x="1071" y="271"/>
                    </a:lnTo>
                    <a:lnTo>
                      <a:pt x="1056" y="249"/>
                    </a:lnTo>
                    <a:lnTo>
                      <a:pt x="1041" y="226"/>
                    </a:lnTo>
                    <a:lnTo>
                      <a:pt x="1025" y="204"/>
                    </a:lnTo>
                    <a:lnTo>
                      <a:pt x="1008" y="185"/>
                    </a:lnTo>
                    <a:lnTo>
                      <a:pt x="989" y="165"/>
                    </a:lnTo>
                    <a:lnTo>
                      <a:pt x="970" y="146"/>
                    </a:lnTo>
                    <a:lnTo>
                      <a:pt x="952" y="129"/>
                    </a:lnTo>
                    <a:lnTo>
                      <a:pt x="931" y="112"/>
                    </a:lnTo>
                    <a:lnTo>
                      <a:pt x="909" y="96"/>
                    </a:lnTo>
                    <a:lnTo>
                      <a:pt x="887" y="81"/>
                    </a:lnTo>
                    <a:lnTo>
                      <a:pt x="864" y="68"/>
                    </a:lnTo>
                    <a:lnTo>
                      <a:pt x="840" y="55"/>
                    </a:lnTo>
                    <a:lnTo>
                      <a:pt x="816" y="43"/>
                    </a:lnTo>
                    <a:lnTo>
                      <a:pt x="791" y="34"/>
                    </a:lnTo>
                    <a:lnTo>
                      <a:pt x="765" y="25"/>
                    </a:lnTo>
                    <a:lnTo>
                      <a:pt x="739" y="17"/>
                    </a:lnTo>
                    <a:lnTo>
                      <a:pt x="713" y="12"/>
                    </a:lnTo>
                    <a:lnTo>
                      <a:pt x="685" y="6"/>
                    </a:lnTo>
                    <a:lnTo>
                      <a:pt x="657" y="2"/>
                    </a:lnTo>
                    <a:lnTo>
                      <a:pt x="629" y="0"/>
                    </a:lnTo>
                    <a:lnTo>
                      <a:pt x="601" y="0"/>
                    </a:lnTo>
                    <a:lnTo>
                      <a:pt x="601" y="0"/>
                    </a:lnTo>
                    <a:lnTo>
                      <a:pt x="573" y="0"/>
                    </a:lnTo>
                    <a:lnTo>
                      <a:pt x="545" y="2"/>
                    </a:lnTo>
                    <a:lnTo>
                      <a:pt x="517" y="6"/>
                    </a:lnTo>
                    <a:lnTo>
                      <a:pt x="489" y="12"/>
                    </a:lnTo>
                    <a:lnTo>
                      <a:pt x="463" y="17"/>
                    </a:lnTo>
                    <a:lnTo>
                      <a:pt x="437" y="25"/>
                    </a:lnTo>
                    <a:lnTo>
                      <a:pt x="411" y="34"/>
                    </a:lnTo>
                    <a:lnTo>
                      <a:pt x="385" y="43"/>
                    </a:lnTo>
                    <a:lnTo>
                      <a:pt x="360" y="55"/>
                    </a:lnTo>
                    <a:lnTo>
                      <a:pt x="336" y="66"/>
                    </a:lnTo>
                    <a:lnTo>
                      <a:pt x="314" y="81"/>
                    </a:lnTo>
                    <a:lnTo>
                      <a:pt x="291" y="94"/>
                    </a:lnTo>
                    <a:lnTo>
                      <a:pt x="269" y="111"/>
                    </a:lnTo>
                    <a:lnTo>
                      <a:pt x="248" y="125"/>
                    </a:lnTo>
                    <a:lnTo>
                      <a:pt x="228" y="144"/>
                    </a:lnTo>
                    <a:lnTo>
                      <a:pt x="209" y="163"/>
                    </a:lnTo>
                    <a:lnTo>
                      <a:pt x="191" y="181"/>
                    </a:lnTo>
                    <a:lnTo>
                      <a:pt x="174" y="202"/>
                    </a:lnTo>
                    <a:lnTo>
                      <a:pt x="157" y="222"/>
                    </a:lnTo>
                    <a:lnTo>
                      <a:pt x="142" y="243"/>
                    </a:lnTo>
                    <a:lnTo>
                      <a:pt x="127" y="267"/>
                    </a:lnTo>
                    <a:lnTo>
                      <a:pt x="114" y="290"/>
                    </a:lnTo>
                    <a:lnTo>
                      <a:pt x="101" y="314"/>
                    </a:lnTo>
                    <a:lnTo>
                      <a:pt x="90" y="338"/>
                    </a:lnTo>
                    <a:lnTo>
                      <a:pt x="80" y="362"/>
                    </a:lnTo>
                    <a:lnTo>
                      <a:pt x="71" y="389"/>
                    </a:lnTo>
                    <a:lnTo>
                      <a:pt x="64" y="415"/>
                    </a:lnTo>
                    <a:lnTo>
                      <a:pt x="58" y="443"/>
                    </a:lnTo>
                    <a:lnTo>
                      <a:pt x="52" y="469"/>
                    </a:lnTo>
                    <a:lnTo>
                      <a:pt x="51" y="497"/>
                    </a:lnTo>
                    <a:lnTo>
                      <a:pt x="47" y="525"/>
                    </a:lnTo>
                    <a:lnTo>
                      <a:pt x="47" y="555"/>
                    </a:lnTo>
                    <a:lnTo>
                      <a:pt x="47" y="555"/>
                    </a:lnTo>
                    <a:lnTo>
                      <a:pt x="49" y="585"/>
                    </a:lnTo>
                    <a:lnTo>
                      <a:pt x="51" y="613"/>
                    </a:lnTo>
                    <a:lnTo>
                      <a:pt x="54" y="641"/>
                    </a:lnTo>
                    <a:lnTo>
                      <a:pt x="60" y="669"/>
                    </a:lnTo>
                    <a:lnTo>
                      <a:pt x="67" y="695"/>
                    </a:lnTo>
                    <a:lnTo>
                      <a:pt x="77" y="721"/>
                    </a:lnTo>
                    <a:lnTo>
                      <a:pt x="88" y="745"/>
                    </a:lnTo>
                    <a:lnTo>
                      <a:pt x="99" y="769"/>
                    </a:lnTo>
                    <a:lnTo>
                      <a:pt x="99" y="769"/>
                    </a:lnTo>
                    <a:lnTo>
                      <a:pt x="77" y="784"/>
                    </a:lnTo>
                    <a:lnTo>
                      <a:pt x="58" y="803"/>
                    </a:lnTo>
                    <a:lnTo>
                      <a:pt x="41" y="823"/>
                    </a:lnTo>
                    <a:lnTo>
                      <a:pt x="26" y="844"/>
                    </a:lnTo>
                    <a:lnTo>
                      <a:pt x="15" y="868"/>
                    </a:lnTo>
                    <a:lnTo>
                      <a:pt x="8" y="894"/>
                    </a:lnTo>
                    <a:lnTo>
                      <a:pt x="2" y="920"/>
                    </a:lnTo>
                    <a:lnTo>
                      <a:pt x="0" y="948"/>
                    </a:lnTo>
                    <a:lnTo>
                      <a:pt x="0" y="948"/>
                    </a:lnTo>
                    <a:lnTo>
                      <a:pt x="2" y="975"/>
                    </a:lnTo>
                    <a:lnTo>
                      <a:pt x="6" y="1001"/>
                    </a:lnTo>
                    <a:lnTo>
                      <a:pt x="13" y="1025"/>
                    </a:lnTo>
                    <a:lnTo>
                      <a:pt x="24" y="1047"/>
                    </a:lnTo>
                    <a:lnTo>
                      <a:pt x="38" y="1068"/>
                    </a:lnTo>
                    <a:lnTo>
                      <a:pt x="52" y="1088"/>
                    </a:lnTo>
                    <a:lnTo>
                      <a:pt x="69" y="1105"/>
                    </a:lnTo>
                    <a:lnTo>
                      <a:pt x="88" y="1122"/>
                    </a:lnTo>
                    <a:lnTo>
                      <a:pt x="88" y="1122"/>
                    </a:lnTo>
                    <a:lnTo>
                      <a:pt x="69" y="1176"/>
                    </a:lnTo>
                    <a:lnTo>
                      <a:pt x="49" y="1234"/>
                    </a:lnTo>
                    <a:lnTo>
                      <a:pt x="30" y="1292"/>
                    </a:lnTo>
                    <a:lnTo>
                      <a:pt x="23" y="1320"/>
                    </a:lnTo>
                    <a:lnTo>
                      <a:pt x="15" y="1348"/>
                    </a:lnTo>
                    <a:lnTo>
                      <a:pt x="11" y="1374"/>
                    </a:lnTo>
                    <a:lnTo>
                      <a:pt x="8" y="1400"/>
                    </a:lnTo>
                    <a:lnTo>
                      <a:pt x="8" y="1424"/>
                    </a:lnTo>
                    <a:lnTo>
                      <a:pt x="11" y="1449"/>
                    </a:lnTo>
                    <a:lnTo>
                      <a:pt x="19" y="1469"/>
                    </a:lnTo>
                    <a:lnTo>
                      <a:pt x="24" y="1478"/>
                    </a:lnTo>
                    <a:lnTo>
                      <a:pt x="30" y="1488"/>
                    </a:lnTo>
                    <a:lnTo>
                      <a:pt x="38" y="1497"/>
                    </a:lnTo>
                    <a:lnTo>
                      <a:pt x="45" y="1506"/>
                    </a:lnTo>
                    <a:lnTo>
                      <a:pt x="54" y="1514"/>
                    </a:lnTo>
                    <a:lnTo>
                      <a:pt x="66" y="1521"/>
                    </a:lnTo>
                    <a:lnTo>
                      <a:pt x="66" y="1521"/>
                    </a:lnTo>
                    <a:lnTo>
                      <a:pt x="90" y="1534"/>
                    </a:lnTo>
                    <a:lnTo>
                      <a:pt x="116" y="1544"/>
                    </a:lnTo>
                    <a:lnTo>
                      <a:pt x="138" y="1549"/>
                    </a:lnTo>
                    <a:lnTo>
                      <a:pt x="163" y="1551"/>
                    </a:lnTo>
                    <a:lnTo>
                      <a:pt x="183" y="1549"/>
                    </a:lnTo>
                    <a:lnTo>
                      <a:pt x="204" y="1546"/>
                    </a:lnTo>
                    <a:lnTo>
                      <a:pt x="224" y="1542"/>
                    </a:lnTo>
                    <a:lnTo>
                      <a:pt x="241" y="1534"/>
                    </a:lnTo>
                    <a:lnTo>
                      <a:pt x="258" y="1527"/>
                    </a:lnTo>
                    <a:lnTo>
                      <a:pt x="271" y="1518"/>
                    </a:lnTo>
                    <a:lnTo>
                      <a:pt x="295" y="1501"/>
                    </a:lnTo>
                    <a:lnTo>
                      <a:pt x="308" y="1488"/>
                    </a:lnTo>
                    <a:lnTo>
                      <a:pt x="314" y="1484"/>
                    </a:lnTo>
                    <a:lnTo>
                      <a:pt x="314" y="1484"/>
                    </a:lnTo>
                    <a:lnTo>
                      <a:pt x="308" y="1549"/>
                    </a:lnTo>
                    <a:lnTo>
                      <a:pt x="301" y="1633"/>
                    </a:lnTo>
                    <a:lnTo>
                      <a:pt x="293" y="1753"/>
                    </a:lnTo>
                    <a:lnTo>
                      <a:pt x="286" y="1908"/>
                    </a:lnTo>
                    <a:lnTo>
                      <a:pt x="280" y="2100"/>
                    </a:lnTo>
                    <a:lnTo>
                      <a:pt x="276" y="2329"/>
                    </a:lnTo>
                    <a:lnTo>
                      <a:pt x="274" y="2600"/>
                    </a:lnTo>
                    <a:lnTo>
                      <a:pt x="274" y="2600"/>
                    </a:lnTo>
                    <a:lnTo>
                      <a:pt x="261" y="2600"/>
                    </a:lnTo>
                    <a:lnTo>
                      <a:pt x="230" y="2606"/>
                    </a:lnTo>
                    <a:lnTo>
                      <a:pt x="209" y="2609"/>
                    </a:lnTo>
                    <a:lnTo>
                      <a:pt x="187" y="2615"/>
                    </a:lnTo>
                    <a:lnTo>
                      <a:pt x="163" y="2624"/>
                    </a:lnTo>
                    <a:lnTo>
                      <a:pt x="138" y="2634"/>
                    </a:lnTo>
                    <a:lnTo>
                      <a:pt x="114" y="2647"/>
                    </a:lnTo>
                    <a:lnTo>
                      <a:pt x="92" y="2662"/>
                    </a:lnTo>
                    <a:lnTo>
                      <a:pt x="82" y="2671"/>
                    </a:lnTo>
                    <a:lnTo>
                      <a:pt x="73" y="2680"/>
                    </a:lnTo>
                    <a:lnTo>
                      <a:pt x="66" y="2690"/>
                    </a:lnTo>
                    <a:lnTo>
                      <a:pt x="58" y="2701"/>
                    </a:lnTo>
                    <a:lnTo>
                      <a:pt x="51" y="2714"/>
                    </a:lnTo>
                    <a:lnTo>
                      <a:pt x="47" y="2727"/>
                    </a:lnTo>
                    <a:lnTo>
                      <a:pt x="43" y="2742"/>
                    </a:lnTo>
                    <a:lnTo>
                      <a:pt x="41" y="2757"/>
                    </a:lnTo>
                    <a:lnTo>
                      <a:pt x="41" y="2772"/>
                    </a:lnTo>
                    <a:lnTo>
                      <a:pt x="41" y="2788"/>
                    </a:lnTo>
                    <a:lnTo>
                      <a:pt x="45" y="2807"/>
                    </a:lnTo>
                    <a:lnTo>
                      <a:pt x="51" y="2826"/>
                    </a:lnTo>
                    <a:lnTo>
                      <a:pt x="51" y="2826"/>
                    </a:lnTo>
                    <a:lnTo>
                      <a:pt x="51" y="2830"/>
                    </a:lnTo>
                    <a:lnTo>
                      <a:pt x="56" y="2839"/>
                    </a:lnTo>
                    <a:lnTo>
                      <a:pt x="66" y="2850"/>
                    </a:lnTo>
                    <a:lnTo>
                      <a:pt x="75" y="2858"/>
                    </a:lnTo>
                    <a:lnTo>
                      <a:pt x="84" y="2865"/>
                    </a:lnTo>
                    <a:lnTo>
                      <a:pt x="99" y="2872"/>
                    </a:lnTo>
                    <a:lnTo>
                      <a:pt x="116" y="2880"/>
                    </a:lnTo>
                    <a:lnTo>
                      <a:pt x="135" y="2886"/>
                    </a:lnTo>
                    <a:lnTo>
                      <a:pt x="159" y="2891"/>
                    </a:lnTo>
                    <a:lnTo>
                      <a:pt x="187" y="2897"/>
                    </a:lnTo>
                    <a:lnTo>
                      <a:pt x="219" y="2900"/>
                    </a:lnTo>
                    <a:lnTo>
                      <a:pt x="256" y="2902"/>
                    </a:lnTo>
                    <a:lnTo>
                      <a:pt x="297" y="2904"/>
                    </a:lnTo>
                    <a:lnTo>
                      <a:pt x="297" y="2904"/>
                    </a:lnTo>
                    <a:lnTo>
                      <a:pt x="340" y="2902"/>
                    </a:lnTo>
                    <a:lnTo>
                      <a:pt x="375" y="2900"/>
                    </a:lnTo>
                    <a:lnTo>
                      <a:pt x="407" y="2895"/>
                    </a:lnTo>
                    <a:lnTo>
                      <a:pt x="435" y="2889"/>
                    </a:lnTo>
                    <a:lnTo>
                      <a:pt x="459" y="2880"/>
                    </a:lnTo>
                    <a:lnTo>
                      <a:pt x="478" y="2871"/>
                    </a:lnTo>
                    <a:lnTo>
                      <a:pt x="495" y="2861"/>
                    </a:lnTo>
                    <a:lnTo>
                      <a:pt x="508" y="2848"/>
                    </a:lnTo>
                    <a:lnTo>
                      <a:pt x="519" y="2835"/>
                    </a:lnTo>
                    <a:lnTo>
                      <a:pt x="528" y="2820"/>
                    </a:lnTo>
                    <a:lnTo>
                      <a:pt x="536" y="2805"/>
                    </a:lnTo>
                    <a:lnTo>
                      <a:pt x="541" y="2788"/>
                    </a:lnTo>
                    <a:lnTo>
                      <a:pt x="549" y="2751"/>
                    </a:lnTo>
                    <a:lnTo>
                      <a:pt x="556" y="2712"/>
                    </a:lnTo>
                    <a:lnTo>
                      <a:pt x="588" y="2712"/>
                    </a:lnTo>
                    <a:lnTo>
                      <a:pt x="588" y="2712"/>
                    </a:lnTo>
                    <a:lnTo>
                      <a:pt x="590" y="2719"/>
                    </a:lnTo>
                    <a:lnTo>
                      <a:pt x="592" y="2738"/>
                    </a:lnTo>
                    <a:lnTo>
                      <a:pt x="599" y="2764"/>
                    </a:lnTo>
                    <a:lnTo>
                      <a:pt x="605" y="2779"/>
                    </a:lnTo>
                    <a:lnTo>
                      <a:pt x="610" y="2794"/>
                    </a:lnTo>
                    <a:lnTo>
                      <a:pt x="620" y="2809"/>
                    </a:lnTo>
                    <a:lnTo>
                      <a:pt x="629" y="2824"/>
                    </a:lnTo>
                    <a:lnTo>
                      <a:pt x="640" y="2839"/>
                    </a:lnTo>
                    <a:lnTo>
                      <a:pt x="653" y="2850"/>
                    </a:lnTo>
                    <a:lnTo>
                      <a:pt x="670" y="2861"/>
                    </a:lnTo>
                    <a:lnTo>
                      <a:pt x="687" y="2871"/>
                    </a:lnTo>
                    <a:lnTo>
                      <a:pt x="707" y="2874"/>
                    </a:lnTo>
                    <a:lnTo>
                      <a:pt x="732" y="2876"/>
                    </a:lnTo>
                    <a:lnTo>
                      <a:pt x="732" y="2876"/>
                    </a:lnTo>
                    <a:lnTo>
                      <a:pt x="786" y="2878"/>
                    </a:lnTo>
                    <a:lnTo>
                      <a:pt x="847" y="2882"/>
                    </a:lnTo>
                    <a:lnTo>
                      <a:pt x="913" y="2884"/>
                    </a:lnTo>
                    <a:lnTo>
                      <a:pt x="944" y="2882"/>
                    </a:lnTo>
                    <a:lnTo>
                      <a:pt x="976" y="2880"/>
                    </a:lnTo>
                    <a:lnTo>
                      <a:pt x="1006" y="2876"/>
                    </a:lnTo>
                    <a:lnTo>
                      <a:pt x="1032" y="2871"/>
                    </a:lnTo>
                    <a:lnTo>
                      <a:pt x="1054" y="2861"/>
                    </a:lnTo>
                    <a:lnTo>
                      <a:pt x="1066" y="2856"/>
                    </a:lnTo>
                    <a:lnTo>
                      <a:pt x="1073" y="2850"/>
                    </a:lnTo>
                    <a:lnTo>
                      <a:pt x="1082" y="2843"/>
                    </a:lnTo>
                    <a:lnTo>
                      <a:pt x="1088" y="2835"/>
                    </a:lnTo>
                    <a:lnTo>
                      <a:pt x="1094" y="2826"/>
                    </a:lnTo>
                    <a:lnTo>
                      <a:pt x="1099" y="2816"/>
                    </a:lnTo>
                    <a:lnTo>
                      <a:pt x="1101" y="2805"/>
                    </a:lnTo>
                    <a:lnTo>
                      <a:pt x="1101" y="2794"/>
                    </a:lnTo>
                    <a:lnTo>
                      <a:pt x="1101" y="2781"/>
                    </a:lnTo>
                    <a:lnTo>
                      <a:pt x="1099" y="2768"/>
                    </a:lnTo>
                    <a:lnTo>
                      <a:pt x="1099" y="2768"/>
                    </a:lnTo>
                    <a:lnTo>
                      <a:pt x="1092" y="2740"/>
                    </a:lnTo>
                    <a:lnTo>
                      <a:pt x="1084" y="2718"/>
                    </a:lnTo>
                    <a:lnTo>
                      <a:pt x="1075" y="2697"/>
                    </a:lnTo>
                    <a:lnTo>
                      <a:pt x="1064" y="2678"/>
                    </a:lnTo>
                    <a:lnTo>
                      <a:pt x="1053" y="2663"/>
                    </a:lnTo>
                    <a:lnTo>
                      <a:pt x="1040" y="2650"/>
                    </a:lnTo>
                    <a:lnTo>
                      <a:pt x="1025" y="2639"/>
                    </a:lnTo>
                    <a:lnTo>
                      <a:pt x="1010" y="2630"/>
                    </a:lnTo>
                    <a:lnTo>
                      <a:pt x="993" y="2621"/>
                    </a:lnTo>
                    <a:lnTo>
                      <a:pt x="974" y="2615"/>
                    </a:lnTo>
                    <a:lnTo>
                      <a:pt x="933" y="2604"/>
                    </a:lnTo>
                    <a:lnTo>
                      <a:pt x="834" y="2581"/>
                    </a:lnTo>
                    <a:lnTo>
                      <a:pt x="834" y="2581"/>
                    </a:lnTo>
                    <a:close/>
                    <a:moveTo>
                      <a:pt x="332" y="1396"/>
                    </a:moveTo>
                    <a:lnTo>
                      <a:pt x="332" y="1396"/>
                    </a:lnTo>
                    <a:lnTo>
                      <a:pt x="330" y="1346"/>
                    </a:lnTo>
                    <a:lnTo>
                      <a:pt x="327" y="1299"/>
                    </a:lnTo>
                    <a:lnTo>
                      <a:pt x="321" y="1254"/>
                    </a:lnTo>
                    <a:lnTo>
                      <a:pt x="314" y="1217"/>
                    </a:lnTo>
                    <a:lnTo>
                      <a:pt x="301" y="1161"/>
                    </a:lnTo>
                    <a:lnTo>
                      <a:pt x="295" y="1141"/>
                    </a:lnTo>
                    <a:lnTo>
                      <a:pt x="295" y="1141"/>
                    </a:lnTo>
                    <a:lnTo>
                      <a:pt x="302" y="1139"/>
                    </a:lnTo>
                    <a:lnTo>
                      <a:pt x="314" y="1133"/>
                    </a:lnTo>
                    <a:lnTo>
                      <a:pt x="338" y="1120"/>
                    </a:lnTo>
                    <a:lnTo>
                      <a:pt x="368" y="1101"/>
                    </a:lnTo>
                    <a:lnTo>
                      <a:pt x="398" y="1081"/>
                    </a:lnTo>
                    <a:lnTo>
                      <a:pt x="452" y="1045"/>
                    </a:lnTo>
                    <a:lnTo>
                      <a:pt x="474" y="1029"/>
                    </a:lnTo>
                    <a:lnTo>
                      <a:pt x="474" y="1029"/>
                    </a:lnTo>
                    <a:lnTo>
                      <a:pt x="442" y="1096"/>
                    </a:lnTo>
                    <a:lnTo>
                      <a:pt x="414" y="1161"/>
                    </a:lnTo>
                    <a:lnTo>
                      <a:pt x="390" y="1223"/>
                    </a:lnTo>
                    <a:lnTo>
                      <a:pt x="370" y="1279"/>
                    </a:lnTo>
                    <a:lnTo>
                      <a:pt x="342" y="1365"/>
                    </a:lnTo>
                    <a:lnTo>
                      <a:pt x="332" y="1396"/>
                    </a:lnTo>
                    <a:lnTo>
                      <a:pt x="332" y="1396"/>
                    </a:lnTo>
                    <a:close/>
                    <a:moveTo>
                      <a:pt x="601" y="2667"/>
                    </a:moveTo>
                    <a:lnTo>
                      <a:pt x="521" y="2667"/>
                    </a:lnTo>
                    <a:lnTo>
                      <a:pt x="521" y="2667"/>
                    </a:lnTo>
                    <a:lnTo>
                      <a:pt x="513" y="2566"/>
                    </a:lnTo>
                    <a:lnTo>
                      <a:pt x="506" y="2462"/>
                    </a:lnTo>
                    <a:lnTo>
                      <a:pt x="502" y="2342"/>
                    </a:lnTo>
                    <a:lnTo>
                      <a:pt x="502" y="2283"/>
                    </a:lnTo>
                    <a:lnTo>
                      <a:pt x="504" y="2223"/>
                    </a:lnTo>
                    <a:lnTo>
                      <a:pt x="508" y="2167"/>
                    </a:lnTo>
                    <a:lnTo>
                      <a:pt x="513" y="2117"/>
                    </a:lnTo>
                    <a:lnTo>
                      <a:pt x="517" y="2094"/>
                    </a:lnTo>
                    <a:lnTo>
                      <a:pt x="521" y="2074"/>
                    </a:lnTo>
                    <a:lnTo>
                      <a:pt x="526" y="2055"/>
                    </a:lnTo>
                    <a:lnTo>
                      <a:pt x="532" y="2040"/>
                    </a:lnTo>
                    <a:lnTo>
                      <a:pt x="539" y="2027"/>
                    </a:lnTo>
                    <a:lnTo>
                      <a:pt x="547" y="2018"/>
                    </a:lnTo>
                    <a:lnTo>
                      <a:pt x="556" y="2010"/>
                    </a:lnTo>
                    <a:lnTo>
                      <a:pt x="566" y="2007"/>
                    </a:lnTo>
                    <a:lnTo>
                      <a:pt x="566" y="2007"/>
                    </a:lnTo>
                    <a:lnTo>
                      <a:pt x="569" y="2007"/>
                    </a:lnTo>
                    <a:lnTo>
                      <a:pt x="573" y="2008"/>
                    </a:lnTo>
                    <a:lnTo>
                      <a:pt x="579" y="2012"/>
                    </a:lnTo>
                    <a:lnTo>
                      <a:pt x="584" y="2020"/>
                    </a:lnTo>
                    <a:lnTo>
                      <a:pt x="592" y="2033"/>
                    </a:lnTo>
                    <a:lnTo>
                      <a:pt x="597" y="2049"/>
                    </a:lnTo>
                    <a:lnTo>
                      <a:pt x="603" y="2076"/>
                    </a:lnTo>
                    <a:lnTo>
                      <a:pt x="609" y="2109"/>
                    </a:lnTo>
                    <a:lnTo>
                      <a:pt x="614" y="2152"/>
                    </a:lnTo>
                    <a:lnTo>
                      <a:pt x="616" y="2204"/>
                    </a:lnTo>
                    <a:lnTo>
                      <a:pt x="618" y="2270"/>
                    </a:lnTo>
                    <a:lnTo>
                      <a:pt x="618" y="2346"/>
                    </a:lnTo>
                    <a:lnTo>
                      <a:pt x="614" y="2438"/>
                    </a:lnTo>
                    <a:lnTo>
                      <a:pt x="610" y="2544"/>
                    </a:lnTo>
                    <a:lnTo>
                      <a:pt x="601" y="2667"/>
                    </a:lnTo>
                    <a:lnTo>
                      <a:pt x="601" y="2667"/>
                    </a:lnTo>
                    <a:close/>
                    <a:moveTo>
                      <a:pt x="737" y="1335"/>
                    </a:moveTo>
                    <a:lnTo>
                      <a:pt x="737" y="1335"/>
                    </a:lnTo>
                    <a:lnTo>
                      <a:pt x="765" y="1340"/>
                    </a:lnTo>
                    <a:lnTo>
                      <a:pt x="791" y="1348"/>
                    </a:lnTo>
                    <a:lnTo>
                      <a:pt x="814" y="1355"/>
                    </a:lnTo>
                    <a:lnTo>
                      <a:pt x="834" y="1365"/>
                    </a:lnTo>
                    <a:lnTo>
                      <a:pt x="851" y="1372"/>
                    </a:lnTo>
                    <a:lnTo>
                      <a:pt x="868" y="1381"/>
                    </a:lnTo>
                    <a:lnTo>
                      <a:pt x="881" y="1393"/>
                    </a:lnTo>
                    <a:lnTo>
                      <a:pt x="892" y="1402"/>
                    </a:lnTo>
                    <a:lnTo>
                      <a:pt x="907" y="1419"/>
                    </a:lnTo>
                    <a:lnTo>
                      <a:pt x="918" y="1434"/>
                    </a:lnTo>
                    <a:lnTo>
                      <a:pt x="924" y="1443"/>
                    </a:lnTo>
                    <a:lnTo>
                      <a:pt x="926" y="1447"/>
                    </a:lnTo>
                    <a:lnTo>
                      <a:pt x="926" y="1447"/>
                    </a:lnTo>
                    <a:lnTo>
                      <a:pt x="929" y="1460"/>
                    </a:lnTo>
                    <a:lnTo>
                      <a:pt x="933" y="1473"/>
                    </a:lnTo>
                    <a:lnTo>
                      <a:pt x="935" y="1484"/>
                    </a:lnTo>
                    <a:lnTo>
                      <a:pt x="937" y="1495"/>
                    </a:lnTo>
                    <a:lnTo>
                      <a:pt x="935" y="1505"/>
                    </a:lnTo>
                    <a:lnTo>
                      <a:pt x="935" y="1516"/>
                    </a:lnTo>
                    <a:lnTo>
                      <a:pt x="928" y="1534"/>
                    </a:lnTo>
                    <a:lnTo>
                      <a:pt x="918" y="1551"/>
                    </a:lnTo>
                    <a:lnTo>
                      <a:pt x="907" y="1564"/>
                    </a:lnTo>
                    <a:lnTo>
                      <a:pt x="892" y="1577"/>
                    </a:lnTo>
                    <a:lnTo>
                      <a:pt x="877" y="1589"/>
                    </a:lnTo>
                    <a:lnTo>
                      <a:pt x="860" y="1598"/>
                    </a:lnTo>
                    <a:lnTo>
                      <a:pt x="844" y="1607"/>
                    </a:lnTo>
                    <a:lnTo>
                      <a:pt x="814" y="1618"/>
                    </a:lnTo>
                    <a:lnTo>
                      <a:pt x="793" y="1624"/>
                    </a:lnTo>
                    <a:lnTo>
                      <a:pt x="784" y="1628"/>
                    </a:lnTo>
                    <a:lnTo>
                      <a:pt x="737" y="13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8" name="Freeform 261"/>
              <p:cNvSpPr>
                <a:spLocks noEditPoints="1"/>
              </p:cNvSpPr>
              <p:nvPr/>
            </p:nvSpPr>
            <p:spPr bwMode="auto">
              <a:xfrm>
                <a:off x="5310188" y="1930400"/>
                <a:ext cx="995363" cy="2374900"/>
              </a:xfrm>
              <a:custGeom>
                <a:avLst/>
                <a:gdLst>
                  <a:gd name="T0" fmla="*/ 1168 w 1256"/>
                  <a:gd name="T1" fmla="*/ 347 h 2991"/>
                  <a:gd name="T2" fmla="*/ 907 w 1256"/>
                  <a:gd name="T3" fmla="*/ 61 h 2991"/>
                  <a:gd name="T4" fmla="*/ 562 w 1256"/>
                  <a:gd name="T5" fmla="*/ 5 h 2991"/>
                  <a:gd name="T6" fmla="*/ 222 w 1256"/>
                  <a:gd name="T7" fmla="*/ 179 h 2991"/>
                  <a:gd name="T8" fmla="*/ 47 w 1256"/>
                  <a:gd name="T9" fmla="*/ 524 h 2991"/>
                  <a:gd name="T10" fmla="*/ 39 w 1256"/>
                  <a:gd name="T11" fmla="*/ 860 h 2991"/>
                  <a:gd name="T12" fmla="*/ 54 w 1256"/>
                  <a:gd name="T13" fmla="*/ 1151 h 2991"/>
                  <a:gd name="T14" fmla="*/ 15 w 1256"/>
                  <a:gd name="T15" fmla="*/ 1508 h 2991"/>
                  <a:gd name="T16" fmla="*/ 183 w 1256"/>
                  <a:gd name="T17" fmla="*/ 1638 h 2991"/>
                  <a:gd name="T18" fmla="*/ 295 w 1256"/>
                  <a:gd name="T19" fmla="*/ 1717 h 2991"/>
                  <a:gd name="T20" fmla="*/ 125 w 1256"/>
                  <a:gd name="T21" fmla="*/ 2661 h 2991"/>
                  <a:gd name="T22" fmla="*/ 47 w 1256"/>
                  <a:gd name="T23" fmla="*/ 2881 h 2991"/>
                  <a:gd name="T24" fmla="*/ 338 w 1256"/>
                  <a:gd name="T25" fmla="*/ 2991 h 2991"/>
                  <a:gd name="T26" fmla="*/ 605 w 1256"/>
                  <a:gd name="T27" fmla="*/ 2870 h 2991"/>
                  <a:gd name="T28" fmla="*/ 717 w 1256"/>
                  <a:gd name="T29" fmla="*/ 2960 h 2991"/>
                  <a:gd name="T30" fmla="*/ 1135 w 1256"/>
                  <a:gd name="T31" fmla="*/ 2948 h 2991"/>
                  <a:gd name="T32" fmla="*/ 1149 w 1256"/>
                  <a:gd name="T33" fmla="*/ 2715 h 2991"/>
                  <a:gd name="T34" fmla="*/ 896 w 1256"/>
                  <a:gd name="T35" fmla="*/ 1987 h 2991"/>
                  <a:gd name="T36" fmla="*/ 1148 w 1256"/>
                  <a:gd name="T37" fmla="*/ 1814 h 2991"/>
                  <a:gd name="T38" fmla="*/ 1256 w 1256"/>
                  <a:gd name="T39" fmla="*/ 1545 h 2991"/>
                  <a:gd name="T40" fmla="*/ 1034 w 1256"/>
                  <a:gd name="T41" fmla="*/ 1183 h 2991"/>
                  <a:gd name="T42" fmla="*/ 1082 w 1256"/>
                  <a:gd name="T43" fmla="*/ 995 h 2991"/>
                  <a:gd name="T44" fmla="*/ 1228 w 1256"/>
                  <a:gd name="T45" fmla="*/ 694 h 2991"/>
                  <a:gd name="T46" fmla="*/ 659 w 1256"/>
                  <a:gd name="T47" fmla="*/ 1077 h 2991"/>
                  <a:gd name="T48" fmla="*/ 692 w 1256"/>
                  <a:gd name="T49" fmla="*/ 1168 h 2991"/>
                  <a:gd name="T50" fmla="*/ 1036 w 1256"/>
                  <a:gd name="T51" fmla="*/ 1291 h 2991"/>
                  <a:gd name="T52" fmla="*/ 1170 w 1256"/>
                  <a:gd name="T53" fmla="*/ 1582 h 2991"/>
                  <a:gd name="T54" fmla="*/ 896 w 1256"/>
                  <a:gd name="T55" fmla="*/ 1868 h 2991"/>
                  <a:gd name="T56" fmla="*/ 812 w 1256"/>
                  <a:gd name="T57" fmla="*/ 1991 h 2991"/>
                  <a:gd name="T58" fmla="*/ 950 w 1256"/>
                  <a:gd name="T59" fmla="*/ 2683 h 2991"/>
                  <a:gd name="T60" fmla="*/ 1095 w 1256"/>
                  <a:gd name="T61" fmla="*/ 2838 h 2991"/>
                  <a:gd name="T62" fmla="*/ 789 w 1256"/>
                  <a:gd name="T63" fmla="*/ 2889 h 2991"/>
                  <a:gd name="T64" fmla="*/ 681 w 1256"/>
                  <a:gd name="T65" fmla="*/ 2726 h 2991"/>
                  <a:gd name="T66" fmla="*/ 677 w 1256"/>
                  <a:gd name="T67" fmla="*/ 2073 h 2991"/>
                  <a:gd name="T68" fmla="*/ 575 w 1256"/>
                  <a:gd name="T69" fmla="*/ 2000 h 2991"/>
                  <a:gd name="T70" fmla="*/ 498 w 1256"/>
                  <a:gd name="T71" fmla="*/ 2542 h 2991"/>
                  <a:gd name="T72" fmla="*/ 500 w 1256"/>
                  <a:gd name="T73" fmla="*/ 2892 h 2991"/>
                  <a:gd name="T74" fmla="*/ 131 w 1256"/>
                  <a:gd name="T75" fmla="*/ 2864 h 2991"/>
                  <a:gd name="T76" fmla="*/ 237 w 1256"/>
                  <a:gd name="T77" fmla="*/ 2708 h 2991"/>
                  <a:gd name="T78" fmla="*/ 360 w 1256"/>
                  <a:gd name="T79" fmla="*/ 2667 h 2991"/>
                  <a:gd name="T80" fmla="*/ 429 w 1256"/>
                  <a:gd name="T81" fmla="*/ 1403 h 2991"/>
                  <a:gd name="T82" fmla="*/ 567 w 1256"/>
                  <a:gd name="T83" fmla="*/ 1116 h 2991"/>
                  <a:gd name="T84" fmla="*/ 504 w 1256"/>
                  <a:gd name="T85" fmla="*/ 983 h 2991"/>
                  <a:gd name="T86" fmla="*/ 308 w 1256"/>
                  <a:gd name="T87" fmla="*/ 750 h 2991"/>
                  <a:gd name="T88" fmla="*/ 123 w 1256"/>
                  <a:gd name="T89" fmla="*/ 616 h 2991"/>
                  <a:gd name="T90" fmla="*/ 297 w 1256"/>
                  <a:gd name="T91" fmla="*/ 222 h 2991"/>
                  <a:gd name="T92" fmla="*/ 674 w 1256"/>
                  <a:gd name="T93" fmla="*/ 84 h 2991"/>
                  <a:gd name="T94" fmla="*/ 972 w 1256"/>
                  <a:gd name="T95" fmla="*/ 213 h 2991"/>
                  <a:gd name="T96" fmla="*/ 1133 w 1256"/>
                  <a:gd name="T97" fmla="*/ 506 h 2991"/>
                  <a:gd name="T98" fmla="*/ 1110 w 1256"/>
                  <a:gd name="T99" fmla="*/ 815 h 2991"/>
                  <a:gd name="T100" fmla="*/ 899 w 1256"/>
                  <a:gd name="T101" fmla="*/ 1004 h 2991"/>
                  <a:gd name="T102" fmla="*/ 282 w 1256"/>
                  <a:gd name="T103" fmla="*/ 1498 h 2991"/>
                  <a:gd name="T104" fmla="*/ 136 w 1256"/>
                  <a:gd name="T105" fmla="*/ 1538 h 2991"/>
                  <a:gd name="T106" fmla="*/ 105 w 1256"/>
                  <a:gd name="T107" fmla="*/ 1364 h 2991"/>
                  <a:gd name="T108" fmla="*/ 101 w 1256"/>
                  <a:gd name="T109" fmla="*/ 1073 h 2991"/>
                  <a:gd name="T110" fmla="*/ 134 w 1256"/>
                  <a:gd name="T111" fmla="*/ 875 h 2991"/>
                  <a:gd name="T112" fmla="*/ 308 w 1256"/>
                  <a:gd name="T113" fmla="*/ 838 h 2991"/>
                  <a:gd name="T114" fmla="*/ 418 w 1256"/>
                  <a:gd name="T115" fmla="*/ 1015 h 2991"/>
                  <a:gd name="T116" fmla="*/ 313 w 1256"/>
                  <a:gd name="T117" fmla="*/ 1153 h 2991"/>
                  <a:gd name="T118" fmla="*/ 427 w 1256"/>
                  <a:gd name="T119" fmla="*/ 1176 h 2991"/>
                  <a:gd name="T120" fmla="*/ 593 w 1256"/>
                  <a:gd name="T121" fmla="*/ 2670 h 2991"/>
                  <a:gd name="T122" fmla="*/ 610 w 1256"/>
                  <a:gd name="T123" fmla="*/ 2381 h 2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6" h="2991">
                    <a:moveTo>
                      <a:pt x="1228" y="694"/>
                    </a:moveTo>
                    <a:lnTo>
                      <a:pt x="1228" y="694"/>
                    </a:lnTo>
                    <a:lnTo>
                      <a:pt x="1230" y="664"/>
                    </a:lnTo>
                    <a:lnTo>
                      <a:pt x="1230" y="634"/>
                    </a:lnTo>
                    <a:lnTo>
                      <a:pt x="1230" y="605"/>
                    </a:lnTo>
                    <a:lnTo>
                      <a:pt x="1228" y="575"/>
                    </a:lnTo>
                    <a:lnTo>
                      <a:pt x="1226" y="547"/>
                    </a:lnTo>
                    <a:lnTo>
                      <a:pt x="1220" y="517"/>
                    </a:lnTo>
                    <a:lnTo>
                      <a:pt x="1215" y="487"/>
                    </a:lnTo>
                    <a:lnTo>
                      <a:pt x="1209" y="459"/>
                    </a:lnTo>
                    <a:lnTo>
                      <a:pt x="1200" y="431"/>
                    </a:lnTo>
                    <a:lnTo>
                      <a:pt x="1190" y="401"/>
                    </a:lnTo>
                    <a:lnTo>
                      <a:pt x="1181" y="375"/>
                    </a:lnTo>
                    <a:lnTo>
                      <a:pt x="1168" y="347"/>
                    </a:lnTo>
                    <a:lnTo>
                      <a:pt x="1155" y="321"/>
                    </a:lnTo>
                    <a:lnTo>
                      <a:pt x="1142" y="295"/>
                    </a:lnTo>
                    <a:lnTo>
                      <a:pt x="1127" y="269"/>
                    </a:lnTo>
                    <a:lnTo>
                      <a:pt x="1110" y="244"/>
                    </a:lnTo>
                    <a:lnTo>
                      <a:pt x="1110" y="244"/>
                    </a:lnTo>
                    <a:lnTo>
                      <a:pt x="1092" y="218"/>
                    </a:lnTo>
                    <a:lnTo>
                      <a:pt x="1071" y="194"/>
                    </a:lnTo>
                    <a:lnTo>
                      <a:pt x="1051" y="172"/>
                    </a:lnTo>
                    <a:lnTo>
                      <a:pt x="1030" y="149"/>
                    </a:lnTo>
                    <a:lnTo>
                      <a:pt x="1006" y="131"/>
                    </a:lnTo>
                    <a:lnTo>
                      <a:pt x="983" y="110"/>
                    </a:lnTo>
                    <a:lnTo>
                      <a:pt x="959" y="93"/>
                    </a:lnTo>
                    <a:lnTo>
                      <a:pt x="933" y="76"/>
                    </a:lnTo>
                    <a:lnTo>
                      <a:pt x="907" y="61"/>
                    </a:lnTo>
                    <a:lnTo>
                      <a:pt x="881" y="48"/>
                    </a:lnTo>
                    <a:lnTo>
                      <a:pt x="853" y="37"/>
                    </a:lnTo>
                    <a:lnTo>
                      <a:pt x="825" y="28"/>
                    </a:lnTo>
                    <a:lnTo>
                      <a:pt x="797" y="19"/>
                    </a:lnTo>
                    <a:lnTo>
                      <a:pt x="767" y="11"/>
                    </a:lnTo>
                    <a:lnTo>
                      <a:pt x="737" y="5"/>
                    </a:lnTo>
                    <a:lnTo>
                      <a:pt x="707" y="2"/>
                    </a:lnTo>
                    <a:lnTo>
                      <a:pt x="707" y="2"/>
                    </a:lnTo>
                    <a:lnTo>
                      <a:pt x="677" y="0"/>
                    </a:lnTo>
                    <a:lnTo>
                      <a:pt x="648" y="0"/>
                    </a:lnTo>
                    <a:lnTo>
                      <a:pt x="648" y="0"/>
                    </a:lnTo>
                    <a:lnTo>
                      <a:pt x="620" y="0"/>
                    </a:lnTo>
                    <a:lnTo>
                      <a:pt x="590" y="2"/>
                    </a:lnTo>
                    <a:lnTo>
                      <a:pt x="562" y="5"/>
                    </a:lnTo>
                    <a:lnTo>
                      <a:pt x="534" y="11"/>
                    </a:lnTo>
                    <a:lnTo>
                      <a:pt x="508" y="17"/>
                    </a:lnTo>
                    <a:lnTo>
                      <a:pt x="480" y="24"/>
                    </a:lnTo>
                    <a:lnTo>
                      <a:pt x="453" y="32"/>
                    </a:lnTo>
                    <a:lnTo>
                      <a:pt x="427" y="43"/>
                    </a:lnTo>
                    <a:lnTo>
                      <a:pt x="401" y="54"/>
                    </a:lnTo>
                    <a:lnTo>
                      <a:pt x="377" y="65"/>
                    </a:lnTo>
                    <a:lnTo>
                      <a:pt x="353" y="78"/>
                    </a:lnTo>
                    <a:lnTo>
                      <a:pt x="328" y="93"/>
                    </a:lnTo>
                    <a:lnTo>
                      <a:pt x="306" y="108"/>
                    </a:lnTo>
                    <a:lnTo>
                      <a:pt x="284" y="125"/>
                    </a:lnTo>
                    <a:lnTo>
                      <a:pt x="261" y="142"/>
                    </a:lnTo>
                    <a:lnTo>
                      <a:pt x="241" y="160"/>
                    </a:lnTo>
                    <a:lnTo>
                      <a:pt x="222" y="179"/>
                    </a:lnTo>
                    <a:lnTo>
                      <a:pt x="202" y="200"/>
                    </a:lnTo>
                    <a:lnTo>
                      <a:pt x="185" y="220"/>
                    </a:lnTo>
                    <a:lnTo>
                      <a:pt x="166" y="242"/>
                    </a:lnTo>
                    <a:lnTo>
                      <a:pt x="149" y="265"/>
                    </a:lnTo>
                    <a:lnTo>
                      <a:pt x="134" y="287"/>
                    </a:lnTo>
                    <a:lnTo>
                      <a:pt x="119" y="312"/>
                    </a:lnTo>
                    <a:lnTo>
                      <a:pt x="106" y="336"/>
                    </a:lnTo>
                    <a:lnTo>
                      <a:pt x="95" y="362"/>
                    </a:lnTo>
                    <a:lnTo>
                      <a:pt x="84" y="388"/>
                    </a:lnTo>
                    <a:lnTo>
                      <a:pt x="73" y="414"/>
                    </a:lnTo>
                    <a:lnTo>
                      <a:pt x="65" y="440"/>
                    </a:lnTo>
                    <a:lnTo>
                      <a:pt x="58" y="468"/>
                    </a:lnTo>
                    <a:lnTo>
                      <a:pt x="50" y="496"/>
                    </a:lnTo>
                    <a:lnTo>
                      <a:pt x="47" y="524"/>
                    </a:lnTo>
                    <a:lnTo>
                      <a:pt x="43" y="554"/>
                    </a:lnTo>
                    <a:lnTo>
                      <a:pt x="43" y="554"/>
                    </a:lnTo>
                    <a:lnTo>
                      <a:pt x="39" y="588"/>
                    </a:lnTo>
                    <a:lnTo>
                      <a:pt x="39" y="623"/>
                    </a:lnTo>
                    <a:lnTo>
                      <a:pt x="41" y="655"/>
                    </a:lnTo>
                    <a:lnTo>
                      <a:pt x="47" y="687"/>
                    </a:lnTo>
                    <a:lnTo>
                      <a:pt x="52" y="718"/>
                    </a:lnTo>
                    <a:lnTo>
                      <a:pt x="62" y="750"/>
                    </a:lnTo>
                    <a:lnTo>
                      <a:pt x="71" y="780"/>
                    </a:lnTo>
                    <a:lnTo>
                      <a:pt x="84" y="808"/>
                    </a:lnTo>
                    <a:lnTo>
                      <a:pt x="84" y="808"/>
                    </a:lnTo>
                    <a:lnTo>
                      <a:pt x="67" y="825"/>
                    </a:lnTo>
                    <a:lnTo>
                      <a:pt x="52" y="842"/>
                    </a:lnTo>
                    <a:lnTo>
                      <a:pt x="39" y="860"/>
                    </a:lnTo>
                    <a:lnTo>
                      <a:pt x="28" y="879"/>
                    </a:lnTo>
                    <a:lnTo>
                      <a:pt x="19" y="899"/>
                    </a:lnTo>
                    <a:lnTo>
                      <a:pt x="11" y="922"/>
                    </a:lnTo>
                    <a:lnTo>
                      <a:pt x="6" y="944"/>
                    </a:lnTo>
                    <a:lnTo>
                      <a:pt x="2" y="967"/>
                    </a:lnTo>
                    <a:lnTo>
                      <a:pt x="2" y="967"/>
                    </a:lnTo>
                    <a:lnTo>
                      <a:pt x="0" y="991"/>
                    </a:lnTo>
                    <a:lnTo>
                      <a:pt x="0" y="1017"/>
                    </a:lnTo>
                    <a:lnTo>
                      <a:pt x="4" y="1041"/>
                    </a:lnTo>
                    <a:lnTo>
                      <a:pt x="9" y="1064"/>
                    </a:lnTo>
                    <a:lnTo>
                      <a:pt x="17" y="1088"/>
                    </a:lnTo>
                    <a:lnTo>
                      <a:pt x="26" y="1110"/>
                    </a:lnTo>
                    <a:lnTo>
                      <a:pt x="39" y="1131"/>
                    </a:lnTo>
                    <a:lnTo>
                      <a:pt x="54" y="1151"/>
                    </a:lnTo>
                    <a:lnTo>
                      <a:pt x="54" y="1151"/>
                    </a:lnTo>
                    <a:lnTo>
                      <a:pt x="73" y="1174"/>
                    </a:lnTo>
                    <a:lnTo>
                      <a:pt x="73" y="1174"/>
                    </a:lnTo>
                    <a:lnTo>
                      <a:pt x="50" y="1248"/>
                    </a:lnTo>
                    <a:lnTo>
                      <a:pt x="50" y="1248"/>
                    </a:lnTo>
                    <a:lnTo>
                      <a:pt x="24" y="1340"/>
                    </a:lnTo>
                    <a:lnTo>
                      <a:pt x="24" y="1340"/>
                    </a:lnTo>
                    <a:lnTo>
                      <a:pt x="19" y="1357"/>
                    </a:lnTo>
                    <a:lnTo>
                      <a:pt x="13" y="1377"/>
                    </a:lnTo>
                    <a:lnTo>
                      <a:pt x="9" y="1403"/>
                    </a:lnTo>
                    <a:lnTo>
                      <a:pt x="7" y="1431"/>
                    </a:lnTo>
                    <a:lnTo>
                      <a:pt x="7" y="1461"/>
                    </a:lnTo>
                    <a:lnTo>
                      <a:pt x="11" y="1493"/>
                    </a:lnTo>
                    <a:lnTo>
                      <a:pt x="15" y="1508"/>
                    </a:lnTo>
                    <a:lnTo>
                      <a:pt x="21" y="1523"/>
                    </a:lnTo>
                    <a:lnTo>
                      <a:pt x="28" y="1539"/>
                    </a:lnTo>
                    <a:lnTo>
                      <a:pt x="35" y="1554"/>
                    </a:lnTo>
                    <a:lnTo>
                      <a:pt x="35" y="1554"/>
                    </a:lnTo>
                    <a:lnTo>
                      <a:pt x="47" y="1569"/>
                    </a:lnTo>
                    <a:lnTo>
                      <a:pt x="58" y="1584"/>
                    </a:lnTo>
                    <a:lnTo>
                      <a:pt x="73" y="1595"/>
                    </a:lnTo>
                    <a:lnTo>
                      <a:pt x="88" y="1607"/>
                    </a:lnTo>
                    <a:lnTo>
                      <a:pt x="105" y="1618"/>
                    </a:lnTo>
                    <a:lnTo>
                      <a:pt x="123" y="1625"/>
                    </a:lnTo>
                    <a:lnTo>
                      <a:pt x="142" y="1631"/>
                    </a:lnTo>
                    <a:lnTo>
                      <a:pt x="164" y="1637"/>
                    </a:lnTo>
                    <a:lnTo>
                      <a:pt x="164" y="1637"/>
                    </a:lnTo>
                    <a:lnTo>
                      <a:pt x="183" y="1638"/>
                    </a:lnTo>
                    <a:lnTo>
                      <a:pt x="202" y="1640"/>
                    </a:lnTo>
                    <a:lnTo>
                      <a:pt x="202" y="1640"/>
                    </a:lnTo>
                    <a:lnTo>
                      <a:pt x="202" y="1640"/>
                    </a:lnTo>
                    <a:lnTo>
                      <a:pt x="216" y="1640"/>
                    </a:lnTo>
                    <a:lnTo>
                      <a:pt x="231" y="1638"/>
                    </a:lnTo>
                    <a:lnTo>
                      <a:pt x="246" y="1635"/>
                    </a:lnTo>
                    <a:lnTo>
                      <a:pt x="259" y="1631"/>
                    </a:lnTo>
                    <a:lnTo>
                      <a:pt x="272" y="1625"/>
                    </a:lnTo>
                    <a:lnTo>
                      <a:pt x="286" y="1618"/>
                    </a:lnTo>
                    <a:lnTo>
                      <a:pt x="297" y="1610"/>
                    </a:lnTo>
                    <a:lnTo>
                      <a:pt x="308" y="1601"/>
                    </a:lnTo>
                    <a:lnTo>
                      <a:pt x="308" y="1601"/>
                    </a:lnTo>
                    <a:lnTo>
                      <a:pt x="300" y="1661"/>
                    </a:lnTo>
                    <a:lnTo>
                      <a:pt x="295" y="1717"/>
                    </a:lnTo>
                    <a:lnTo>
                      <a:pt x="289" y="1814"/>
                    </a:lnTo>
                    <a:lnTo>
                      <a:pt x="287" y="1883"/>
                    </a:lnTo>
                    <a:lnTo>
                      <a:pt x="286" y="1913"/>
                    </a:lnTo>
                    <a:lnTo>
                      <a:pt x="286" y="1913"/>
                    </a:lnTo>
                    <a:lnTo>
                      <a:pt x="282" y="2105"/>
                    </a:lnTo>
                    <a:lnTo>
                      <a:pt x="280" y="2308"/>
                    </a:lnTo>
                    <a:lnTo>
                      <a:pt x="276" y="2618"/>
                    </a:lnTo>
                    <a:lnTo>
                      <a:pt x="276" y="2618"/>
                    </a:lnTo>
                    <a:lnTo>
                      <a:pt x="250" y="2622"/>
                    </a:lnTo>
                    <a:lnTo>
                      <a:pt x="220" y="2626"/>
                    </a:lnTo>
                    <a:lnTo>
                      <a:pt x="187" y="2635"/>
                    </a:lnTo>
                    <a:lnTo>
                      <a:pt x="155" y="2646"/>
                    </a:lnTo>
                    <a:lnTo>
                      <a:pt x="140" y="2652"/>
                    </a:lnTo>
                    <a:lnTo>
                      <a:pt x="125" y="2661"/>
                    </a:lnTo>
                    <a:lnTo>
                      <a:pt x="110" y="2670"/>
                    </a:lnTo>
                    <a:lnTo>
                      <a:pt x="97" y="2680"/>
                    </a:lnTo>
                    <a:lnTo>
                      <a:pt x="84" y="2691"/>
                    </a:lnTo>
                    <a:lnTo>
                      <a:pt x="75" y="2704"/>
                    </a:lnTo>
                    <a:lnTo>
                      <a:pt x="65" y="2719"/>
                    </a:lnTo>
                    <a:lnTo>
                      <a:pt x="58" y="2734"/>
                    </a:lnTo>
                    <a:lnTo>
                      <a:pt x="58" y="2734"/>
                    </a:lnTo>
                    <a:lnTo>
                      <a:pt x="50" y="2754"/>
                    </a:lnTo>
                    <a:lnTo>
                      <a:pt x="45" y="2773"/>
                    </a:lnTo>
                    <a:lnTo>
                      <a:pt x="41" y="2790"/>
                    </a:lnTo>
                    <a:lnTo>
                      <a:pt x="39" y="2805"/>
                    </a:lnTo>
                    <a:lnTo>
                      <a:pt x="37" y="2835"/>
                    </a:lnTo>
                    <a:lnTo>
                      <a:pt x="41" y="2859"/>
                    </a:lnTo>
                    <a:lnTo>
                      <a:pt x="47" y="2881"/>
                    </a:lnTo>
                    <a:lnTo>
                      <a:pt x="54" y="2900"/>
                    </a:lnTo>
                    <a:lnTo>
                      <a:pt x="62" y="2917"/>
                    </a:lnTo>
                    <a:lnTo>
                      <a:pt x="71" y="2932"/>
                    </a:lnTo>
                    <a:lnTo>
                      <a:pt x="75" y="2937"/>
                    </a:lnTo>
                    <a:lnTo>
                      <a:pt x="75" y="2937"/>
                    </a:lnTo>
                    <a:lnTo>
                      <a:pt x="80" y="2945"/>
                    </a:lnTo>
                    <a:lnTo>
                      <a:pt x="88" y="2952"/>
                    </a:lnTo>
                    <a:lnTo>
                      <a:pt x="101" y="2962"/>
                    </a:lnTo>
                    <a:lnTo>
                      <a:pt x="123" y="2969"/>
                    </a:lnTo>
                    <a:lnTo>
                      <a:pt x="155" y="2978"/>
                    </a:lnTo>
                    <a:lnTo>
                      <a:pt x="202" y="2984"/>
                    </a:lnTo>
                    <a:lnTo>
                      <a:pt x="261" y="2990"/>
                    </a:lnTo>
                    <a:lnTo>
                      <a:pt x="338" y="2991"/>
                    </a:lnTo>
                    <a:lnTo>
                      <a:pt x="338" y="2991"/>
                    </a:lnTo>
                    <a:lnTo>
                      <a:pt x="379" y="2991"/>
                    </a:lnTo>
                    <a:lnTo>
                      <a:pt x="429" y="2988"/>
                    </a:lnTo>
                    <a:lnTo>
                      <a:pt x="457" y="2986"/>
                    </a:lnTo>
                    <a:lnTo>
                      <a:pt x="483" y="2982"/>
                    </a:lnTo>
                    <a:lnTo>
                      <a:pt x="508" y="2976"/>
                    </a:lnTo>
                    <a:lnTo>
                      <a:pt x="528" y="2971"/>
                    </a:lnTo>
                    <a:lnTo>
                      <a:pt x="528" y="2971"/>
                    </a:lnTo>
                    <a:lnTo>
                      <a:pt x="547" y="2963"/>
                    </a:lnTo>
                    <a:lnTo>
                      <a:pt x="562" y="2952"/>
                    </a:lnTo>
                    <a:lnTo>
                      <a:pt x="573" y="2939"/>
                    </a:lnTo>
                    <a:lnTo>
                      <a:pt x="584" y="2926"/>
                    </a:lnTo>
                    <a:lnTo>
                      <a:pt x="593" y="2909"/>
                    </a:lnTo>
                    <a:lnTo>
                      <a:pt x="599" y="2891"/>
                    </a:lnTo>
                    <a:lnTo>
                      <a:pt x="605" y="2870"/>
                    </a:lnTo>
                    <a:lnTo>
                      <a:pt x="608" y="2850"/>
                    </a:lnTo>
                    <a:lnTo>
                      <a:pt x="608" y="2850"/>
                    </a:lnTo>
                    <a:lnTo>
                      <a:pt x="612" y="2864"/>
                    </a:lnTo>
                    <a:lnTo>
                      <a:pt x="618" y="2879"/>
                    </a:lnTo>
                    <a:lnTo>
                      <a:pt x="625" y="2892"/>
                    </a:lnTo>
                    <a:lnTo>
                      <a:pt x="633" y="2906"/>
                    </a:lnTo>
                    <a:lnTo>
                      <a:pt x="633" y="2906"/>
                    </a:lnTo>
                    <a:lnTo>
                      <a:pt x="642" y="2917"/>
                    </a:lnTo>
                    <a:lnTo>
                      <a:pt x="653" y="2928"/>
                    </a:lnTo>
                    <a:lnTo>
                      <a:pt x="664" y="2937"/>
                    </a:lnTo>
                    <a:lnTo>
                      <a:pt x="675" y="2945"/>
                    </a:lnTo>
                    <a:lnTo>
                      <a:pt x="689" y="2950"/>
                    </a:lnTo>
                    <a:lnTo>
                      <a:pt x="702" y="2956"/>
                    </a:lnTo>
                    <a:lnTo>
                      <a:pt x="717" y="2960"/>
                    </a:lnTo>
                    <a:lnTo>
                      <a:pt x="731" y="2963"/>
                    </a:lnTo>
                    <a:lnTo>
                      <a:pt x="731" y="2963"/>
                    </a:lnTo>
                    <a:lnTo>
                      <a:pt x="780" y="2969"/>
                    </a:lnTo>
                    <a:lnTo>
                      <a:pt x="830" y="2973"/>
                    </a:lnTo>
                    <a:lnTo>
                      <a:pt x="883" y="2975"/>
                    </a:lnTo>
                    <a:lnTo>
                      <a:pt x="937" y="2976"/>
                    </a:lnTo>
                    <a:lnTo>
                      <a:pt x="937" y="2976"/>
                    </a:lnTo>
                    <a:lnTo>
                      <a:pt x="937" y="2976"/>
                    </a:lnTo>
                    <a:lnTo>
                      <a:pt x="991" y="2975"/>
                    </a:lnTo>
                    <a:lnTo>
                      <a:pt x="1047" y="2971"/>
                    </a:lnTo>
                    <a:lnTo>
                      <a:pt x="1073" y="2969"/>
                    </a:lnTo>
                    <a:lnTo>
                      <a:pt x="1097" y="2963"/>
                    </a:lnTo>
                    <a:lnTo>
                      <a:pt x="1118" y="2958"/>
                    </a:lnTo>
                    <a:lnTo>
                      <a:pt x="1135" y="2948"/>
                    </a:lnTo>
                    <a:lnTo>
                      <a:pt x="1135" y="2948"/>
                    </a:lnTo>
                    <a:lnTo>
                      <a:pt x="1142" y="2943"/>
                    </a:lnTo>
                    <a:lnTo>
                      <a:pt x="1148" y="2937"/>
                    </a:lnTo>
                    <a:lnTo>
                      <a:pt x="1155" y="2928"/>
                    </a:lnTo>
                    <a:lnTo>
                      <a:pt x="1161" y="2919"/>
                    </a:lnTo>
                    <a:lnTo>
                      <a:pt x="1170" y="2898"/>
                    </a:lnTo>
                    <a:lnTo>
                      <a:pt x="1176" y="2874"/>
                    </a:lnTo>
                    <a:lnTo>
                      <a:pt x="1179" y="2850"/>
                    </a:lnTo>
                    <a:lnTo>
                      <a:pt x="1179" y="2822"/>
                    </a:lnTo>
                    <a:lnTo>
                      <a:pt x="1177" y="2794"/>
                    </a:lnTo>
                    <a:lnTo>
                      <a:pt x="1170" y="2766"/>
                    </a:lnTo>
                    <a:lnTo>
                      <a:pt x="1170" y="2766"/>
                    </a:lnTo>
                    <a:lnTo>
                      <a:pt x="1162" y="2741"/>
                    </a:lnTo>
                    <a:lnTo>
                      <a:pt x="1149" y="2715"/>
                    </a:lnTo>
                    <a:lnTo>
                      <a:pt x="1140" y="2700"/>
                    </a:lnTo>
                    <a:lnTo>
                      <a:pt x="1131" y="2687"/>
                    </a:lnTo>
                    <a:lnTo>
                      <a:pt x="1118" y="2674"/>
                    </a:lnTo>
                    <a:lnTo>
                      <a:pt x="1105" y="2661"/>
                    </a:lnTo>
                    <a:lnTo>
                      <a:pt x="1090" y="2650"/>
                    </a:lnTo>
                    <a:lnTo>
                      <a:pt x="1071" y="2637"/>
                    </a:lnTo>
                    <a:lnTo>
                      <a:pt x="1052" y="2627"/>
                    </a:lnTo>
                    <a:lnTo>
                      <a:pt x="1030" y="2618"/>
                    </a:lnTo>
                    <a:lnTo>
                      <a:pt x="1006" y="2609"/>
                    </a:lnTo>
                    <a:lnTo>
                      <a:pt x="980" y="2601"/>
                    </a:lnTo>
                    <a:lnTo>
                      <a:pt x="950" y="2598"/>
                    </a:lnTo>
                    <a:lnTo>
                      <a:pt x="916" y="2594"/>
                    </a:lnTo>
                    <a:lnTo>
                      <a:pt x="916" y="2594"/>
                    </a:lnTo>
                    <a:lnTo>
                      <a:pt x="896" y="1987"/>
                    </a:lnTo>
                    <a:lnTo>
                      <a:pt x="896" y="1987"/>
                    </a:lnTo>
                    <a:lnTo>
                      <a:pt x="896" y="1954"/>
                    </a:lnTo>
                    <a:lnTo>
                      <a:pt x="896" y="1954"/>
                    </a:lnTo>
                    <a:lnTo>
                      <a:pt x="924" y="1946"/>
                    </a:lnTo>
                    <a:lnTo>
                      <a:pt x="954" y="1937"/>
                    </a:lnTo>
                    <a:lnTo>
                      <a:pt x="983" y="1926"/>
                    </a:lnTo>
                    <a:lnTo>
                      <a:pt x="1011" y="1913"/>
                    </a:lnTo>
                    <a:lnTo>
                      <a:pt x="1039" y="1898"/>
                    </a:lnTo>
                    <a:lnTo>
                      <a:pt x="1065" y="1881"/>
                    </a:lnTo>
                    <a:lnTo>
                      <a:pt x="1092" y="1862"/>
                    </a:lnTo>
                    <a:lnTo>
                      <a:pt x="1114" y="1844"/>
                    </a:lnTo>
                    <a:lnTo>
                      <a:pt x="1114" y="1844"/>
                    </a:lnTo>
                    <a:lnTo>
                      <a:pt x="1131" y="1829"/>
                    </a:lnTo>
                    <a:lnTo>
                      <a:pt x="1148" y="1814"/>
                    </a:lnTo>
                    <a:lnTo>
                      <a:pt x="1162" y="1797"/>
                    </a:lnTo>
                    <a:lnTo>
                      <a:pt x="1176" y="1780"/>
                    </a:lnTo>
                    <a:lnTo>
                      <a:pt x="1189" y="1763"/>
                    </a:lnTo>
                    <a:lnTo>
                      <a:pt x="1200" y="1745"/>
                    </a:lnTo>
                    <a:lnTo>
                      <a:pt x="1211" y="1728"/>
                    </a:lnTo>
                    <a:lnTo>
                      <a:pt x="1220" y="1709"/>
                    </a:lnTo>
                    <a:lnTo>
                      <a:pt x="1228" y="1689"/>
                    </a:lnTo>
                    <a:lnTo>
                      <a:pt x="1235" y="1670"/>
                    </a:lnTo>
                    <a:lnTo>
                      <a:pt x="1241" y="1650"/>
                    </a:lnTo>
                    <a:lnTo>
                      <a:pt x="1246" y="1629"/>
                    </a:lnTo>
                    <a:lnTo>
                      <a:pt x="1250" y="1609"/>
                    </a:lnTo>
                    <a:lnTo>
                      <a:pt x="1254" y="1588"/>
                    </a:lnTo>
                    <a:lnTo>
                      <a:pt x="1254" y="1566"/>
                    </a:lnTo>
                    <a:lnTo>
                      <a:pt x="1256" y="1545"/>
                    </a:lnTo>
                    <a:lnTo>
                      <a:pt x="1256" y="1545"/>
                    </a:lnTo>
                    <a:lnTo>
                      <a:pt x="1254" y="1523"/>
                    </a:lnTo>
                    <a:lnTo>
                      <a:pt x="1252" y="1502"/>
                    </a:lnTo>
                    <a:lnTo>
                      <a:pt x="1250" y="1484"/>
                    </a:lnTo>
                    <a:lnTo>
                      <a:pt x="1245" y="1463"/>
                    </a:lnTo>
                    <a:lnTo>
                      <a:pt x="1233" y="1426"/>
                    </a:lnTo>
                    <a:lnTo>
                      <a:pt x="1218" y="1388"/>
                    </a:lnTo>
                    <a:lnTo>
                      <a:pt x="1200" y="1353"/>
                    </a:lnTo>
                    <a:lnTo>
                      <a:pt x="1179" y="1319"/>
                    </a:lnTo>
                    <a:lnTo>
                      <a:pt x="1153" y="1288"/>
                    </a:lnTo>
                    <a:lnTo>
                      <a:pt x="1127" y="1260"/>
                    </a:lnTo>
                    <a:lnTo>
                      <a:pt x="1097" y="1232"/>
                    </a:lnTo>
                    <a:lnTo>
                      <a:pt x="1065" y="1205"/>
                    </a:lnTo>
                    <a:lnTo>
                      <a:pt x="1034" y="1183"/>
                    </a:lnTo>
                    <a:lnTo>
                      <a:pt x="1000" y="1163"/>
                    </a:lnTo>
                    <a:lnTo>
                      <a:pt x="965" y="1144"/>
                    </a:lnTo>
                    <a:lnTo>
                      <a:pt x="929" y="1127"/>
                    </a:lnTo>
                    <a:lnTo>
                      <a:pt x="894" y="1112"/>
                    </a:lnTo>
                    <a:lnTo>
                      <a:pt x="858" y="1101"/>
                    </a:lnTo>
                    <a:lnTo>
                      <a:pt x="858" y="1101"/>
                    </a:lnTo>
                    <a:lnTo>
                      <a:pt x="903" y="1090"/>
                    </a:lnTo>
                    <a:lnTo>
                      <a:pt x="944" y="1077"/>
                    </a:lnTo>
                    <a:lnTo>
                      <a:pt x="983" y="1060"/>
                    </a:lnTo>
                    <a:lnTo>
                      <a:pt x="1021" y="1039"/>
                    </a:lnTo>
                    <a:lnTo>
                      <a:pt x="1021" y="1039"/>
                    </a:lnTo>
                    <a:lnTo>
                      <a:pt x="1041" y="1026"/>
                    </a:lnTo>
                    <a:lnTo>
                      <a:pt x="1062" y="1011"/>
                    </a:lnTo>
                    <a:lnTo>
                      <a:pt x="1082" y="995"/>
                    </a:lnTo>
                    <a:lnTo>
                      <a:pt x="1101" y="978"/>
                    </a:lnTo>
                    <a:lnTo>
                      <a:pt x="1118" y="959"/>
                    </a:lnTo>
                    <a:lnTo>
                      <a:pt x="1133" y="940"/>
                    </a:lnTo>
                    <a:lnTo>
                      <a:pt x="1148" y="920"/>
                    </a:lnTo>
                    <a:lnTo>
                      <a:pt x="1162" y="898"/>
                    </a:lnTo>
                    <a:lnTo>
                      <a:pt x="1176" y="875"/>
                    </a:lnTo>
                    <a:lnTo>
                      <a:pt x="1187" y="851"/>
                    </a:lnTo>
                    <a:lnTo>
                      <a:pt x="1196" y="827"/>
                    </a:lnTo>
                    <a:lnTo>
                      <a:pt x="1205" y="802"/>
                    </a:lnTo>
                    <a:lnTo>
                      <a:pt x="1213" y="776"/>
                    </a:lnTo>
                    <a:lnTo>
                      <a:pt x="1218" y="750"/>
                    </a:lnTo>
                    <a:lnTo>
                      <a:pt x="1224" y="722"/>
                    </a:lnTo>
                    <a:lnTo>
                      <a:pt x="1228" y="694"/>
                    </a:lnTo>
                    <a:lnTo>
                      <a:pt x="1228" y="694"/>
                    </a:lnTo>
                    <a:close/>
                    <a:moveTo>
                      <a:pt x="810" y="1024"/>
                    </a:moveTo>
                    <a:lnTo>
                      <a:pt x="810" y="1024"/>
                    </a:lnTo>
                    <a:lnTo>
                      <a:pt x="797" y="1026"/>
                    </a:lnTo>
                    <a:lnTo>
                      <a:pt x="780" y="1026"/>
                    </a:lnTo>
                    <a:lnTo>
                      <a:pt x="780" y="1026"/>
                    </a:lnTo>
                    <a:lnTo>
                      <a:pt x="758" y="1026"/>
                    </a:lnTo>
                    <a:lnTo>
                      <a:pt x="733" y="1028"/>
                    </a:lnTo>
                    <a:lnTo>
                      <a:pt x="711" y="1034"/>
                    </a:lnTo>
                    <a:lnTo>
                      <a:pt x="702" y="1037"/>
                    </a:lnTo>
                    <a:lnTo>
                      <a:pt x="692" y="1043"/>
                    </a:lnTo>
                    <a:lnTo>
                      <a:pt x="692" y="1043"/>
                    </a:lnTo>
                    <a:lnTo>
                      <a:pt x="677" y="1054"/>
                    </a:lnTo>
                    <a:lnTo>
                      <a:pt x="666" y="1065"/>
                    </a:lnTo>
                    <a:lnTo>
                      <a:pt x="659" y="1077"/>
                    </a:lnTo>
                    <a:lnTo>
                      <a:pt x="655" y="1090"/>
                    </a:lnTo>
                    <a:lnTo>
                      <a:pt x="651" y="1101"/>
                    </a:lnTo>
                    <a:lnTo>
                      <a:pt x="651" y="1112"/>
                    </a:lnTo>
                    <a:lnTo>
                      <a:pt x="653" y="1129"/>
                    </a:lnTo>
                    <a:lnTo>
                      <a:pt x="653" y="1131"/>
                    </a:lnTo>
                    <a:lnTo>
                      <a:pt x="653" y="1131"/>
                    </a:lnTo>
                    <a:lnTo>
                      <a:pt x="655" y="1140"/>
                    </a:lnTo>
                    <a:lnTo>
                      <a:pt x="659" y="1148"/>
                    </a:lnTo>
                    <a:lnTo>
                      <a:pt x="664" y="1153"/>
                    </a:lnTo>
                    <a:lnTo>
                      <a:pt x="670" y="1161"/>
                    </a:lnTo>
                    <a:lnTo>
                      <a:pt x="670" y="1161"/>
                    </a:lnTo>
                    <a:lnTo>
                      <a:pt x="677" y="1164"/>
                    </a:lnTo>
                    <a:lnTo>
                      <a:pt x="685" y="1166"/>
                    </a:lnTo>
                    <a:lnTo>
                      <a:pt x="692" y="1168"/>
                    </a:lnTo>
                    <a:lnTo>
                      <a:pt x="702" y="1168"/>
                    </a:lnTo>
                    <a:lnTo>
                      <a:pt x="702" y="1168"/>
                    </a:lnTo>
                    <a:lnTo>
                      <a:pt x="730" y="1166"/>
                    </a:lnTo>
                    <a:lnTo>
                      <a:pt x="730" y="1166"/>
                    </a:lnTo>
                    <a:lnTo>
                      <a:pt x="763" y="1168"/>
                    </a:lnTo>
                    <a:lnTo>
                      <a:pt x="799" y="1174"/>
                    </a:lnTo>
                    <a:lnTo>
                      <a:pt x="834" y="1183"/>
                    </a:lnTo>
                    <a:lnTo>
                      <a:pt x="871" y="1194"/>
                    </a:lnTo>
                    <a:lnTo>
                      <a:pt x="909" y="1211"/>
                    </a:lnTo>
                    <a:lnTo>
                      <a:pt x="944" y="1228"/>
                    </a:lnTo>
                    <a:lnTo>
                      <a:pt x="980" y="1248"/>
                    </a:lnTo>
                    <a:lnTo>
                      <a:pt x="1013" y="1273"/>
                    </a:lnTo>
                    <a:lnTo>
                      <a:pt x="1013" y="1273"/>
                    </a:lnTo>
                    <a:lnTo>
                      <a:pt x="1036" y="1291"/>
                    </a:lnTo>
                    <a:lnTo>
                      <a:pt x="1062" y="1314"/>
                    </a:lnTo>
                    <a:lnTo>
                      <a:pt x="1088" y="1342"/>
                    </a:lnTo>
                    <a:lnTo>
                      <a:pt x="1114" y="1373"/>
                    </a:lnTo>
                    <a:lnTo>
                      <a:pt x="1125" y="1392"/>
                    </a:lnTo>
                    <a:lnTo>
                      <a:pt x="1136" y="1411"/>
                    </a:lnTo>
                    <a:lnTo>
                      <a:pt x="1146" y="1431"/>
                    </a:lnTo>
                    <a:lnTo>
                      <a:pt x="1155" y="1452"/>
                    </a:lnTo>
                    <a:lnTo>
                      <a:pt x="1161" y="1474"/>
                    </a:lnTo>
                    <a:lnTo>
                      <a:pt x="1166" y="1497"/>
                    </a:lnTo>
                    <a:lnTo>
                      <a:pt x="1170" y="1521"/>
                    </a:lnTo>
                    <a:lnTo>
                      <a:pt x="1172" y="1545"/>
                    </a:lnTo>
                    <a:lnTo>
                      <a:pt x="1172" y="1545"/>
                    </a:lnTo>
                    <a:lnTo>
                      <a:pt x="1170" y="1564"/>
                    </a:lnTo>
                    <a:lnTo>
                      <a:pt x="1170" y="1582"/>
                    </a:lnTo>
                    <a:lnTo>
                      <a:pt x="1166" y="1601"/>
                    </a:lnTo>
                    <a:lnTo>
                      <a:pt x="1162" y="1618"/>
                    </a:lnTo>
                    <a:lnTo>
                      <a:pt x="1153" y="1651"/>
                    </a:lnTo>
                    <a:lnTo>
                      <a:pt x="1138" y="1683"/>
                    </a:lnTo>
                    <a:lnTo>
                      <a:pt x="1121" y="1711"/>
                    </a:lnTo>
                    <a:lnTo>
                      <a:pt x="1103" y="1737"/>
                    </a:lnTo>
                    <a:lnTo>
                      <a:pt x="1080" y="1762"/>
                    </a:lnTo>
                    <a:lnTo>
                      <a:pt x="1056" y="1782"/>
                    </a:lnTo>
                    <a:lnTo>
                      <a:pt x="1030" y="1803"/>
                    </a:lnTo>
                    <a:lnTo>
                      <a:pt x="1004" y="1819"/>
                    </a:lnTo>
                    <a:lnTo>
                      <a:pt x="978" y="1834"/>
                    </a:lnTo>
                    <a:lnTo>
                      <a:pt x="950" y="1847"/>
                    </a:lnTo>
                    <a:lnTo>
                      <a:pt x="922" y="1859"/>
                    </a:lnTo>
                    <a:lnTo>
                      <a:pt x="896" y="1868"/>
                    </a:lnTo>
                    <a:lnTo>
                      <a:pt x="870" y="1874"/>
                    </a:lnTo>
                    <a:lnTo>
                      <a:pt x="845" y="1879"/>
                    </a:lnTo>
                    <a:lnTo>
                      <a:pt x="845" y="1879"/>
                    </a:lnTo>
                    <a:lnTo>
                      <a:pt x="836" y="1881"/>
                    </a:lnTo>
                    <a:lnTo>
                      <a:pt x="828" y="1885"/>
                    </a:lnTo>
                    <a:lnTo>
                      <a:pt x="823" y="1888"/>
                    </a:lnTo>
                    <a:lnTo>
                      <a:pt x="817" y="1894"/>
                    </a:lnTo>
                    <a:lnTo>
                      <a:pt x="814" y="1900"/>
                    </a:lnTo>
                    <a:lnTo>
                      <a:pt x="810" y="1907"/>
                    </a:lnTo>
                    <a:lnTo>
                      <a:pt x="808" y="1915"/>
                    </a:lnTo>
                    <a:lnTo>
                      <a:pt x="808" y="1924"/>
                    </a:lnTo>
                    <a:lnTo>
                      <a:pt x="808" y="1924"/>
                    </a:lnTo>
                    <a:lnTo>
                      <a:pt x="812" y="1991"/>
                    </a:lnTo>
                    <a:lnTo>
                      <a:pt x="812" y="1991"/>
                    </a:lnTo>
                    <a:lnTo>
                      <a:pt x="827" y="2381"/>
                    </a:lnTo>
                    <a:lnTo>
                      <a:pt x="834" y="2637"/>
                    </a:lnTo>
                    <a:lnTo>
                      <a:pt x="834" y="2637"/>
                    </a:lnTo>
                    <a:lnTo>
                      <a:pt x="836" y="2644"/>
                    </a:lnTo>
                    <a:lnTo>
                      <a:pt x="838" y="2652"/>
                    </a:lnTo>
                    <a:lnTo>
                      <a:pt x="842" y="2659"/>
                    </a:lnTo>
                    <a:lnTo>
                      <a:pt x="847" y="2665"/>
                    </a:lnTo>
                    <a:lnTo>
                      <a:pt x="853" y="2670"/>
                    </a:lnTo>
                    <a:lnTo>
                      <a:pt x="860" y="2674"/>
                    </a:lnTo>
                    <a:lnTo>
                      <a:pt x="868" y="2676"/>
                    </a:lnTo>
                    <a:lnTo>
                      <a:pt x="877" y="2676"/>
                    </a:lnTo>
                    <a:lnTo>
                      <a:pt x="877" y="2676"/>
                    </a:lnTo>
                    <a:lnTo>
                      <a:pt x="914" y="2678"/>
                    </a:lnTo>
                    <a:lnTo>
                      <a:pt x="950" y="2683"/>
                    </a:lnTo>
                    <a:lnTo>
                      <a:pt x="980" y="2691"/>
                    </a:lnTo>
                    <a:lnTo>
                      <a:pt x="1008" y="2700"/>
                    </a:lnTo>
                    <a:lnTo>
                      <a:pt x="1032" y="2713"/>
                    </a:lnTo>
                    <a:lnTo>
                      <a:pt x="1043" y="2721"/>
                    </a:lnTo>
                    <a:lnTo>
                      <a:pt x="1052" y="2730"/>
                    </a:lnTo>
                    <a:lnTo>
                      <a:pt x="1062" y="2738"/>
                    </a:lnTo>
                    <a:lnTo>
                      <a:pt x="1069" y="2749"/>
                    </a:lnTo>
                    <a:lnTo>
                      <a:pt x="1077" y="2758"/>
                    </a:lnTo>
                    <a:lnTo>
                      <a:pt x="1082" y="2769"/>
                    </a:lnTo>
                    <a:lnTo>
                      <a:pt x="1082" y="2769"/>
                    </a:lnTo>
                    <a:lnTo>
                      <a:pt x="1090" y="2788"/>
                    </a:lnTo>
                    <a:lnTo>
                      <a:pt x="1093" y="2807"/>
                    </a:lnTo>
                    <a:lnTo>
                      <a:pt x="1095" y="2823"/>
                    </a:lnTo>
                    <a:lnTo>
                      <a:pt x="1095" y="2838"/>
                    </a:lnTo>
                    <a:lnTo>
                      <a:pt x="1095" y="2853"/>
                    </a:lnTo>
                    <a:lnTo>
                      <a:pt x="1092" y="2866"/>
                    </a:lnTo>
                    <a:lnTo>
                      <a:pt x="1090" y="2876"/>
                    </a:lnTo>
                    <a:lnTo>
                      <a:pt x="1086" y="2881"/>
                    </a:lnTo>
                    <a:lnTo>
                      <a:pt x="1086" y="2881"/>
                    </a:lnTo>
                    <a:lnTo>
                      <a:pt x="1069" y="2887"/>
                    </a:lnTo>
                    <a:lnTo>
                      <a:pt x="1037" y="2891"/>
                    </a:lnTo>
                    <a:lnTo>
                      <a:pt x="995" y="2894"/>
                    </a:lnTo>
                    <a:lnTo>
                      <a:pt x="937" y="2896"/>
                    </a:lnTo>
                    <a:lnTo>
                      <a:pt x="937" y="2896"/>
                    </a:lnTo>
                    <a:lnTo>
                      <a:pt x="937" y="2896"/>
                    </a:lnTo>
                    <a:lnTo>
                      <a:pt x="886" y="2894"/>
                    </a:lnTo>
                    <a:lnTo>
                      <a:pt x="838" y="2892"/>
                    </a:lnTo>
                    <a:lnTo>
                      <a:pt x="789" y="2889"/>
                    </a:lnTo>
                    <a:lnTo>
                      <a:pt x="745" y="2883"/>
                    </a:lnTo>
                    <a:lnTo>
                      <a:pt x="745" y="2883"/>
                    </a:lnTo>
                    <a:lnTo>
                      <a:pt x="731" y="2879"/>
                    </a:lnTo>
                    <a:lnTo>
                      <a:pt x="720" y="2874"/>
                    </a:lnTo>
                    <a:lnTo>
                      <a:pt x="711" y="2866"/>
                    </a:lnTo>
                    <a:lnTo>
                      <a:pt x="702" y="2857"/>
                    </a:lnTo>
                    <a:lnTo>
                      <a:pt x="702" y="2857"/>
                    </a:lnTo>
                    <a:lnTo>
                      <a:pt x="698" y="2848"/>
                    </a:lnTo>
                    <a:lnTo>
                      <a:pt x="692" y="2838"/>
                    </a:lnTo>
                    <a:lnTo>
                      <a:pt x="687" y="2816"/>
                    </a:lnTo>
                    <a:lnTo>
                      <a:pt x="681" y="2794"/>
                    </a:lnTo>
                    <a:lnTo>
                      <a:pt x="679" y="2769"/>
                    </a:lnTo>
                    <a:lnTo>
                      <a:pt x="679" y="2747"/>
                    </a:lnTo>
                    <a:lnTo>
                      <a:pt x="681" y="2726"/>
                    </a:lnTo>
                    <a:lnTo>
                      <a:pt x="685" y="2693"/>
                    </a:lnTo>
                    <a:lnTo>
                      <a:pt x="685" y="2693"/>
                    </a:lnTo>
                    <a:lnTo>
                      <a:pt x="687" y="2685"/>
                    </a:lnTo>
                    <a:lnTo>
                      <a:pt x="687" y="2685"/>
                    </a:lnTo>
                    <a:lnTo>
                      <a:pt x="689" y="2579"/>
                    </a:lnTo>
                    <a:lnTo>
                      <a:pt x="690" y="2471"/>
                    </a:lnTo>
                    <a:lnTo>
                      <a:pt x="690" y="2471"/>
                    </a:lnTo>
                    <a:lnTo>
                      <a:pt x="694" y="2370"/>
                    </a:lnTo>
                    <a:lnTo>
                      <a:pt x="696" y="2278"/>
                    </a:lnTo>
                    <a:lnTo>
                      <a:pt x="694" y="2196"/>
                    </a:lnTo>
                    <a:lnTo>
                      <a:pt x="692" y="2161"/>
                    </a:lnTo>
                    <a:lnTo>
                      <a:pt x="689" y="2129"/>
                    </a:lnTo>
                    <a:lnTo>
                      <a:pt x="683" y="2099"/>
                    </a:lnTo>
                    <a:lnTo>
                      <a:pt x="677" y="2073"/>
                    </a:lnTo>
                    <a:lnTo>
                      <a:pt x="668" y="2051"/>
                    </a:lnTo>
                    <a:lnTo>
                      <a:pt x="659" y="2032"/>
                    </a:lnTo>
                    <a:lnTo>
                      <a:pt x="648" y="2017"/>
                    </a:lnTo>
                    <a:lnTo>
                      <a:pt x="640" y="2010"/>
                    </a:lnTo>
                    <a:lnTo>
                      <a:pt x="633" y="2006"/>
                    </a:lnTo>
                    <a:lnTo>
                      <a:pt x="625" y="2000"/>
                    </a:lnTo>
                    <a:lnTo>
                      <a:pt x="616" y="1999"/>
                    </a:lnTo>
                    <a:lnTo>
                      <a:pt x="606" y="1997"/>
                    </a:lnTo>
                    <a:lnTo>
                      <a:pt x="597" y="1995"/>
                    </a:lnTo>
                    <a:lnTo>
                      <a:pt x="597" y="1995"/>
                    </a:lnTo>
                    <a:lnTo>
                      <a:pt x="593" y="1995"/>
                    </a:lnTo>
                    <a:lnTo>
                      <a:pt x="593" y="1995"/>
                    </a:lnTo>
                    <a:lnTo>
                      <a:pt x="584" y="1997"/>
                    </a:lnTo>
                    <a:lnTo>
                      <a:pt x="575" y="2000"/>
                    </a:lnTo>
                    <a:lnTo>
                      <a:pt x="564" y="2006"/>
                    </a:lnTo>
                    <a:lnTo>
                      <a:pt x="552" y="2017"/>
                    </a:lnTo>
                    <a:lnTo>
                      <a:pt x="552" y="2017"/>
                    </a:lnTo>
                    <a:lnTo>
                      <a:pt x="547" y="2027"/>
                    </a:lnTo>
                    <a:lnTo>
                      <a:pt x="543" y="2038"/>
                    </a:lnTo>
                    <a:lnTo>
                      <a:pt x="534" y="2064"/>
                    </a:lnTo>
                    <a:lnTo>
                      <a:pt x="524" y="2097"/>
                    </a:lnTo>
                    <a:lnTo>
                      <a:pt x="519" y="2139"/>
                    </a:lnTo>
                    <a:lnTo>
                      <a:pt x="513" y="2183"/>
                    </a:lnTo>
                    <a:lnTo>
                      <a:pt x="508" y="2232"/>
                    </a:lnTo>
                    <a:lnTo>
                      <a:pt x="504" y="2282"/>
                    </a:lnTo>
                    <a:lnTo>
                      <a:pt x="500" y="2336"/>
                    </a:lnTo>
                    <a:lnTo>
                      <a:pt x="498" y="2443"/>
                    </a:lnTo>
                    <a:lnTo>
                      <a:pt x="498" y="2542"/>
                    </a:lnTo>
                    <a:lnTo>
                      <a:pt x="500" y="2586"/>
                    </a:lnTo>
                    <a:lnTo>
                      <a:pt x="504" y="2626"/>
                    </a:lnTo>
                    <a:lnTo>
                      <a:pt x="508" y="2661"/>
                    </a:lnTo>
                    <a:lnTo>
                      <a:pt x="511" y="2687"/>
                    </a:lnTo>
                    <a:lnTo>
                      <a:pt x="511" y="2687"/>
                    </a:lnTo>
                    <a:lnTo>
                      <a:pt x="519" y="2730"/>
                    </a:lnTo>
                    <a:lnTo>
                      <a:pt x="524" y="2769"/>
                    </a:lnTo>
                    <a:lnTo>
                      <a:pt x="526" y="2803"/>
                    </a:lnTo>
                    <a:lnTo>
                      <a:pt x="524" y="2833"/>
                    </a:lnTo>
                    <a:lnTo>
                      <a:pt x="521" y="2855"/>
                    </a:lnTo>
                    <a:lnTo>
                      <a:pt x="517" y="2874"/>
                    </a:lnTo>
                    <a:lnTo>
                      <a:pt x="509" y="2885"/>
                    </a:lnTo>
                    <a:lnTo>
                      <a:pt x="504" y="2891"/>
                    </a:lnTo>
                    <a:lnTo>
                      <a:pt x="500" y="2892"/>
                    </a:lnTo>
                    <a:lnTo>
                      <a:pt x="500" y="2892"/>
                    </a:lnTo>
                    <a:lnTo>
                      <a:pt x="474" y="2898"/>
                    </a:lnTo>
                    <a:lnTo>
                      <a:pt x="437" y="2904"/>
                    </a:lnTo>
                    <a:lnTo>
                      <a:pt x="392" y="2906"/>
                    </a:lnTo>
                    <a:lnTo>
                      <a:pt x="338" y="2907"/>
                    </a:lnTo>
                    <a:lnTo>
                      <a:pt x="338" y="2907"/>
                    </a:lnTo>
                    <a:lnTo>
                      <a:pt x="269" y="2906"/>
                    </a:lnTo>
                    <a:lnTo>
                      <a:pt x="211" y="2902"/>
                    </a:lnTo>
                    <a:lnTo>
                      <a:pt x="168" y="2894"/>
                    </a:lnTo>
                    <a:lnTo>
                      <a:pt x="153" y="2892"/>
                    </a:lnTo>
                    <a:lnTo>
                      <a:pt x="144" y="2889"/>
                    </a:lnTo>
                    <a:lnTo>
                      <a:pt x="144" y="2887"/>
                    </a:lnTo>
                    <a:lnTo>
                      <a:pt x="144" y="2887"/>
                    </a:lnTo>
                    <a:lnTo>
                      <a:pt x="131" y="2864"/>
                    </a:lnTo>
                    <a:lnTo>
                      <a:pt x="125" y="2853"/>
                    </a:lnTo>
                    <a:lnTo>
                      <a:pt x="123" y="2840"/>
                    </a:lnTo>
                    <a:lnTo>
                      <a:pt x="121" y="2825"/>
                    </a:lnTo>
                    <a:lnTo>
                      <a:pt x="123" y="2808"/>
                    </a:lnTo>
                    <a:lnTo>
                      <a:pt x="129" y="2788"/>
                    </a:lnTo>
                    <a:lnTo>
                      <a:pt x="136" y="2766"/>
                    </a:lnTo>
                    <a:lnTo>
                      <a:pt x="136" y="2766"/>
                    </a:lnTo>
                    <a:lnTo>
                      <a:pt x="140" y="2756"/>
                    </a:lnTo>
                    <a:lnTo>
                      <a:pt x="147" y="2749"/>
                    </a:lnTo>
                    <a:lnTo>
                      <a:pt x="155" y="2741"/>
                    </a:lnTo>
                    <a:lnTo>
                      <a:pt x="162" y="2734"/>
                    </a:lnTo>
                    <a:lnTo>
                      <a:pt x="185" y="2723"/>
                    </a:lnTo>
                    <a:lnTo>
                      <a:pt x="211" y="2715"/>
                    </a:lnTo>
                    <a:lnTo>
                      <a:pt x="237" y="2708"/>
                    </a:lnTo>
                    <a:lnTo>
                      <a:pt x="265" y="2704"/>
                    </a:lnTo>
                    <a:lnTo>
                      <a:pt x="293" y="2700"/>
                    </a:lnTo>
                    <a:lnTo>
                      <a:pt x="317" y="2700"/>
                    </a:lnTo>
                    <a:lnTo>
                      <a:pt x="317" y="2700"/>
                    </a:lnTo>
                    <a:lnTo>
                      <a:pt x="317" y="2700"/>
                    </a:lnTo>
                    <a:lnTo>
                      <a:pt x="317" y="2700"/>
                    </a:lnTo>
                    <a:lnTo>
                      <a:pt x="327" y="2700"/>
                    </a:lnTo>
                    <a:lnTo>
                      <a:pt x="334" y="2697"/>
                    </a:lnTo>
                    <a:lnTo>
                      <a:pt x="341" y="2693"/>
                    </a:lnTo>
                    <a:lnTo>
                      <a:pt x="347" y="2689"/>
                    </a:lnTo>
                    <a:lnTo>
                      <a:pt x="347" y="2689"/>
                    </a:lnTo>
                    <a:lnTo>
                      <a:pt x="353" y="2682"/>
                    </a:lnTo>
                    <a:lnTo>
                      <a:pt x="356" y="2674"/>
                    </a:lnTo>
                    <a:lnTo>
                      <a:pt x="360" y="2667"/>
                    </a:lnTo>
                    <a:lnTo>
                      <a:pt x="360" y="2659"/>
                    </a:lnTo>
                    <a:lnTo>
                      <a:pt x="360" y="2659"/>
                    </a:lnTo>
                    <a:lnTo>
                      <a:pt x="362" y="2390"/>
                    </a:lnTo>
                    <a:lnTo>
                      <a:pt x="366" y="2148"/>
                    </a:lnTo>
                    <a:lnTo>
                      <a:pt x="371" y="1915"/>
                    </a:lnTo>
                    <a:lnTo>
                      <a:pt x="371" y="1915"/>
                    </a:lnTo>
                    <a:lnTo>
                      <a:pt x="371" y="1887"/>
                    </a:lnTo>
                    <a:lnTo>
                      <a:pt x="373" y="1818"/>
                    </a:lnTo>
                    <a:lnTo>
                      <a:pt x="381" y="1717"/>
                    </a:lnTo>
                    <a:lnTo>
                      <a:pt x="386" y="1657"/>
                    </a:lnTo>
                    <a:lnTo>
                      <a:pt x="394" y="1595"/>
                    </a:lnTo>
                    <a:lnTo>
                      <a:pt x="403" y="1532"/>
                    </a:lnTo>
                    <a:lnTo>
                      <a:pt x="414" y="1467"/>
                    </a:lnTo>
                    <a:lnTo>
                      <a:pt x="429" y="1403"/>
                    </a:lnTo>
                    <a:lnTo>
                      <a:pt x="446" y="1344"/>
                    </a:lnTo>
                    <a:lnTo>
                      <a:pt x="457" y="1314"/>
                    </a:lnTo>
                    <a:lnTo>
                      <a:pt x="467" y="1286"/>
                    </a:lnTo>
                    <a:lnTo>
                      <a:pt x="478" y="1260"/>
                    </a:lnTo>
                    <a:lnTo>
                      <a:pt x="491" y="1233"/>
                    </a:lnTo>
                    <a:lnTo>
                      <a:pt x="504" y="1211"/>
                    </a:lnTo>
                    <a:lnTo>
                      <a:pt x="519" y="1189"/>
                    </a:lnTo>
                    <a:lnTo>
                      <a:pt x="534" y="1170"/>
                    </a:lnTo>
                    <a:lnTo>
                      <a:pt x="549" y="1153"/>
                    </a:lnTo>
                    <a:lnTo>
                      <a:pt x="549" y="1153"/>
                    </a:lnTo>
                    <a:lnTo>
                      <a:pt x="556" y="1146"/>
                    </a:lnTo>
                    <a:lnTo>
                      <a:pt x="560" y="1136"/>
                    </a:lnTo>
                    <a:lnTo>
                      <a:pt x="564" y="1127"/>
                    </a:lnTo>
                    <a:lnTo>
                      <a:pt x="567" y="1116"/>
                    </a:lnTo>
                    <a:lnTo>
                      <a:pt x="569" y="1097"/>
                    </a:lnTo>
                    <a:lnTo>
                      <a:pt x="571" y="1082"/>
                    </a:lnTo>
                    <a:lnTo>
                      <a:pt x="571" y="1082"/>
                    </a:lnTo>
                    <a:lnTo>
                      <a:pt x="569" y="1071"/>
                    </a:lnTo>
                    <a:lnTo>
                      <a:pt x="567" y="1062"/>
                    </a:lnTo>
                    <a:lnTo>
                      <a:pt x="562" y="1045"/>
                    </a:lnTo>
                    <a:lnTo>
                      <a:pt x="552" y="1034"/>
                    </a:lnTo>
                    <a:lnTo>
                      <a:pt x="545" y="1026"/>
                    </a:lnTo>
                    <a:lnTo>
                      <a:pt x="545" y="1026"/>
                    </a:lnTo>
                    <a:lnTo>
                      <a:pt x="536" y="1019"/>
                    </a:lnTo>
                    <a:lnTo>
                      <a:pt x="526" y="1015"/>
                    </a:lnTo>
                    <a:lnTo>
                      <a:pt x="504" y="1006"/>
                    </a:lnTo>
                    <a:lnTo>
                      <a:pt x="504" y="1006"/>
                    </a:lnTo>
                    <a:lnTo>
                      <a:pt x="504" y="983"/>
                    </a:lnTo>
                    <a:lnTo>
                      <a:pt x="502" y="961"/>
                    </a:lnTo>
                    <a:lnTo>
                      <a:pt x="496" y="940"/>
                    </a:lnTo>
                    <a:lnTo>
                      <a:pt x="491" y="918"/>
                    </a:lnTo>
                    <a:lnTo>
                      <a:pt x="483" y="898"/>
                    </a:lnTo>
                    <a:lnTo>
                      <a:pt x="474" y="877"/>
                    </a:lnTo>
                    <a:lnTo>
                      <a:pt x="463" y="858"/>
                    </a:lnTo>
                    <a:lnTo>
                      <a:pt x="450" y="840"/>
                    </a:lnTo>
                    <a:lnTo>
                      <a:pt x="450" y="840"/>
                    </a:lnTo>
                    <a:lnTo>
                      <a:pt x="431" y="817"/>
                    </a:lnTo>
                    <a:lnTo>
                      <a:pt x="409" y="799"/>
                    </a:lnTo>
                    <a:lnTo>
                      <a:pt x="386" y="782"/>
                    </a:lnTo>
                    <a:lnTo>
                      <a:pt x="362" y="769"/>
                    </a:lnTo>
                    <a:lnTo>
                      <a:pt x="336" y="758"/>
                    </a:lnTo>
                    <a:lnTo>
                      <a:pt x="308" y="750"/>
                    </a:lnTo>
                    <a:lnTo>
                      <a:pt x="280" y="746"/>
                    </a:lnTo>
                    <a:lnTo>
                      <a:pt x="252" y="744"/>
                    </a:lnTo>
                    <a:lnTo>
                      <a:pt x="252" y="744"/>
                    </a:lnTo>
                    <a:lnTo>
                      <a:pt x="226" y="744"/>
                    </a:lnTo>
                    <a:lnTo>
                      <a:pt x="202" y="748"/>
                    </a:lnTo>
                    <a:lnTo>
                      <a:pt x="179" y="754"/>
                    </a:lnTo>
                    <a:lnTo>
                      <a:pt x="155" y="763"/>
                    </a:lnTo>
                    <a:lnTo>
                      <a:pt x="155" y="763"/>
                    </a:lnTo>
                    <a:lnTo>
                      <a:pt x="146" y="741"/>
                    </a:lnTo>
                    <a:lnTo>
                      <a:pt x="138" y="717"/>
                    </a:lnTo>
                    <a:lnTo>
                      <a:pt x="133" y="692"/>
                    </a:lnTo>
                    <a:lnTo>
                      <a:pt x="129" y="668"/>
                    </a:lnTo>
                    <a:lnTo>
                      <a:pt x="125" y="642"/>
                    </a:lnTo>
                    <a:lnTo>
                      <a:pt x="123" y="616"/>
                    </a:lnTo>
                    <a:lnTo>
                      <a:pt x="123" y="590"/>
                    </a:lnTo>
                    <a:lnTo>
                      <a:pt x="125" y="563"/>
                    </a:lnTo>
                    <a:lnTo>
                      <a:pt x="125" y="563"/>
                    </a:lnTo>
                    <a:lnTo>
                      <a:pt x="129" y="537"/>
                    </a:lnTo>
                    <a:lnTo>
                      <a:pt x="133" y="513"/>
                    </a:lnTo>
                    <a:lnTo>
                      <a:pt x="138" y="489"/>
                    </a:lnTo>
                    <a:lnTo>
                      <a:pt x="146" y="465"/>
                    </a:lnTo>
                    <a:lnTo>
                      <a:pt x="153" y="442"/>
                    </a:lnTo>
                    <a:lnTo>
                      <a:pt x="162" y="418"/>
                    </a:lnTo>
                    <a:lnTo>
                      <a:pt x="181" y="375"/>
                    </a:lnTo>
                    <a:lnTo>
                      <a:pt x="205" y="332"/>
                    </a:lnTo>
                    <a:lnTo>
                      <a:pt x="233" y="293"/>
                    </a:lnTo>
                    <a:lnTo>
                      <a:pt x="263" y="256"/>
                    </a:lnTo>
                    <a:lnTo>
                      <a:pt x="297" y="222"/>
                    </a:lnTo>
                    <a:lnTo>
                      <a:pt x="334" y="192"/>
                    </a:lnTo>
                    <a:lnTo>
                      <a:pt x="373" y="164"/>
                    </a:lnTo>
                    <a:lnTo>
                      <a:pt x="414" y="140"/>
                    </a:lnTo>
                    <a:lnTo>
                      <a:pt x="457" y="121"/>
                    </a:lnTo>
                    <a:lnTo>
                      <a:pt x="480" y="112"/>
                    </a:lnTo>
                    <a:lnTo>
                      <a:pt x="504" y="104"/>
                    </a:lnTo>
                    <a:lnTo>
                      <a:pt x="526" y="99"/>
                    </a:lnTo>
                    <a:lnTo>
                      <a:pt x="550" y="93"/>
                    </a:lnTo>
                    <a:lnTo>
                      <a:pt x="575" y="89"/>
                    </a:lnTo>
                    <a:lnTo>
                      <a:pt x="599" y="86"/>
                    </a:lnTo>
                    <a:lnTo>
                      <a:pt x="623" y="84"/>
                    </a:lnTo>
                    <a:lnTo>
                      <a:pt x="648" y="84"/>
                    </a:lnTo>
                    <a:lnTo>
                      <a:pt x="648" y="84"/>
                    </a:lnTo>
                    <a:lnTo>
                      <a:pt x="674" y="84"/>
                    </a:lnTo>
                    <a:lnTo>
                      <a:pt x="700" y="86"/>
                    </a:lnTo>
                    <a:lnTo>
                      <a:pt x="700" y="86"/>
                    </a:lnTo>
                    <a:lnTo>
                      <a:pt x="724" y="89"/>
                    </a:lnTo>
                    <a:lnTo>
                      <a:pt x="750" y="93"/>
                    </a:lnTo>
                    <a:lnTo>
                      <a:pt x="774" y="101"/>
                    </a:lnTo>
                    <a:lnTo>
                      <a:pt x="799" y="108"/>
                    </a:lnTo>
                    <a:lnTo>
                      <a:pt x="823" y="116"/>
                    </a:lnTo>
                    <a:lnTo>
                      <a:pt x="845" y="127"/>
                    </a:lnTo>
                    <a:lnTo>
                      <a:pt x="868" y="138"/>
                    </a:lnTo>
                    <a:lnTo>
                      <a:pt x="890" y="149"/>
                    </a:lnTo>
                    <a:lnTo>
                      <a:pt x="912" y="164"/>
                    </a:lnTo>
                    <a:lnTo>
                      <a:pt x="933" y="179"/>
                    </a:lnTo>
                    <a:lnTo>
                      <a:pt x="954" y="194"/>
                    </a:lnTo>
                    <a:lnTo>
                      <a:pt x="972" y="213"/>
                    </a:lnTo>
                    <a:lnTo>
                      <a:pt x="991" y="229"/>
                    </a:lnTo>
                    <a:lnTo>
                      <a:pt x="1008" y="250"/>
                    </a:lnTo>
                    <a:lnTo>
                      <a:pt x="1026" y="270"/>
                    </a:lnTo>
                    <a:lnTo>
                      <a:pt x="1041" y="293"/>
                    </a:lnTo>
                    <a:lnTo>
                      <a:pt x="1041" y="293"/>
                    </a:lnTo>
                    <a:lnTo>
                      <a:pt x="1056" y="313"/>
                    </a:lnTo>
                    <a:lnTo>
                      <a:pt x="1069" y="336"/>
                    </a:lnTo>
                    <a:lnTo>
                      <a:pt x="1080" y="358"/>
                    </a:lnTo>
                    <a:lnTo>
                      <a:pt x="1093" y="382"/>
                    </a:lnTo>
                    <a:lnTo>
                      <a:pt x="1103" y="407"/>
                    </a:lnTo>
                    <a:lnTo>
                      <a:pt x="1112" y="431"/>
                    </a:lnTo>
                    <a:lnTo>
                      <a:pt x="1120" y="455"/>
                    </a:lnTo>
                    <a:lnTo>
                      <a:pt x="1127" y="479"/>
                    </a:lnTo>
                    <a:lnTo>
                      <a:pt x="1133" y="506"/>
                    </a:lnTo>
                    <a:lnTo>
                      <a:pt x="1138" y="530"/>
                    </a:lnTo>
                    <a:lnTo>
                      <a:pt x="1142" y="556"/>
                    </a:lnTo>
                    <a:lnTo>
                      <a:pt x="1144" y="582"/>
                    </a:lnTo>
                    <a:lnTo>
                      <a:pt x="1146" y="608"/>
                    </a:lnTo>
                    <a:lnTo>
                      <a:pt x="1146" y="634"/>
                    </a:lnTo>
                    <a:lnTo>
                      <a:pt x="1146" y="659"/>
                    </a:lnTo>
                    <a:lnTo>
                      <a:pt x="1144" y="685"/>
                    </a:lnTo>
                    <a:lnTo>
                      <a:pt x="1144" y="685"/>
                    </a:lnTo>
                    <a:lnTo>
                      <a:pt x="1140" y="709"/>
                    </a:lnTo>
                    <a:lnTo>
                      <a:pt x="1136" y="731"/>
                    </a:lnTo>
                    <a:lnTo>
                      <a:pt x="1131" y="754"/>
                    </a:lnTo>
                    <a:lnTo>
                      <a:pt x="1125" y="774"/>
                    </a:lnTo>
                    <a:lnTo>
                      <a:pt x="1118" y="795"/>
                    </a:lnTo>
                    <a:lnTo>
                      <a:pt x="1110" y="815"/>
                    </a:lnTo>
                    <a:lnTo>
                      <a:pt x="1101" y="834"/>
                    </a:lnTo>
                    <a:lnTo>
                      <a:pt x="1092" y="853"/>
                    </a:lnTo>
                    <a:lnTo>
                      <a:pt x="1080" y="870"/>
                    </a:lnTo>
                    <a:lnTo>
                      <a:pt x="1067" y="886"/>
                    </a:lnTo>
                    <a:lnTo>
                      <a:pt x="1054" y="903"/>
                    </a:lnTo>
                    <a:lnTo>
                      <a:pt x="1041" y="918"/>
                    </a:lnTo>
                    <a:lnTo>
                      <a:pt x="1026" y="931"/>
                    </a:lnTo>
                    <a:lnTo>
                      <a:pt x="1011" y="944"/>
                    </a:lnTo>
                    <a:lnTo>
                      <a:pt x="995" y="957"/>
                    </a:lnTo>
                    <a:lnTo>
                      <a:pt x="978" y="968"/>
                    </a:lnTo>
                    <a:lnTo>
                      <a:pt x="978" y="968"/>
                    </a:lnTo>
                    <a:lnTo>
                      <a:pt x="959" y="978"/>
                    </a:lnTo>
                    <a:lnTo>
                      <a:pt x="940" y="987"/>
                    </a:lnTo>
                    <a:lnTo>
                      <a:pt x="899" y="1004"/>
                    </a:lnTo>
                    <a:lnTo>
                      <a:pt x="856" y="1015"/>
                    </a:lnTo>
                    <a:lnTo>
                      <a:pt x="810" y="1024"/>
                    </a:lnTo>
                    <a:lnTo>
                      <a:pt x="810" y="1024"/>
                    </a:lnTo>
                    <a:close/>
                    <a:moveTo>
                      <a:pt x="297" y="1196"/>
                    </a:moveTo>
                    <a:lnTo>
                      <a:pt x="297" y="1196"/>
                    </a:lnTo>
                    <a:lnTo>
                      <a:pt x="304" y="1241"/>
                    </a:lnTo>
                    <a:lnTo>
                      <a:pt x="308" y="1288"/>
                    </a:lnTo>
                    <a:lnTo>
                      <a:pt x="310" y="1334"/>
                    </a:lnTo>
                    <a:lnTo>
                      <a:pt x="308" y="1381"/>
                    </a:lnTo>
                    <a:lnTo>
                      <a:pt x="304" y="1426"/>
                    </a:lnTo>
                    <a:lnTo>
                      <a:pt x="299" y="1444"/>
                    </a:lnTo>
                    <a:lnTo>
                      <a:pt x="295" y="1465"/>
                    </a:lnTo>
                    <a:lnTo>
                      <a:pt x="289" y="1482"/>
                    </a:lnTo>
                    <a:lnTo>
                      <a:pt x="282" y="1498"/>
                    </a:lnTo>
                    <a:lnTo>
                      <a:pt x="274" y="1513"/>
                    </a:lnTo>
                    <a:lnTo>
                      <a:pt x="265" y="1526"/>
                    </a:lnTo>
                    <a:lnTo>
                      <a:pt x="265" y="1526"/>
                    </a:lnTo>
                    <a:lnTo>
                      <a:pt x="252" y="1539"/>
                    </a:lnTo>
                    <a:lnTo>
                      <a:pt x="237" y="1549"/>
                    </a:lnTo>
                    <a:lnTo>
                      <a:pt x="220" y="1554"/>
                    </a:lnTo>
                    <a:lnTo>
                      <a:pt x="202" y="1556"/>
                    </a:lnTo>
                    <a:lnTo>
                      <a:pt x="202" y="1556"/>
                    </a:lnTo>
                    <a:lnTo>
                      <a:pt x="202" y="1556"/>
                    </a:lnTo>
                    <a:lnTo>
                      <a:pt x="179" y="1554"/>
                    </a:lnTo>
                    <a:lnTo>
                      <a:pt x="179" y="1554"/>
                    </a:lnTo>
                    <a:lnTo>
                      <a:pt x="155" y="1547"/>
                    </a:lnTo>
                    <a:lnTo>
                      <a:pt x="146" y="1543"/>
                    </a:lnTo>
                    <a:lnTo>
                      <a:pt x="136" y="1538"/>
                    </a:lnTo>
                    <a:lnTo>
                      <a:pt x="127" y="1532"/>
                    </a:lnTo>
                    <a:lnTo>
                      <a:pt x="119" y="1526"/>
                    </a:lnTo>
                    <a:lnTo>
                      <a:pt x="112" y="1519"/>
                    </a:lnTo>
                    <a:lnTo>
                      <a:pt x="106" y="1510"/>
                    </a:lnTo>
                    <a:lnTo>
                      <a:pt x="106" y="1510"/>
                    </a:lnTo>
                    <a:lnTo>
                      <a:pt x="99" y="1495"/>
                    </a:lnTo>
                    <a:lnTo>
                      <a:pt x="95" y="1476"/>
                    </a:lnTo>
                    <a:lnTo>
                      <a:pt x="91" y="1459"/>
                    </a:lnTo>
                    <a:lnTo>
                      <a:pt x="91" y="1439"/>
                    </a:lnTo>
                    <a:lnTo>
                      <a:pt x="93" y="1420"/>
                    </a:lnTo>
                    <a:lnTo>
                      <a:pt x="95" y="1400"/>
                    </a:lnTo>
                    <a:lnTo>
                      <a:pt x="99" y="1381"/>
                    </a:lnTo>
                    <a:lnTo>
                      <a:pt x="105" y="1364"/>
                    </a:lnTo>
                    <a:lnTo>
                      <a:pt x="105" y="1364"/>
                    </a:lnTo>
                    <a:lnTo>
                      <a:pt x="131" y="1273"/>
                    </a:lnTo>
                    <a:lnTo>
                      <a:pt x="131" y="1273"/>
                    </a:lnTo>
                    <a:lnTo>
                      <a:pt x="162" y="1174"/>
                    </a:lnTo>
                    <a:lnTo>
                      <a:pt x="162" y="1174"/>
                    </a:lnTo>
                    <a:lnTo>
                      <a:pt x="164" y="1161"/>
                    </a:lnTo>
                    <a:lnTo>
                      <a:pt x="162" y="1148"/>
                    </a:lnTo>
                    <a:lnTo>
                      <a:pt x="157" y="1136"/>
                    </a:lnTo>
                    <a:lnTo>
                      <a:pt x="147" y="1127"/>
                    </a:lnTo>
                    <a:lnTo>
                      <a:pt x="147" y="1127"/>
                    </a:lnTo>
                    <a:lnTo>
                      <a:pt x="133" y="1114"/>
                    </a:lnTo>
                    <a:lnTo>
                      <a:pt x="119" y="1099"/>
                    </a:lnTo>
                    <a:lnTo>
                      <a:pt x="119" y="1099"/>
                    </a:lnTo>
                    <a:lnTo>
                      <a:pt x="110" y="1086"/>
                    </a:lnTo>
                    <a:lnTo>
                      <a:pt x="101" y="1073"/>
                    </a:lnTo>
                    <a:lnTo>
                      <a:pt x="95" y="1058"/>
                    </a:lnTo>
                    <a:lnTo>
                      <a:pt x="90" y="1041"/>
                    </a:lnTo>
                    <a:lnTo>
                      <a:pt x="86" y="1026"/>
                    </a:lnTo>
                    <a:lnTo>
                      <a:pt x="84" y="1009"/>
                    </a:lnTo>
                    <a:lnTo>
                      <a:pt x="84" y="993"/>
                    </a:lnTo>
                    <a:lnTo>
                      <a:pt x="84" y="976"/>
                    </a:lnTo>
                    <a:lnTo>
                      <a:pt x="84" y="976"/>
                    </a:lnTo>
                    <a:lnTo>
                      <a:pt x="88" y="959"/>
                    </a:lnTo>
                    <a:lnTo>
                      <a:pt x="91" y="944"/>
                    </a:lnTo>
                    <a:lnTo>
                      <a:pt x="97" y="929"/>
                    </a:lnTo>
                    <a:lnTo>
                      <a:pt x="105" y="914"/>
                    </a:lnTo>
                    <a:lnTo>
                      <a:pt x="114" y="899"/>
                    </a:lnTo>
                    <a:lnTo>
                      <a:pt x="123" y="886"/>
                    </a:lnTo>
                    <a:lnTo>
                      <a:pt x="134" y="875"/>
                    </a:lnTo>
                    <a:lnTo>
                      <a:pt x="147" y="864"/>
                    </a:lnTo>
                    <a:lnTo>
                      <a:pt x="147" y="864"/>
                    </a:lnTo>
                    <a:lnTo>
                      <a:pt x="159" y="856"/>
                    </a:lnTo>
                    <a:lnTo>
                      <a:pt x="172" y="849"/>
                    </a:lnTo>
                    <a:lnTo>
                      <a:pt x="183" y="842"/>
                    </a:lnTo>
                    <a:lnTo>
                      <a:pt x="196" y="838"/>
                    </a:lnTo>
                    <a:lnTo>
                      <a:pt x="209" y="832"/>
                    </a:lnTo>
                    <a:lnTo>
                      <a:pt x="224" y="830"/>
                    </a:lnTo>
                    <a:lnTo>
                      <a:pt x="237" y="828"/>
                    </a:lnTo>
                    <a:lnTo>
                      <a:pt x="252" y="828"/>
                    </a:lnTo>
                    <a:lnTo>
                      <a:pt x="252" y="828"/>
                    </a:lnTo>
                    <a:lnTo>
                      <a:pt x="271" y="828"/>
                    </a:lnTo>
                    <a:lnTo>
                      <a:pt x="289" y="832"/>
                    </a:lnTo>
                    <a:lnTo>
                      <a:pt x="308" y="838"/>
                    </a:lnTo>
                    <a:lnTo>
                      <a:pt x="325" y="845"/>
                    </a:lnTo>
                    <a:lnTo>
                      <a:pt x="341" y="855"/>
                    </a:lnTo>
                    <a:lnTo>
                      <a:pt x="356" y="864"/>
                    </a:lnTo>
                    <a:lnTo>
                      <a:pt x="371" y="877"/>
                    </a:lnTo>
                    <a:lnTo>
                      <a:pt x="384" y="892"/>
                    </a:lnTo>
                    <a:lnTo>
                      <a:pt x="384" y="892"/>
                    </a:lnTo>
                    <a:lnTo>
                      <a:pt x="394" y="905"/>
                    </a:lnTo>
                    <a:lnTo>
                      <a:pt x="401" y="920"/>
                    </a:lnTo>
                    <a:lnTo>
                      <a:pt x="409" y="935"/>
                    </a:lnTo>
                    <a:lnTo>
                      <a:pt x="414" y="950"/>
                    </a:lnTo>
                    <a:lnTo>
                      <a:pt x="416" y="967"/>
                    </a:lnTo>
                    <a:lnTo>
                      <a:pt x="420" y="983"/>
                    </a:lnTo>
                    <a:lnTo>
                      <a:pt x="420" y="998"/>
                    </a:lnTo>
                    <a:lnTo>
                      <a:pt x="418" y="1015"/>
                    </a:lnTo>
                    <a:lnTo>
                      <a:pt x="418" y="1015"/>
                    </a:lnTo>
                    <a:lnTo>
                      <a:pt x="416" y="1032"/>
                    </a:lnTo>
                    <a:lnTo>
                      <a:pt x="411" y="1049"/>
                    </a:lnTo>
                    <a:lnTo>
                      <a:pt x="405" y="1064"/>
                    </a:lnTo>
                    <a:lnTo>
                      <a:pt x="397" y="1079"/>
                    </a:lnTo>
                    <a:lnTo>
                      <a:pt x="390" y="1092"/>
                    </a:lnTo>
                    <a:lnTo>
                      <a:pt x="379" y="1105"/>
                    </a:lnTo>
                    <a:lnTo>
                      <a:pt x="368" y="1118"/>
                    </a:lnTo>
                    <a:lnTo>
                      <a:pt x="356" y="1127"/>
                    </a:lnTo>
                    <a:lnTo>
                      <a:pt x="356" y="1127"/>
                    </a:lnTo>
                    <a:lnTo>
                      <a:pt x="340" y="1140"/>
                    </a:lnTo>
                    <a:lnTo>
                      <a:pt x="321" y="1149"/>
                    </a:lnTo>
                    <a:lnTo>
                      <a:pt x="321" y="1149"/>
                    </a:lnTo>
                    <a:lnTo>
                      <a:pt x="313" y="1153"/>
                    </a:lnTo>
                    <a:lnTo>
                      <a:pt x="308" y="1157"/>
                    </a:lnTo>
                    <a:lnTo>
                      <a:pt x="304" y="1163"/>
                    </a:lnTo>
                    <a:lnTo>
                      <a:pt x="300" y="1168"/>
                    </a:lnTo>
                    <a:lnTo>
                      <a:pt x="297" y="1176"/>
                    </a:lnTo>
                    <a:lnTo>
                      <a:pt x="297" y="1181"/>
                    </a:lnTo>
                    <a:lnTo>
                      <a:pt x="295" y="1189"/>
                    </a:lnTo>
                    <a:lnTo>
                      <a:pt x="297" y="1196"/>
                    </a:lnTo>
                    <a:lnTo>
                      <a:pt x="297" y="1196"/>
                    </a:lnTo>
                    <a:close/>
                    <a:moveTo>
                      <a:pt x="384" y="1211"/>
                    </a:moveTo>
                    <a:lnTo>
                      <a:pt x="384" y="1211"/>
                    </a:lnTo>
                    <a:lnTo>
                      <a:pt x="407" y="1194"/>
                    </a:lnTo>
                    <a:lnTo>
                      <a:pt x="407" y="1194"/>
                    </a:lnTo>
                    <a:lnTo>
                      <a:pt x="427" y="1176"/>
                    </a:lnTo>
                    <a:lnTo>
                      <a:pt x="427" y="1176"/>
                    </a:lnTo>
                    <a:lnTo>
                      <a:pt x="409" y="1215"/>
                    </a:lnTo>
                    <a:lnTo>
                      <a:pt x="390" y="1256"/>
                    </a:lnTo>
                    <a:lnTo>
                      <a:pt x="390" y="1256"/>
                    </a:lnTo>
                    <a:lnTo>
                      <a:pt x="384" y="1211"/>
                    </a:lnTo>
                    <a:lnTo>
                      <a:pt x="384" y="1211"/>
                    </a:lnTo>
                    <a:close/>
                    <a:moveTo>
                      <a:pt x="606" y="2469"/>
                    </a:moveTo>
                    <a:lnTo>
                      <a:pt x="606" y="2469"/>
                    </a:lnTo>
                    <a:lnTo>
                      <a:pt x="605" y="2575"/>
                    </a:lnTo>
                    <a:lnTo>
                      <a:pt x="603" y="2682"/>
                    </a:lnTo>
                    <a:lnTo>
                      <a:pt x="603" y="2682"/>
                    </a:lnTo>
                    <a:lnTo>
                      <a:pt x="599" y="2700"/>
                    </a:lnTo>
                    <a:lnTo>
                      <a:pt x="599" y="2700"/>
                    </a:lnTo>
                    <a:lnTo>
                      <a:pt x="593" y="2670"/>
                    </a:lnTo>
                    <a:lnTo>
                      <a:pt x="593" y="2670"/>
                    </a:lnTo>
                    <a:lnTo>
                      <a:pt x="590" y="2648"/>
                    </a:lnTo>
                    <a:lnTo>
                      <a:pt x="586" y="2620"/>
                    </a:lnTo>
                    <a:lnTo>
                      <a:pt x="582" y="2558"/>
                    </a:lnTo>
                    <a:lnTo>
                      <a:pt x="582" y="2488"/>
                    </a:lnTo>
                    <a:lnTo>
                      <a:pt x="582" y="2409"/>
                    </a:lnTo>
                    <a:lnTo>
                      <a:pt x="586" y="2331"/>
                    </a:lnTo>
                    <a:lnTo>
                      <a:pt x="590" y="2256"/>
                    </a:lnTo>
                    <a:lnTo>
                      <a:pt x="597" y="2187"/>
                    </a:lnTo>
                    <a:lnTo>
                      <a:pt x="605" y="2131"/>
                    </a:lnTo>
                    <a:lnTo>
                      <a:pt x="605" y="2131"/>
                    </a:lnTo>
                    <a:lnTo>
                      <a:pt x="608" y="2163"/>
                    </a:lnTo>
                    <a:lnTo>
                      <a:pt x="610" y="2202"/>
                    </a:lnTo>
                    <a:lnTo>
                      <a:pt x="610" y="2290"/>
                    </a:lnTo>
                    <a:lnTo>
                      <a:pt x="610" y="2381"/>
                    </a:lnTo>
                    <a:lnTo>
                      <a:pt x="606" y="2469"/>
                    </a:lnTo>
                    <a:lnTo>
                      <a:pt x="606" y="246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62"/>
              <p:cNvSpPr>
                <a:spLocks noEditPoints="1"/>
              </p:cNvSpPr>
              <p:nvPr/>
            </p:nvSpPr>
            <p:spPr bwMode="auto">
              <a:xfrm>
                <a:off x="5891213" y="2990850"/>
                <a:ext cx="222250" cy="309563"/>
              </a:xfrm>
              <a:custGeom>
                <a:avLst/>
                <a:gdLst>
                  <a:gd name="T0" fmla="*/ 6 w 280"/>
                  <a:gd name="T1" fmla="*/ 71 h 390"/>
                  <a:gd name="T2" fmla="*/ 6 w 280"/>
                  <a:gd name="T3" fmla="*/ 75 h 390"/>
                  <a:gd name="T4" fmla="*/ 30 w 280"/>
                  <a:gd name="T5" fmla="*/ 205 h 390"/>
                  <a:gd name="T6" fmla="*/ 53 w 280"/>
                  <a:gd name="T7" fmla="*/ 355 h 390"/>
                  <a:gd name="T8" fmla="*/ 54 w 280"/>
                  <a:gd name="T9" fmla="*/ 362 h 390"/>
                  <a:gd name="T10" fmla="*/ 64 w 280"/>
                  <a:gd name="T11" fmla="*/ 379 h 390"/>
                  <a:gd name="T12" fmla="*/ 71 w 280"/>
                  <a:gd name="T13" fmla="*/ 385 h 390"/>
                  <a:gd name="T14" fmla="*/ 94 w 280"/>
                  <a:gd name="T15" fmla="*/ 390 h 390"/>
                  <a:gd name="T16" fmla="*/ 107 w 280"/>
                  <a:gd name="T17" fmla="*/ 388 h 390"/>
                  <a:gd name="T18" fmla="*/ 133 w 280"/>
                  <a:gd name="T19" fmla="*/ 379 h 390"/>
                  <a:gd name="T20" fmla="*/ 176 w 280"/>
                  <a:gd name="T21" fmla="*/ 360 h 390"/>
                  <a:gd name="T22" fmla="*/ 211 w 280"/>
                  <a:gd name="T23" fmla="*/ 338 h 390"/>
                  <a:gd name="T24" fmla="*/ 237 w 280"/>
                  <a:gd name="T25" fmla="*/ 315 h 390"/>
                  <a:gd name="T26" fmla="*/ 256 w 280"/>
                  <a:gd name="T27" fmla="*/ 293 h 390"/>
                  <a:gd name="T28" fmla="*/ 269 w 280"/>
                  <a:gd name="T29" fmla="*/ 271 h 390"/>
                  <a:gd name="T30" fmla="*/ 278 w 280"/>
                  <a:gd name="T31" fmla="*/ 239 h 390"/>
                  <a:gd name="T32" fmla="*/ 280 w 280"/>
                  <a:gd name="T33" fmla="*/ 218 h 390"/>
                  <a:gd name="T34" fmla="*/ 275 w 280"/>
                  <a:gd name="T35" fmla="*/ 179 h 390"/>
                  <a:gd name="T36" fmla="*/ 263 w 280"/>
                  <a:gd name="T37" fmla="*/ 144 h 390"/>
                  <a:gd name="T38" fmla="*/ 245 w 280"/>
                  <a:gd name="T39" fmla="*/ 110 h 390"/>
                  <a:gd name="T40" fmla="*/ 219 w 280"/>
                  <a:gd name="T41" fmla="*/ 80 h 390"/>
                  <a:gd name="T42" fmla="*/ 187 w 280"/>
                  <a:gd name="T43" fmla="*/ 54 h 390"/>
                  <a:gd name="T44" fmla="*/ 148 w 280"/>
                  <a:gd name="T45" fmla="*/ 32 h 390"/>
                  <a:gd name="T46" fmla="*/ 103 w 280"/>
                  <a:gd name="T47" fmla="*/ 15 h 390"/>
                  <a:gd name="T48" fmla="*/ 51 w 280"/>
                  <a:gd name="T49" fmla="*/ 2 h 390"/>
                  <a:gd name="T50" fmla="*/ 41 w 280"/>
                  <a:gd name="T51" fmla="*/ 0 h 390"/>
                  <a:gd name="T52" fmla="*/ 21 w 280"/>
                  <a:gd name="T53" fmla="*/ 6 h 390"/>
                  <a:gd name="T54" fmla="*/ 13 w 280"/>
                  <a:gd name="T55" fmla="*/ 13 h 390"/>
                  <a:gd name="T56" fmla="*/ 2 w 280"/>
                  <a:gd name="T57" fmla="*/ 30 h 390"/>
                  <a:gd name="T58" fmla="*/ 2 w 280"/>
                  <a:gd name="T59" fmla="*/ 50 h 390"/>
                  <a:gd name="T60" fmla="*/ 6 w 280"/>
                  <a:gd name="T61" fmla="*/ 71 h 390"/>
                  <a:gd name="T62" fmla="*/ 129 w 280"/>
                  <a:gd name="T63" fmla="*/ 289 h 390"/>
                  <a:gd name="T64" fmla="*/ 114 w 280"/>
                  <a:gd name="T65" fmla="*/ 192 h 390"/>
                  <a:gd name="T66" fmla="*/ 97 w 280"/>
                  <a:gd name="T67" fmla="*/ 103 h 390"/>
                  <a:gd name="T68" fmla="*/ 140 w 280"/>
                  <a:gd name="T69" fmla="*/ 123 h 390"/>
                  <a:gd name="T70" fmla="*/ 170 w 280"/>
                  <a:gd name="T71" fmla="*/ 151 h 390"/>
                  <a:gd name="T72" fmla="*/ 189 w 280"/>
                  <a:gd name="T73" fmla="*/ 183 h 390"/>
                  <a:gd name="T74" fmla="*/ 196 w 280"/>
                  <a:gd name="T75" fmla="*/ 220 h 390"/>
                  <a:gd name="T76" fmla="*/ 194 w 280"/>
                  <a:gd name="T77" fmla="*/ 231 h 390"/>
                  <a:gd name="T78" fmla="*/ 183 w 280"/>
                  <a:gd name="T79" fmla="*/ 252 h 390"/>
                  <a:gd name="T80" fmla="*/ 165 w 280"/>
                  <a:gd name="T81" fmla="*/ 269 h 390"/>
                  <a:gd name="T82" fmla="*/ 129 w 280"/>
                  <a:gd name="T83" fmla="*/ 289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80" h="390">
                    <a:moveTo>
                      <a:pt x="6" y="71"/>
                    </a:moveTo>
                    <a:lnTo>
                      <a:pt x="6" y="71"/>
                    </a:lnTo>
                    <a:lnTo>
                      <a:pt x="6" y="75"/>
                    </a:lnTo>
                    <a:lnTo>
                      <a:pt x="6" y="75"/>
                    </a:lnTo>
                    <a:lnTo>
                      <a:pt x="19" y="136"/>
                    </a:lnTo>
                    <a:lnTo>
                      <a:pt x="30" y="205"/>
                    </a:lnTo>
                    <a:lnTo>
                      <a:pt x="41" y="276"/>
                    </a:lnTo>
                    <a:lnTo>
                      <a:pt x="53" y="355"/>
                    </a:lnTo>
                    <a:lnTo>
                      <a:pt x="53" y="355"/>
                    </a:lnTo>
                    <a:lnTo>
                      <a:pt x="54" y="362"/>
                    </a:lnTo>
                    <a:lnTo>
                      <a:pt x="58" y="371"/>
                    </a:lnTo>
                    <a:lnTo>
                      <a:pt x="64" y="379"/>
                    </a:lnTo>
                    <a:lnTo>
                      <a:pt x="71" y="385"/>
                    </a:lnTo>
                    <a:lnTo>
                      <a:pt x="71" y="385"/>
                    </a:lnTo>
                    <a:lnTo>
                      <a:pt x="82" y="388"/>
                    </a:lnTo>
                    <a:lnTo>
                      <a:pt x="94" y="390"/>
                    </a:lnTo>
                    <a:lnTo>
                      <a:pt x="94" y="390"/>
                    </a:lnTo>
                    <a:lnTo>
                      <a:pt x="107" y="388"/>
                    </a:lnTo>
                    <a:lnTo>
                      <a:pt x="107" y="388"/>
                    </a:lnTo>
                    <a:lnTo>
                      <a:pt x="133" y="379"/>
                    </a:lnTo>
                    <a:lnTo>
                      <a:pt x="155" y="370"/>
                    </a:lnTo>
                    <a:lnTo>
                      <a:pt x="176" y="360"/>
                    </a:lnTo>
                    <a:lnTo>
                      <a:pt x="194" y="349"/>
                    </a:lnTo>
                    <a:lnTo>
                      <a:pt x="211" y="338"/>
                    </a:lnTo>
                    <a:lnTo>
                      <a:pt x="226" y="327"/>
                    </a:lnTo>
                    <a:lnTo>
                      <a:pt x="237" y="315"/>
                    </a:lnTo>
                    <a:lnTo>
                      <a:pt x="249" y="304"/>
                    </a:lnTo>
                    <a:lnTo>
                      <a:pt x="256" y="293"/>
                    </a:lnTo>
                    <a:lnTo>
                      <a:pt x="263" y="282"/>
                    </a:lnTo>
                    <a:lnTo>
                      <a:pt x="269" y="271"/>
                    </a:lnTo>
                    <a:lnTo>
                      <a:pt x="273" y="259"/>
                    </a:lnTo>
                    <a:lnTo>
                      <a:pt x="278" y="239"/>
                    </a:lnTo>
                    <a:lnTo>
                      <a:pt x="280" y="218"/>
                    </a:lnTo>
                    <a:lnTo>
                      <a:pt x="280" y="218"/>
                    </a:lnTo>
                    <a:lnTo>
                      <a:pt x="278" y="200"/>
                    </a:lnTo>
                    <a:lnTo>
                      <a:pt x="275" y="179"/>
                    </a:lnTo>
                    <a:lnTo>
                      <a:pt x="271" y="161"/>
                    </a:lnTo>
                    <a:lnTo>
                      <a:pt x="263" y="144"/>
                    </a:lnTo>
                    <a:lnTo>
                      <a:pt x="254" y="125"/>
                    </a:lnTo>
                    <a:lnTo>
                      <a:pt x="245" y="110"/>
                    </a:lnTo>
                    <a:lnTo>
                      <a:pt x="234" y="95"/>
                    </a:lnTo>
                    <a:lnTo>
                      <a:pt x="219" y="80"/>
                    </a:lnTo>
                    <a:lnTo>
                      <a:pt x="204" y="67"/>
                    </a:lnTo>
                    <a:lnTo>
                      <a:pt x="187" y="54"/>
                    </a:lnTo>
                    <a:lnTo>
                      <a:pt x="168" y="43"/>
                    </a:lnTo>
                    <a:lnTo>
                      <a:pt x="148" y="32"/>
                    </a:lnTo>
                    <a:lnTo>
                      <a:pt x="125" y="22"/>
                    </a:lnTo>
                    <a:lnTo>
                      <a:pt x="103" y="15"/>
                    </a:lnTo>
                    <a:lnTo>
                      <a:pt x="79" y="8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41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8" y="21"/>
                    </a:lnTo>
                    <a:lnTo>
                      <a:pt x="2" y="30"/>
                    </a:lnTo>
                    <a:lnTo>
                      <a:pt x="0" y="39"/>
                    </a:lnTo>
                    <a:lnTo>
                      <a:pt x="2" y="50"/>
                    </a:lnTo>
                    <a:lnTo>
                      <a:pt x="2" y="50"/>
                    </a:lnTo>
                    <a:lnTo>
                      <a:pt x="6" y="71"/>
                    </a:lnTo>
                    <a:lnTo>
                      <a:pt x="6" y="71"/>
                    </a:lnTo>
                    <a:close/>
                    <a:moveTo>
                      <a:pt x="129" y="289"/>
                    </a:moveTo>
                    <a:lnTo>
                      <a:pt x="129" y="289"/>
                    </a:lnTo>
                    <a:lnTo>
                      <a:pt x="114" y="192"/>
                    </a:lnTo>
                    <a:lnTo>
                      <a:pt x="97" y="103"/>
                    </a:lnTo>
                    <a:lnTo>
                      <a:pt x="97" y="103"/>
                    </a:lnTo>
                    <a:lnTo>
                      <a:pt x="120" y="112"/>
                    </a:lnTo>
                    <a:lnTo>
                      <a:pt x="140" y="123"/>
                    </a:lnTo>
                    <a:lnTo>
                      <a:pt x="157" y="136"/>
                    </a:lnTo>
                    <a:lnTo>
                      <a:pt x="170" y="151"/>
                    </a:lnTo>
                    <a:lnTo>
                      <a:pt x="181" y="166"/>
                    </a:lnTo>
                    <a:lnTo>
                      <a:pt x="189" y="183"/>
                    </a:lnTo>
                    <a:lnTo>
                      <a:pt x="194" y="202"/>
                    </a:lnTo>
                    <a:lnTo>
                      <a:pt x="196" y="220"/>
                    </a:lnTo>
                    <a:lnTo>
                      <a:pt x="196" y="220"/>
                    </a:lnTo>
                    <a:lnTo>
                      <a:pt x="194" y="231"/>
                    </a:lnTo>
                    <a:lnTo>
                      <a:pt x="191" y="241"/>
                    </a:lnTo>
                    <a:lnTo>
                      <a:pt x="183" y="252"/>
                    </a:lnTo>
                    <a:lnTo>
                      <a:pt x="174" y="259"/>
                    </a:lnTo>
                    <a:lnTo>
                      <a:pt x="165" y="269"/>
                    </a:lnTo>
                    <a:lnTo>
                      <a:pt x="153" y="276"/>
                    </a:lnTo>
                    <a:lnTo>
                      <a:pt x="129" y="289"/>
                    </a:lnTo>
                    <a:lnTo>
                      <a:pt x="129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2" name="Freeform 263"/>
              <p:cNvSpPr>
                <a:spLocks/>
              </p:cNvSpPr>
              <p:nvPr/>
            </p:nvSpPr>
            <p:spPr bwMode="auto">
              <a:xfrm>
                <a:off x="5487988" y="2235200"/>
                <a:ext cx="101600" cy="161925"/>
              </a:xfrm>
              <a:custGeom>
                <a:avLst/>
                <a:gdLst>
                  <a:gd name="T0" fmla="*/ 71 w 127"/>
                  <a:gd name="T1" fmla="*/ 0 h 204"/>
                  <a:gd name="T2" fmla="*/ 71 w 127"/>
                  <a:gd name="T3" fmla="*/ 0 h 204"/>
                  <a:gd name="T4" fmla="*/ 58 w 127"/>
                  <a:gd name="T5" fmla="*/ 0 h 204"/>
                  <a:gd name="T6" fmla="*/ 46 w 127"/>
                  <a:gd name="T7" fmla="*/ 4 h 204"/>
                  <a:gd name="T8" fmla="*/ 35 w 127"/>
                  <a:gd name="T9" fmla="*/ 10 h 204"/>
                  <a:gd name="T10" fmla="*/ 26 w 127"/>
                  <a:gd name="T11" fmla="*/ 15 h 204"/>
                  <a:gd name="T12" fmla="*/ 18 w 127"/>
                  <a:gd name="T13" fmla="*/ 25 h 204"/>
                  <a:gd name="T14" fmla="*/ 11 w 127"/>
                  <a:gd name="T15" fmla="*/ 34 h 204"/>
                  <a:gd name="T16" fmla="*/ 7 w 127"/>
                  <a:gd name="T17" fmla="*/ 47 h 204"/>
                  <a:gd name="T18" fmla="*/ 5 w 127"/>
                  <a:gd name="T19" fmla="*/ 58 h 204"/>
                  <a:gd name="T20" fmla="*/ 0 w 127"/>
                  <a:gd name="T21" fmla="*/ 137 h 204"/>
                  <a:gd name="T22" fmla="*/ 0 w 127"/>
                  <a:gd name="T23" fmla="*/ 137 h 204"/>
                  <a:gd name="T24" fmla="*/ 0 w 127"/>
                  <a:gd name="T25" fmla="*/ 150 h 204"/>
                  <a:gd name="T26" fmla="*/ 2 w 127"/>
                  <a:gd name="T27" fmla="*/ 161 h 204"/>
                  <a:gd name="T28" fmla="*/ 7 w 127"/>
                  <a:gd name="T29" fmla="*/ 172 h 204"/>
                  <a:gd name="T30" fmla="*/ 13 w 127"/>
                  <a:gd name="T31" fmla="*/ 181 h 204"/>
                  <a:gd name="T32" fmla="*/ 22 w 127"/>
                  <a:gd name="T33" fmla="*/ 191 h 204"/>
                  <a:gd name="T34" fmla="*/ 32 w 127"/>
                  <a:gd name="T35" fmla="*/ 196 h 204"/>
                  <a:gd name="T36" fmla="*/ 43 w 127"/>
                  <a:gd name="T37" fmla="*/ 202 h 204"/>
                  <a:gd name="T38" fmla="*/ 56 w 127"/>
                  <a:gd name="T39" fmla="*/ 204 h 204"/>
                  <a:gd name="T40" fmla="*/ 56 w 127"/>
                  <a:gd name="T41" fmla="*/ 204 h 204"/>
                  <a:gd name="T42" fmla="*/ 69 w 127"/>
                  <a:gd name="T43" fmla="*/ 204 h 204"/>
                  <a:gd name="T44" fmla="*/ 80 w 127"/>
                  <a:gd name="T45" fmla="*/ 200 h 204"/>
                  <a:gd name="T46" fmla="*/ 91 w 127"/>
                  <a:gd name="T47" fmla="*/ 194 h 204"/>
                  <a:gd name="T48" fmla="*/ 101 w 127"/>
                  <a:gd name="T49" fmla="*/ 189 h 204"/>
                  <a:gd name="T50" fmla="*/ 108 w 127"/>
                  <a:gd name="T51" fmla="*/ 179 h 204"/>
                  <a:gd name="T52" fmla="*/ 114 w 127"/>
                  <a:gd name="T53" fmla="*/ 170 h 204"/>
                  <a:gd name="T54" fmla="*/ 119 w 127"/>
                  <a:gd name="T55" fmla="*/ 157 h 204"/>
                  <a:gd name="T56" fmla="*/ 121 w 127"/>
                  <a:gd name="T57" fmla="*/ 146 h 204"/>
                  <a:gd name="T58" fmla="*/ 127 w 127"/>
                  <a:gd name="T59" fmla="*/ 68 h 204"/>
                  <a:gd name="T60" fmla="*/ 127 w 127"/>
                  <a:gd name="T61" fmla="*/ 68 h 204"/>
                  <a:gd name="T62" fmla="*/ 127 w 127"/>
                  <a:gd name="T63" fmla="*/ 54 h 204"/>
                  <a:gd name="T64" fmla="*/ 123 w 127"/>
                  <a:gd name="T65" fmla="*/ 43 h 204"/>
                  <a:gd name="T66" fmla="*/ 119 w 127"/>
                  <a:gd name="T67" fmla="*/ 32 h 204"/>
                  <a:gd name="T68" fmla="*/ 112 w 127"/>
                  <a:gd name="T69" fmla="*/ 23 h 204"/>
                  <a:gd name="T70" fmla="*/ 104 w 127"/>
                  <a:gd name="T71" fmla="*/ 13 h 204"/>
                  <a:gd name="T72" fmla="*/ 95 w 127"/>
                  <a:gd name="T73" fmla="*/ 8 h 204"/>
                  <a:gd name="T74" fmla="*/ 84 w 127"/>
                  <a:gd name="T75" fmla="*/ 2 h 204"/>
                  <a:gd name="T76" fmla="*/ 71 w 127"/>
                  <a:gd name="T77" fmla="*/ 0 h 204"/>
                  <a:gd name="T78" fmla="*/ 71 w 127"/>
                  <a:gd name="T79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7" h="204">
                    <a:moveTo>
                      <a:pt x="71" y="0"/>
                    </a:moveTo>
                    <a:lnTo>
                      <a:pt x="71" y="0"/>
                    </a:lnTo>
                    <a:lnTo>
                      <a:pt x="58" y="0"/>
                    </a:lnTo>
                    <a:lnTo>
                      <a:pt x="46" y="4"/>
                    </a:lnTo>
                    <a:lnTo>
                      <a:pt x="35" y="10"/>
                    </a:lnTo>
                    <a:lnTo>
                      <a:pt x="26" y="15"/>
                    </a:lnTo>
                    <a:lnTo>
                      <a:pt x="18" y="25"/>
                    </a:lnTo>
                    <a:lnTo>
                      <a:pt x="11" y="34"/>
                    </a:lnTo>
                    <a:lnTo>
                      <a:pt x="7" y="47"/>
                    </a:lnTo>
                    <a:lnTo>
                      <a:pt x="5" y="58"/>
                    </a:lnTo>
                    <a:lnTo>
                      <a:pt x="0" y="137"/>
                    </a:lnTo>
                    <a:lnTo>
                      <a:pt x="0" y="137"/>
                    </a:lnTo>
                    <a:lnTo>
                      <a:pt x="0" y="150"/>
                    </a:lnTo>
                    <a:lnTo>
                      <a:pt x="2" y="161"/>
                    </a:lnTo>
                    <a:lnTo>
                      <a:pt x="7" y="172"/>
                    </a:lnTo>
                    <a:lnTo>
                      <a:pt x="13" y="181"/>
                    </a:lnTo>
                    <a:lnTo>
                      <a:pt x="22" y="191"/>
                    </a:lnTo>
                    <a:lnTo>
                      <a:pt x="32" y="196"/>
                    </a:lnTo>
                    <a:lnTo>
                      <a:pt x="43" y="202"/>
                    </a:lnTo>
                    <a:lnTo>
                      <a:pt x="56" y="204"/>
                    </a:lnTo>
                    <a:lnTo>
                      <a:pt x="56" y="204"/>
                    </a:lnTo>
                    <a:lnTo>
                      <a:pt x="69" y="204"/>
                    </a:lnTo>
                    <a:lnTo>
                      <a:pt x="80" y="200"/>
                    </a:lnTo>
                    <a:lnTo>
                      <a:pt x="91" y="194"/>
                    </a:lnTo>
                    <a:lnTo>
                      <a:pt x="101" y="189"/>
                    </a:lnTo>
                    <a:lnTo>
                      <a:pt x="108" y="179"/>
                    </a:lnTo>
                    <a:lnTo>
                      <a:pt x="114" y="170"/>
                    </a:lnTo>
                    <a:lnTo>
                      <a:pt x="119" y="157"/>
                    </a:lnTo>
                    <a:lnTo>
                      <a:pt x="121" y="146"/>
                    </a:lnTo>
                    <a:lnTo>
                      <a:pt x="127" y="68"/>
                    </a:lnTo>
                    <a:lnTo>
                      <a:pt x="127" y="68"/>
                    </a:lnTo>
                    <a:lnTo>
                      <a:pt x="127" y="54"/>
                    </a:lnTo>
                    <a:lnTo>
                      <a:pt x="123" y="43"/>
                    </a:lnTo>
                    <a:lnTo>
                      <a:pt x="119" y="32"/>
                    </a:lnTo>
                    <a:lnTo>
                      <a:pt x="112" y="23"/>
                    </a:lnTo>
                    <a:lnTo>
                      <a:pt x="104" y="13"/>
                    </a:lnTo>
                    <a:lnTo>
                      <a:pt x="95" y="8"/>
                    </a:lnTo>
                    <a:lnTo>
                      <a:pt x="84" y="2"/>
                    </a:lnTo>
                    <a:lnTo>
                      <a:pt x="71" y="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3" name="Freeform 264"/>
              <p:cNvSpPr>
                <a:spLocks/>
              </p:cNvSpPr>
              <p:nvPr/>
            </p:nvSpPr>
            <p:spPr bwMode="auto">
              <a:xfrm>
                <a:off x="5875338" y="2235200"/>
                <a:ext cx="100013" cy="161925"/>
              </a:xfrm>
              <a:custGeom>
                <a:avLst/>
                <a:gdLst>
                  <a:gd name="T0" fmla="*/ 56 w 127"/>
                  <a:gd name="T1" fmla="*/ 0 h 204"/>
                  <a:gd name="T2" fmla="*/ 56 w 127"/>
                  <a:gd name="T3" fmla="*/ 0 h 204"/>
                  <a:gd name="T4" fmla="*/ 43 w 127"/>
                  <a:gd name="T5" fmla="*/ 2 h 204"/>
                  <a:gd name="T6" fmla="*/ 32 w 127"/>
                  <a:gd name="T7" fmla="*/ 8 h 204"/>
                  <a:gd name="T8" fmla="*/ 22 w 127"/>
                  <a:gd name="T9" fmla="*/ 13 h 204"/>
                  <a:gd name="T10" fmla="*/ 13 w 127"/>
                  <a:gd name="T11" fmla="*/ 23 h 204"/>
                  <a:gd name="T12" fmla="*/ 7 w 127"/>
                  <a:gd name="T13" fmla="*/ 32 h 204"/>
                  <a:gd name="T14" fmla="*/ 4 w 127"/>
                  <a:gd name="T15" fmla="*/ 43 h 204"/>
                  <a:gd name="T16" fmla="*/ 0 w 127"/>
                  <a:gd name="T17" fmla="*/ 54 h 204"/>
                  <a:gd name="T18" fmla="*/ 0 w 127"/>
                  <a:gd name="T19" fmla="*/ 68 h 204"/>
                  <a:gd name="T20" fmla="*/ 5 w 127"/>
                  <a:gd name="T21" fmla="*/ 146 h 204"/>
                  <a:gd name="T22" fmla="*/ 5 w 127"/>
                  <a:gd name="T23" fmla="*/ 146 h 204"/>
                  <a:gd name="T24" fmla="*/ 7 w 127"/>
                  <a:gd name="T25" fmla="*/ 157 h 204"/>
                  <a:gd name="T26" fmla="*/ 13 w 127"/>
                  <a:gd name="T27" fmla="*/ 170 h 204"/>
                  <a:gd name="T28" fmla="*/ 18 w 127"/>
                  <a:gd name="T29" fmla="*/ 179 h 204"/>
                  <a:gd name="T30" fmla="*/ 26 w 127"/>
                  <a:gd name="T31" fmla="*/ 189 h 204"/>
                  <a:gd name="T32" fmla="*/ 35 w 127"/>
                  <a:gd name="T33" fmla="*/ 194 h 204"/>
                  <a:gd name="T34" fmla="*/ 46 w 127"/>
                  <a:gd name="T35" fmla="*/ 200 h 204"/>
                  <a:gd name="T36" fmla="*/ 58 w 127"/>
                  <a:gd name="T37" fmla="*/ 204 h 204"/>
                  <a:gd name="T38" fmla="*/ 71 w 127"/>
                  <a:gd name="T39" fmla="*/ 204 h 204"/>
                  <a:gd name="T40" fmla="*/ 71 w 127"/>
                  <a:gd name="T41" fmla="*/ 204 h 204"/>
                  <a:gd name="T42" fmla="*/ 84 w 127"/>
                  <a:gd name="T43" fmla="*/ 202 h 204"/>
                  <a:gd name="T44" fmla="*/ 95 w 127"/>
                  <a:gd name="T45" fmla="*/ 196 h 204"/>
                  <a:gd name="T46" fmla="*/ 104 w 127"/>
                  <a:gd name="T47" fmla="*/ 191 h 204"/>
                  <a:gd name="T48" fmla="*/ 114 w 127"/>
                  <a:gd name="T49" fmla="*/ 181 h 204"/>
                  <a:gd name="T50" fmla="*/ 119 w 127"/>
                  <a:gd name="T51" fmla="*/ 172 h 204"/>
                  <a:gd name="T52" fmla="*/ 125 w 127"/>
                  <a:gd name="T53" fmla="*/ 161 h 204"/>
                  <a:gd name="T54" fmla="*/ 127 w 127"/>
                  <a:gd name="T55" fmla="*/ 150 h 204"/>
                  <a:gd name="T56" fmla="*/ 127 w 127"/>
                  <a:gd name="T57" fmla="*/ 137 h 204"/>
                  <a:gd name="T58" fmla="*/ 121 w 127"/>
                  <a:gd name="T59" fmla="*/ 58 h 204"/>
                  <a:gd name="T60" fmla="*/ 121 w 127"/>
                  <a:gd name="T61" fmla="*/ 58 h 204"/>
                  <a:gd name="T62" fmla="*/ 119 w 127"/>
                  <a:gd name="T63" fmla="*/ 47 h 204"/>
                  <a:gd name="T64" fmla="*/ 114 w 127"/>
                  <a:gd name="T65" fmla="*/ 34 h 204"/>
                  <a:gd name="T66" fmla="*/ 108 w 127"/>
                  <a:gd name="T67" fmla="*/ 25 h 204"/>
                  <a:gd name="T68" fmla="*/ 101 w 127"/>
                  <a:gd name="T69" fmla="*/ 15 h 204"/>
                  <a:gd name="T70" fmla="*/ 91 w 127"/>
                  <a:gd name="T71" fmla="*/ 10 h 204"/>
                  <a:gd name="T72" fmla="*/ 80 w 127"/>
                  <a:gd name="T73" fmla="*/ 4 h 204"/>
                  <a:gd name="T74" fmla="*/ 69 w 127"/>
                  <a:gd name="T75" fmla="*/ 0 h 204"/>
                  <a:gd name="T76" fmla="*/ 56 w 127"/>
                  <a:gd name="T77" fmla="*/ 0 h 204"/>
                  <a:gd name="T78" fmla="*/ 56 w 127"/>
                  <a:gd name="T79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7" h="204">
                    <a:moveTo>
                      <a:pt x="56" y="0"/>
                    </a:moveTo>
                    <a:lnTo>
                      <a:pt x="56" y="0"/>
                    </a:lnTo>
                    <a:lnTo>
                      <a:pt x="43" y="2"/>
                    </a:lnTo>
                    <a:lnTo>
                      <a:pt x="32" y="8"/>
                    </a:lnTo>
                    <a:lnTo>
                      <a:pt x="22" y="13"/>
                    </a:lnTo>
                    <a:lnTo>
                      <a:pt x="13" y="23"/>
                    </a:lnTo>
                    <a:lnTo>
                      <a:pt x="7" y="32"/>
                    </a:lnTo>
                    <a:lnTo>
                      <a:pt x="4" y="43"/>
                    </a:lnTo>
                    <a:lnTo>
                      <a:pt x="0" y="54"/>
                    </a:lnTo>
                    <a:lnTo>
                      <a:pt x="0" y="68"/>
                    </a:lnTo>
                    <a:lnTo>
                      <a:pt x="5" y="146"/>
                    </a:lnTo>
                    <a:lnTo>
                      <a:pt x="5" y="146"/>
                    </a:lnTo>
                    <a:lnTo>
                      <a:pt x="7" y="157"/>
                    </a:lnTo>
                    <a:lnTo>
                      <a:pt x="13" y="170"/>
                    </a:lnTo>
                    <a:lnTo>
                      <a:pt x="18" y="179"/>
                    </a:lnTo>
                    <a:lnTo>
                      <a:pt x="26" y="189"/>
                    </a:lnTo>
                    <a:lnTo>
                      <a:pt x="35" y="194"/>
                    </a:lnTo>
                    <a:lnTo>
                      <a:pt x="46" y="200"/>
                    </a:lnTo>
                    <a:lnTo>
                      <a:pt x="58" y="204"/>
                    </a:lnTo>
                    <a:lnTo>
                      <a:pt x="71" y="204"/>
                    </a:lnTo>
                    <a:lnTo>
                      <a:pt x="71" y="204"/>
                    </a:lnTo>
                    <a:lnTo>
                      <a:pt x="84" y="202"/>
                    </a:lnTo>
                    <a:lnTo>
                      <a:pt x="95" y="196"/>
                    </a:lnTo>
                    <a:lnTo>
                      <a:pt x="104" y="191"/>
                    </a:lnTo>
                    <a:lnTo>
                      <a:pt x="114" y="181"/>
                    </a:lnTo>
                    <a:lnTo>
                      <a:pt x="119" y="172"/>
                    </a:lnTo>
                    <a:lnTo>
                      <a:pt x="125" y="161"/>
                    </a:lnTo>
                    <a:lnTo>
                      <a:pt x="127" y="150"/>
                    </a:lnTo>
                    <a:lnTo>
                      <a:pt x="127" y="137"/>
                    </a:lnTo>
                    <a:lnTo>
                      <a:pt x="121" y="58"/>
                    </a:lnTo>
                    <a:lnTo>
                      <a:pt x="121" y="58"/>
                    </a:lnTo>
                    <a:lnTo>
                      <a:pt x="119" y="47"/>
                    </a:lnTo>
                    <a:lnTo>
                      <a:pt x="114" y="34"/>
                    </a:lnTo>
                    <a:lnTo>
                      <a:pt x="108" y="25"/>
                    </a:lnTo>
                    <a:lnTo>
                      <a:pt x="101" y="15"/>
                    </a:lnTo>
                    <a:lnTo>
                      <a:pt x="91" y="10"/>
                    </a:lnTo>
                    <a:lnTo>
                      <a:pt x="80" y="4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11" name="그룹 42"/>
            <p:cNvGrpSpPr/>
            <p:nvPr/>
          </p:nvGrpSpPr>
          <p:grpSpPr>
            <a:xfrm>
              <a:off x="7799489" y="3888934"/>
              <a:ext cx="548770" cy="474713"/>
              <a:chOff x="6620815" y="3930208"/>
              <a:chExt cx="548770" cy="474713"/>
            </a:xfrm>
          </p:grpSpPr>
          <p:sp>
            <p:nvSpPr>
              <p:cNvPr id="12" name="Freeform 8"/>
              <p:cNvSpPr>
                <a:spLocks/>
              </p:cNvSpPr>
              <p:nvPr/>
            </p:nvSpPr>
            <p:spPr bwMode="auto">
              <a:xfrm>
                <a:off x="6620815" y="3930208"/>
                <a:ext cx="548770" cy="474713"/>
              </a:xfrm>
              <a:custGeom>
                <a:avLst/>
                <a:gdLst>
                  <a:gd name="T0" fmla="*/ 730 w 741"/>
                  <a:gd name="T1" fmla="*/ 232 h 641"/>
                  <a:gd name="T2" fmla="*/ 721 w 741"/>
                  <a:gd name="T3" fmla="*/ 205 h 641"/>
                  <a:gd name="T4" fmla="*/ 709 w 741"/>
                  <a:gd name="T5" fmla="*/ 180 h 641"/>
                  <a:gd name="T6" fmla="*/ 679 w 741"/>
                  <a:gd name="T7" fmla="*/ 134 h 641"/>
                  <a:gd name="T8" fmla="*/ 640 w 741"/>
                  <a:gd name="T9" fmla="*/ 94 h 641"/>
                  <a:gd name="T10" fmla="*/ 596 w 741"/>
                  <a:gd name="T11" fmla="*/ 63 h 641"/>
                  <a:gd name="T12" fmla="*/ 546 w 741"/>
                  <a:gd name="T13" fmla="*/ 37 h 641"/>
                  <a:gd name="T14" fmla="*/ 493 w 741"/>
                  <a:gd name="T15" fmla="*/ 19 h 641"/>
                  <a:gd name="T16" fmla="*/ 438 w 741"/>
                  <a:gd name="T17" fmla="*/ 6 h 641"/>
                  <a:gd name="T18" fmla="*/ 383 w 741"/>
                  <a:gd name="T19" fmla="*/ 0 h 641"/>
                  <a:gd name="T20" fmla="*/ 364 w 741"/>
                  <a:gd name="T21" fmla="*/ 0 h 641"/>
                  <a:gd name="T22" fmla="*/ 326 w 741"/>
                  <a:gd name="T23" fmla="*/ 1 h 641"/>
                  <a:gd name="T24" fmla="*/ 273 w 741"/>
                  <a:gd name="T25" fmla="*/ 9 h 641"/>
                  <a:gd name="T26" fmla="*/ 206 w 741"/>
                  <a:gd name="T27" fmla="*/ 27 h 641"/>
                  <a:gd name="T28" fmla="*/ 145 w 741"/>
                  <a:gd name="T29" fmla="*/ 56 h 641"/>
                  <a:gd name="T30" fmla="*/ 105 w 741"/>
                  <a:gd name="T31" fmla="*/ 84 h 641"/>
                  <a:gd name="T32" fmla="*/ 82 w 741"/>
                  <a:gd name="T33" fmla="*/ 104 h 641"/>
                  <a:gd name="T34" fmla="*/ 61 w 741"/>
                  <a:gd name="T35" fmla="*/ 127 h 641"/>
                  <a:gd name="T36" fmla="*/ 43 w 741"/>
                  <a:gd name="T37" fmla="*/ 151 h 641"/>
                  <a:gd name="T38" fmla="*/ 27 w 741"/>
                  <a:gd name="T39" fmla="*/ 178 h 641"/>
                  <a:gd name="T40" fmla="*/ 16 w 741"/>
                  <a:gd name="T41" fmla="*/ 205 h 641"/>
                  <a:gd name="T42" fmla="*/ 6 w 741"/>
                  <a:gd name="T43" fmla="*/ 233 h 641"/>
                  <a:gd name="T44" fmla="*/ 1 w 741"/>
                  <a:gd name="T45" fmla="*/ 263 h 641"/>
                  <a:gd name="T46" fmla="*/ 0 w 741"/>
                  <a:gd name="T47" fmla="*/ 278 h 641"/>
                  <a:gd name="T48" fmla="*/ 2 w 741"/>
                  <a:gd name="T49" fmla="*/ 333 h 641"/>
                  <a:gd name="T50" fmla="*/ 16 w 741"/>
                  <a:gd name="T51" fmla="*/ 381 h 641"/>
                  <a:gd name="T52" fmla="*/ 37 w 741"/>
                  <a:gd name="T53" fmla="*/ 425 h 641"/>
                  <a:gd name="T54" fmla="*/ 65 w 741"/>
                  <a:gd name="T55" fmla="*/ 463 h 641"/>
                  <a:gd name="T56" fmla="*/ 100 w 741"/>
                  <a:gd name="T57" fmla="*/ 495 h 641"/>
                  <a:gd name="T58" fmla="*/ 139 w 741"/>
                  <a:gd name="T59" fmla="*/ 523 h 641"/>
                  <a:gd name="T60" fmla="*/ 181 w 741"/>
                  <a:gd name="T61" fmla="*/ 545 h 641"/>
                  <a:gd name="T62" fmla="*/ 226 w 741"/>
                  <a:gd name="T63" fmla="*/ 564 h 641"/>
                  <a:gd name="T64" fmla="*/ 244 w 741"/>
                  <a:gd name="T65" fmla="*/ 570 h 641"/>
                  <a:gd name="T66" fmla="*/ 283 w 741"/>
                  <a:gd name="T67" fmla="*/ 577 h 641"/>
                  <a:gd name="T68" fmla="*/ 324 w 741"/>
                  <a:gd name="T69" fmla="*/ 582 h 641"/>
                  <a:gd name="T70" fmla="*/ 385 w 741"/>
                  <a:gd name="T71" fmla="*/ 584 h 641"/>
                  <a:gd name="T72" fmla="*/ 462 w 741"/>
                  <a:gd name="T73" fmla="*/ 576 h 641"/>
                  <a:gd name="T74" fmla="*/ 527 w 741"/>
                  <a:gd name="T75" fmla="*/ 563 h 641"/>
                  <a:gd name="T76" fmla="*/ 561 w 741"/>
                  <a:gd name="T77" fmla="*/ 587 h 641"/>
                  <a:gd name="T78" fmla="*/ 593 w 741"/>
                  <a:gd name="T79" fmla="*/ 608 h 641"/>
                  <a:gd name="T80" fmla="*/ 630 w 741"/>
                  <a:gd name="T81" fmla="*/ 626 h 641"/>
                  <a:gd name="T82" fmla="*/ 680 w 741"/>
                  <a:gd name="T83" fmla="*/ 641 h 641"/>
                  <a:gd name="T84" fmla="*/ 660 w 741"/>
                  <a:gd name="T85" fmla="*/ 591 h 641"/>
                  <a:gd name="T86" fmla="*/ 653 w 741"/>
                  <a:gd name="T87" fmla="*/ 561 h 641"/>
                  <a:gd name="T88" fmla="*/ 652 w 741"/>
                  <a:gd name="T89" fmla="*/ 544 h 641"/>
                  <a:gd name="T90" fmla="*/ 654 w 741"/>
                  <a:gd name="T91" fmla="*/ 526 h 641"/>
                  <a:gd name="T92" fmla="*/ 662 w 741"/>
                  <a:gd name="T93" fmla="*/ 508 h 641"/>
                  <a:gd name="T94" fmla="*/ 684 w 741"/>
                  <a:gd name="T95" fmla="*/ 474 h 641"/>
                  <a:gd name="T96" fmla="*/ 695 w 741"/>
                  <a:gd name="T97" fmla="*/ 458 h 641"/>
                  <a:gd name="T98" fmla="*/ 714 w 741"/>
                  <a:gd name="T99" fmla="*/ 427 h 641"/>
                  <a:gd name="T100" fmla="*/ 727 w 741"/>
                  <a:gd name="T101" fmla="*/ 396 h 641"/>
                  <a:gd name="T102" fmla="*/ 736 w 741"/>
                  <a:gd name="T103" fmla="*/ 366 h 641"/>
                  <a:gd name="T104" fmla="*/ 740 w 741"/>
                  <a:gd name="T105" fmla="*/ 337 h 641"/>
                  <a:gd name="T106" fmla="*/ 741 w 741"/>
                  <a:gd name="T107" fmla="*/ 307 h 641"/>
                  <a:gd name="T108" fmla="*/ 736 w 741"/>
                  <a:gd name="T109" fmla="*/ 262 h 641"/>
                  <a:gd name="T110" fmla="*/ 730 w 741"/>
                  <a:gd name="T111" fmla="*/ 232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1" h="641">
                    <a:moveTo>
                      <a:pt x="730" y="232"/>
                    </a:moveTo>
                    <a:lnTo>
                      <a:pt x="730" y="232"/>
                    </a:lnTo>
                    <a:lnTo>
                      <a:pt x="726" y="219"/>
                    </a:lnTo>
                    <a:lnTo>
                      <a:pt x="721" y="205"/>
                    </a:lnTo>
                    <a:lnTo>
                      <a:pt x="715" y="192"/>
                    </a:lnTo>
                    <a:lnTo>
                      <a:pt x="709" y="180"/>
                    </a:lnTo>
                    <a:lnTo>
                      <a:pt x="695" y="155"/>
                    </a:lnTo>
                    <a:lnTo>
                      <a:pt x="679" y="134"/>
                    </a:lnTo>
                    <a:lnTo>
                      <a:pt x="660" y="113"/>
                    </a:lnTo>
                    <a:lnTo>
                      <a:pt x="640" y="94"/>
                    </a:lnTo>
                    <a:lnTo>
                      <a:pt x="619" y="78"/>
                    </a:lnTo>
                    <a:lnTo>
                      <a:pt x="596" y="63"/>
                    </a:lnTo>
                    <a:lnTo>
                      <a:pt x="571" y="50"/>
                    </a:lnTo>
                    <a:lnTo>
                      <a:pt x="546" y="37"/>
                    </a:lnTo>
                    <a:lnTo>
                      <a:pt x="520" y="27"/>
                    </a:lnTo>
                    <a:lnTo>
                      <a:pt x="493" y="19"/>
                    </a:lnTo>
                    <a:lnTo>
                      <a:pt x="465" y="11"/>
                    </a:lnTo>
                    <a:lnTo>
                      <a:pt x="438" y="6"/>
                    </a:lnTo>
                    <a:lnTo>
                      <a:pt x="411" y="2"/>
                    </a:lnTo>
                    <a:lnTo>
                      <a:pt x="383" y="0"/>
                    </a:lnTo>
                    <a:lnTo>
                      <a:pt x="383" y="0"/>
                    </a:lnTo>
                    <a:lnTo>
                      <a:pt x="364" y="0"/>
                    </a:lnTo>
                    <a:lnTo>
                      <a:pt x="345" y="0"/>
                    </a:lnTo>
                    <a:lnTo>
                      <a:pt x="326" y="1"/>
                    </a:lnTo>
                    <a:lnTo>
                      <a:pt x="309" y="2"/>
                    </a:lnTo>
                    <a:lnTo>
                      <a:pt x="273" y="9"/>
                    </a:lnTo>
                    <a:lnTo>
                      <a:pt x="238" y="16"/>
                    </a:lnTo>
                    <a:lnTo>
                      <a:pt x="206" y="27"/>
                    </a:lnTo>
                    <a:lnTo>
                      <a:pt x="175" y="41"/>
                    </a:lnTo>
                    <a:lnTo>
                      <a:pt x="145" y="56"/>
                    </a:lnTo>
                    <a:lnTo>
                      <a:pt x="118" y="75"/>
                    </a:lnTo>
                    <a:lnTo>
                      <a:pt x="105" y="84"/>
                    </a:lnTo>
                    <a:lnTo>
                      <a:pt x="93" y="94"/>
                    </a:lnTo>
                    <a:lnTo>
                      <a:pt x="82" y="104"/>
                    </a:lnTo>
                    <a:lnTo>
                      <a:pt x="70" y="115"/>
                    </a:lnTo>
                    <a:lnTo>
                      <a:pt x="61" y="127"/>
                    </a:lnTo>
                    <a:lnTo>
                      <a:pt x="52" y="139"/>
                    </a:lnTo>
                    <a:lnTo>
                      <a:pt x="43" y="151"/>
                    </a:lnTo>
                    <a:lnTo>
                      <a:pt x="34" y="164"/>
                    </a:lnTo>
                    <a:lnTo>
                      <a:pt x="27" y="178"/>
                    </a:lnTo>
                    <a:lnTo>
                      <a:pt x="21" y="191"/>
                    </a:lnTo>
                    <a:lnTo>
                      <a:pt x="16" y="205"/>
                    </a:lnTo>
                    <a:lnTo>
                      <a:pt x="11" y="219"/>
                    </a:lnTo>
                    <a:lnTo>
                      <a:pt x="6" y="233"/>
                    </a:lnTo>
                    <a:lnTo>
                      <a:pt x="3" y="248"/>
                    </a:lnTo>
                    <a:lnTo>
                      <a:pt x="1" y="263"/>
                    </a:lnTo>
                    <a:lnTo>
                      <a:pt x="0" y="278"/>
                    </a:lnTo>
                    <a:lnTo>
                      <a:pt x="0" y="278"/>
                    </a:lnTo>
                    <a:lnTo>
                      <a:pt x="0" y="305"/>
                    </a:lnTo>
                    <a:lnTo>
                      <a:pt x="2" y="333"/>
                    </a:lnTo>
                    <a:lnTo>
                      <a:pt x="8" y="358"/>
                    </a:lnTo>
                    <a:lnTo>
                      <a:pt x="16" y="381"/>
                    </a:lnTo>
                    <a:lnTo>
                      <a:pt x="26" y="404"/>
                    </a:lnTo>
                    <a:lnTo>
                      <a:pt x="37" y="425"/>
                    </a:lnTo>
                    <a:lnTo>
                      <a:pt x="51" y="445"/>
                    </a:lnTo>
                    <a:lnTo>
                      <a:pt x="65" y="463"/>
                    </a:lnTo>
                    <a:lnTo>
                      <a:pt x="82" y="479"/>
                    </a:lnTo>
                    <a:lnTo>
                      <a:pt x="100" y="495"/>
                    </a:lnTo>
                    <a:lnTo>
                      <a:pt x="119" y="510"/>
                    </a:lnTo>
                    <a:lnTo>
                      <a:pt x="139" y="523"/>
                    </a:lnTo>
                    <a:lnTo>
                      <a:pt x="160" y="535"/>
                    </a:lnTo>
                    <a:lnTo>
                      <a:pt x="181" y="545"/>
                    </a:lnTo>
                    <a:lnTo>
                      <a:pt x="203" y="555"/>
                    </a:lnTo>
                    <a:lnTo>
                      <a:pt x="226" y="564"/>
                    </a:lnTo>
                    <a:lnTo>
                      <a:pt x="226" y="564"/>
                    </a:lnTo>
                    <a:lnTo>
                      <a:pt x="244" y="570"/>
                    </a:lnTo>
                    <a:lnTo>
                      <a:pt x="263" y="574"/>
                    </a:lnTo>
                    <a:lnTo>
                      <a:pt x="283" y="577"/>
                    </a:lnTo>
                    <a:lnTo>
                      <a:pt x="304" y="581"/>
                    </a:lnTo>
                    <a:lnTo>
                      <a:pt x="324" y="582"/>
                    </a:lnTo>
                    <a:lnTo>
                      <a:pt x="344" y="584"/>
                    </a:lnTo>
                    <a:lnTo>
                      <a:pt x="385" y="584"/>
                    </a:lnTo>
                    <a:lnTo>
                      <a:pt x="424" y="581"/>
                    </a:lnTo>
                    <a:lnTo>
                      <a:pt x="462" y="576"/>
                    </a:lnTo>
                    <a:lnTo>
                      <a:pt x="496" y="570"/>
                    </a:lnTo>
                    <a:lnTo>
                      <a:pt x="527" y="563"/>
                    </a:lnTo>
                    <a:lnTo>
                      <a:pt x="527" y="563"/>
                    </a:lnTo>
                    <a:lnTo>
                      <a:pt x="561" y="587"/>
                    </a:lnTo>
                    <a:lnTo>
                      <a:pt x="577" y="597"/>
                    </a:lnTo>
                    <a:lnTo>
                      <a:pt x="593" y="608"/>
                    </a:lnTo>
                    <a:lnTo>
                      <a:pt x="611" y="617"/>
                    </a:lnTo>
                    <a:lnTo>
                      <a:pt x="630" y="626"/>
                    </a:lnTo>
                    <a:lnTo>
                      <a:pt x="654" y="635"/>
                    </a:lnTo>
                    <a:lnTo>
                      <a:pt x="680" y="641"/>
                    </a:lnTo>
                    <a:lnTo>
                      <a:pt x="680" y="641"/>
                    </a:lnTo>
                    <a:lnTo>
                      <a:pt x="660" y="591"/>
                    </a:lnTo>
                    <a:lnTo>
                      <a:pt x="654" y="571"/>
                    </a:lnTo>
                    <a:lnTo>
                      <a:pt x="653" y="561"/>
                    </a:lnTo>
                    <a:lnTo>
                      <a:pt x="652" y="553"/>
                    </a:lnTo>
                    <a:lnTo>
                      <a:pt x="652" y="544"/>
                    </a:lnTo>
                    <a:lnTo>
                      <a:pt x="652" y="535"/>
                    </a:lnTo>
                    <a:lnTo>
                      <a:pt x="654" y="526"/>
                    </a:lnTo>
                    <a:lnTo>
                      <a:pt x="657" y="518"/>
                    </a:lnTo>
                    <a:lnTo>
                      <a:pt x="662" y="508"/>
                    </a:lnTo>
                    <a:lnTo>
                      <a:pt x="668" y="498"/>
                    </a:lnTo>
                    <a:lnTo>
                      <a:pt x="684" y="474"/>
                    </a:lnTo>
                    <a:lnTo>
                      <a:pt x="684" y="474"/>
                    </a:lnTo>
                    <a:lnTo>
                      <a:pt x="695" y="458"/>
                    </a:lnTo>
                    <a:lnTo>
                      <a:pt x="705" y="442"/>
                    </a:lnTo>
                    <a:lnTo>
                      <a:pt x="714" y="427"/>
                    </a:lnTo>
                    <a:lnTo>
                      <a:pt x="721" y="411"/>
                    </a:lnTo>
                    <a:lnTo>
                      <a:pt x="727" y="396"/>
                    </a:lnTo>
                    <a:lnTo>
                      <a:pt x="732" y="381"/>
                    </a:lnTo>
                    <a:lnTo>
                      <a:pt x="736" y="366"/>
                    </a:lnTo>
                    <a:lnTo>
                      <a:pt x="739" y="351"/>
                    </a:lnTo>
                    <a:lnTo>
                      <a:pt x="740" y="337"/>
                    </a:lnTo>
                    <a:lnTo>
                      <a:pt x="741" y="322"/>
                    </a:lnTo>
                    <a:lnTo>
                      <a:pt x="741" y="307"/>
                    </a:lnTo>
                    <a:lnTo>
                      <a:pt x="740" y="292"/>
                    </a:lnTo>
                    <a:lnTo>
                      <a:pt x="736" y="262"/>
                    </a:lnTo>
                    <a:lnTo>
                      <a:pt x="730" y="232"/>
                    </a:lnTo>
                    <a:lnTo>
                      <a:pt x="730" y="232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grpSp>
            <p:nvGrpSpPr>
              <p:cNvPr id="14" name="그룹 25"/>
              <p:cNvGrpSpPr/>
              <p:nvPr/>
            </p:nvGrpSpPr>
            <p:grpSpPr>
              <a:xfrm>
                <a:off x="6789651" y="3985752"/>
                <a:ext cx="217730" cy="331040"/>
                <a:chOff x="7672388" y="5945188"/>
                <a:chExt cx="466725" cy="709613"/>
              </a:xfrm>
            </p:grpSpPr>
            <p:sp>
              <p:nvSpPr>
                <p:cNvPr id="15" name="Freeform 9"/>
                <p:cNvSpPr>
                  <a:spLocks/>
                </p:cNvSpPr>
                <p:nvPr/>
              </p:nvSpPr>
              <p:spPr bwMode="auto">
                <a:xfrm>
                  <a:off x="7827963" y="6513513"/>
                  <a:ext cx="139700" cy="141288"/>
                </a:xfrm>
                <a:custGeom>
                  <a:avLst/>
                  <a:gdLst>
                    <a:gd name="T0" fmla="*/ 76 w 88"/>
                    <a:gd name="T1" fmla="*/ 76 h 89"/>
                    <a:gd name="T2" fmla="*/ 76 w 88"/>
                    <a:gd name="T3" fmla="*/ 76 h 89"/>
                    <a:gd name="T4" fmla="*/ 70 w 88"/>
                    <a:gd name="T5" fmla="*/ 81 h 89"/>
                    <a:gd name="T6" fmla="*/ 62 w 88"/>
                    <a:gd name="T7" fmla="*/ 85 h 89"/>
                    <a:gd name="T8" fmla="*/ 54 w 88"/>
                    <a:gd name="T9" fmla="*/ 87 h 89"/>
                    <a:gd name="T10" fmla="*/ 45 w 88"/>
                    <a:gd name="T11" fmla="*/ 89 h 89"/>
                    <a:gd name="T12" fmla="*/ 45 w 88"/>
                    <a:gd name="T13" fmla="*/ 89 h 89"/>
                    <a:gd name="T14" fmla="*/ 36 w 88"/>
                    <a:gd name="T15" fmla="*/ 87 h 89"/>
                    <a:gd name="T16" fmla="*/ 29 w 88"/>
                    <a:gd name="T17" fmla="*/ 86 h 89"/>
                    <a:gd name="T18" fmla="*/ 21 w 88"/>
                    <a:gd name="T19" fmla="*/ 82 h 89"/>
                    <a:gd name="T20" fmla="*/ 14 w 88"/>
                    <a:gd name="T21" fmla="*/ 77 h 89"/>
                    <a:gd name="T22" fmla="*/ 14 w 88"/>
                    <a:gd name="T23" fmla="*/ 77 h 89"/>
                    <a:gd name="T24" fmla="*/ 8 w 88"/>
                    <a:gd name="T25" fmla="*/ 71 h 89"/>
                    <a:gd name="T26" fmla="*/ 4 w 88"/>
                    <a:gd name="T27" fmla="*/ 64 h 89"/>
                    <a:gd name="T28" fmla="*/ 2 w 88"/>
                    <a:gd name="T29" fmla="*/ 55 h 89"/>
                    <a:gd name="T30" fmla="*/ 0 w 88"/>
                    <a:gd name="T31" fmla="*/ 45 h 89"/>
                    <a:gd name="T32" fmla="*/ 0 w 88"/>
                    <a:gd name="T33" fmla="*/ 45 h 89"/>
                    <a:gd name="T34" fmla="*/ 0 w 88"/>
                    <a:gd name="T35" fmla="*/ 36 h 89"/>
                    <a:gd name="T36" fmla="*/ 3 w 88"/>
                    <a:gd name="T37" fmla="*/ 28 h 89"/>
                    <a:gd name="T38" fmla="*/ 6 w 88"/>
                    <a:gd name="T39" fmla="*/ 20 h 89"/>
                    <a:gd name="T40" fmla="*/ 13 w 88"/>
                    <a:gd name="T41" fmla="*/ 13 h 89"/>
                    <a:gd name="T42" fmla="*/ 13 w 88"/>
                    <a:gd name="T43" fmla="*/ 13 h 89"/>
                    <a:gd name="T44" fmla="*/ 19 w 88"/>
                    <a:gd name="T45" fmla="*/ 8 h 89"/>
                    <a:gd name="T46" fmla="*/ 28 w 88"/>
                    <a:gd name="T47" fmla="*/ 4 h 89"/>
                    <a:gd name="T48" fmla="*/ 35 w 88"/>
                    <a:gd name="T49" fmla="*/ 2 h 89"/>
                    <a:gd name="T50" fmla="*/ 44 w 88"/>
                    <a:gd name="T51" fmla="*/ 0 h 89"/>
                    <a:gd name="T52" fmla="*/ 44 w 88"/>
                    <a:gd name="T53" fmla="*/ 0 h 89"/>
                    <a:gd name="T54" fmla="*/ 54 w 88"/>
                    <a:gd name="T55" fmla="*/ 0 h 89"/>
                    <a:gd name="T56" fmla="*/ 61 w 88"/>
                    <a:gd name="T57" fmla="*/ 3 h 89"/>
                    <a:gd name="T58" fmla="*/ 69 w 88"/>
                    <a:gd name="T59" fmla="*/ 7 h 89"/>
                    <a:gd name="T60" fmla="*/ 76 w 88"/>
                    <a:gd name="T61" fmla="*/ 13 h 89"/>
                    <a:gd name="T62" fmla="*/ 76 w 88"/>
                    <a:gd name="T63" fmla="*/ 13 h 89"/>
                    <a:gd name="T64" fmla="*/ 81 w 88"/>
                    <a:gd name="T65" fmla="*/ 19 h 89"/>
                    <a:gd name="T66" fmla="*/ 86 w 88"/>
                    <a:gd name="T67" fmla="*/ 26 h 89"/>
                    <a:gd name="T68" fmla="*/ 88 w 88"/>
                    <a:gd name="T69" fmla="*/ 35 h 89"/>
                    <a:gd name="T70" fmla="*/ 88 w 88"/>
                    <a:gd name="T71" fmla="*/ 44 h 89"/>
                    <a:gd name="T72" fmla="*/ 88 w 88"/>
                    <a:gd name="T73" fmla="*/ 44 h 89"/>
                    <a:gd name="T74" fmla="*/ 88 w 88"/>
                    <a:gd name="T75" fmla="*/ 54 h 89"/>
                    <a:gd name="T76" fmla="*/ 86 w 88"/>
                    <a:gd name="T77" fmla="*/ 62 h 89"/>
                    <a:gd name="T78" fmla="*/ 82 w 88"/>
                    <a:gd name="T79" fmla="*/ 70 h 89"/>
                    <a:gd name="T80" fmla="*/ 76 w 88"/>
                    <a:gd name="T81" fmla="*/ 76 h 89"/>
                    <a:gd name="T82" fmla="*/ 76 w 88"/>
                    <a:gd name="T83" fmla="*/ 76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88" h="89">
                      <a:moveTo>
                        <a:pt x="76" y="76"/>
                      </a:moveTo>
                      <a:lnTo>
                        <a:pt x="76" y="76"/>
                      </a:lnTo>
                      <a:lnTo>
                        <a:pt x="70" y="81"/>
                      </a:lnTo>
                      <a:lnTo>
                        <a:pt x="62" y="85"/>
                      </a:lnTo>
                      <a:lnTo>
                        <a:pt x="54" y="87"/>
                      </a:lnTo>
                      <a:lnTo>
                        <a:pt x="45" y="89"/>
                      </a:lnTo>
                      <a:lnTo>
                        <a:pt x="45" y="89"/>
                      </a:lnTo>
                      <a:lnTo>
                        <a:pt x="36" y="87"/>
                      </a:lnTo>
                      <a:lnTo>
                        <a:pt x="29" y="86"/>
                      </a:lnTo>
                      <a:lnTo>
                        <a:pt x="21" y="82"/>
                      </a:lnTo>
                      <a:lnTo>
                        <a:pt x="14" y="77"/>
                      </a:lnTo>
                      <a:lnTo>
                        <a:pt x="14" y="77"/>
                      </a:lnTo>
                      <a:lnTo>
                        <a:pt x="8" y="71"/>
                      </a:lnTo>
                      <a:lnTo>
                        <a:pt x="4" y="64"/>
                      </a:lnTo>
                      <a:lnTo>
                        <a:pt x="2" y="55"/>
                      </a:lnTo>
                      <a:lnTo>
                        <a:pt x="0" y="45"/>
                      </a:lnTo>
                      <a:lnTo>
                        <a:pt x="0" y="45"/>
                      </a:lnTo>
                      <a:lnTo>
                        <a:pt x="0" y="36"/>
                      </a:lnTo>
                      <a:lnTo>
                        <a:pt x="3" y="28"/>
                      </a:lnTo>
                      <a:lnTo>
                        <a:pt x="6" y="20"/>
                      </a:lnTo>
                      <a:lnTo>
                        <a:pt x="13" y="13"/>
                      </a:lnTo>
                      <a:lnTo>
                        <a:pt x="13" y="13"/>
                      </a:lnTo>
                      <a:lnTo>
                        <a:pt x="19" y="8"/>
                      </a:lnTo>
                      <a:lnTo>
                        <a:pt x="28" y="4"/>
                      </a:lnTo>
                      <a:lnTo>
                        <a:pt x="35" y="2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54" y="0"/>
                      </a:lnTo>
                      <a:lnTo>
                        <a:pt x="61" y="3"/>
                      </a:lnTo>
                      <a:lnTo>
                        <a:pt x="69" y="7"/>
                      </a:lnTo>
                      <a:lnTo>
                        <a:pt x="76" y="13"/>
                      </a:lnTo>
                      <a:lnTo>
                        <a:pt x="76" y="13"/>
                      </a:lnTo>
                      <a:lnTo>
                        <a:pt x="81" y="19"/>
                      </a:lnTo>
                      <a:lnTo>
                        <a:pt x="86" y="26"/>
                      </a:lnTo>
                      <a:lnTo>
                        <a:pt x="88" y="35"/>
                      </a:lnTo>
                      <a:lnTo>
                        <a:pt x="88" y="44"/>
                      </a:lnTo>
                      <a:lnTo>
                        <a:pt x="88" y="44"/>
                      </a:lnTo>
                      <a:lnTo>
                        <a:pt x="88" y="54"/>
                      </a:lnTo>
                      <a:lnTo>
                        <a:pt x="86" y="62"/>
                      </a:lnTo>
                      <a:lnTo>
                        <a:pt x="82" y="70"/>
                      </a:lnTo>
                      <a:lnTo>
                        <a:pt x="76" y="76"/>
                      </a:lnTo>
                      <a:lnTo>
                        <a:pt x="76" y="7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latin typeface="Calibri" pitchFamily="34" charset="0"/>
                  </a:endParaRPr>
                </a:p>
              </p:txBody>
            </p:sp>
            <p:sp>
              <p:nvSpPr>
                <p:cNvPr id="16" name="Freeform 10"/>
                <p:cNvSpPr>
                  <a:spLocks/>
                </p:cNvSpPr>
                <p:nvPr/>
              </p:nvSpPr>
              <p:spPr bwMode="auto">
                <a:xfrm>
                  <a:off x="7672388" y="5945188"/>
                  <a:ext cx="466725" cy="525463"/>
                </a:xfrm>
                <a:custGeom>
                  <a:avLst/>
                  <a:gdLst>
                    <a:gd name="T0" fmla="*/ 280 w 294"/>
                    <a:gd name="T1" fmla="*/ 168 h 331"/>
                    <a:gd name="T2" fmla="*/ 261 w 294"/>
                    <a:gd name="T3" fmla="*/ 192 h 331"/>
                    <a:gd name="T4" fmla="*/ 211 w 294"/>
                    <a:gd name="T5" fmla="*/ 239 h 331"/>
                    <a:gd name="T6" fmla="*/ 190 w 294"/>
                    <a:gd name="T7" fmla="*/ 263 h 331"/>
                    <a:gd name="T8" fmla="*/ 183 w 294"/>
                    <a:gd name="T9" fmla="*/ 280 h 331"/>
                    <a:gd name="T10" fmla="*/ 178 w 294"/>
                    <a:gd name="T11" fmla="*/ 300 h 331"/>
                    <a:gd name="T12" fmla="*/ 170 w 294"/>
                    <a:gd name="T13" fmla="*/ 319 h 331"/>
                    <a:gd name="T14" fmla="*/ 157 w 294"/>
                    <a:gd name="T15" fmla="*/ 330 h 331"/>
                    <a:gd name="T16" fmla="*/ 143 w 294"/>
                    <a:gd name="T17" fmla="*/ 331 h 331"/>
                    <a:gd name="T18" fmla="*/ 123 w 294"/>
                    <a:gd name="T19" fmla="*/ 326 h 331"/>
                    <a:gd name="T20" fmla="*/ 113 w 294"/>
                    <a:gd name="T21" fmla="*/ 316 h 331"/>
                    <a:gd name="T22" fmla="*/ 107 w 294"/>
                    <a:gd name="T23" fmla="*/ 293 h 331"/>
                    <a:gd name="T24" fmla="*/ 108 w 294"/>
                    <a:gd name="T25" fmla="*/ 269 h 331"/>
                    <a:gd name="T26" fmla="*/ 113 w 294"/>
                    <a:gd name="T27" fmla="*/ 249 h 331"/>
                    <a:gd name="T28" fmla="*/ 128 w 294"/>
                    <a:gd name="T29" fmla="*/ 224 h 331"/>
                    <a:gd name="T30" fmla="*/ 148 w 294"/>
                    <a:gd name="T31" fmla="*/ 202 h 331"/>
                    <a:gd name="T32" fmla="*/ 194 w 294"/>
                    <a:gd name="T33" fmla="*/ 158 h 331"/>
                    <a:gd name="T34" fmla="*/ 209 w 294"/>
                    <a:gd name="T35" fmla="*/ 140 h 331"/>
                    <a:gd name="T36" fmla="*/ 213 w 294"/>
                    <a:gd name="T37" fmla="*/ 129 h 331"/>
                    <a:gd name="T38" fmla="*/ 213 w 294"/>
                    <a:gd name="T39" fmla="*/ 105 h 331"/>
                    <a:gd name="T40" fmla="*/ 195 w 294"/>
                    <a:gd name="T41" fmla="*/ 78 h 331"/>
                    <a:gd name="T42" fmla="*/ 175 w 294"/>
                    <a:gd name="T43" fmla="*/ 65 h 331"/>
                    <a:gd name="T44" fmla="*/ 150 w 294"/>
                    <a:gd name="T45" fmla="*/ 62 h 331"/>
                    <a:gd name="T46" fmla="*/ 111 w 294"/>
                    <a:gd name="T47" fmla="*/ 72 h 331"/>
                    <a:gd name="T48" fmla="*/ 95 w 294"/>
                    <a:gd name="T49" fmla="*/ 88 h 331"/>
                    <a:gd name="T50" fmla="*/ 77 w 294"/>
                    <a:gd name="T51" fmla="*/ 127 h 331"/>
                    <a:gd name="T52" fmla="*/ 71 w 294"/>
                    <a:gd name="T53" fmla="*/ 142 h 331"/>
                    <a:gd name="T54" fmla="*/ 57 w 294"/>
                    <a:gd name="T55" fmla="*/ 156 h 331"/>
                    <a:gd name="T56" fmla="*/ 40 w 294"/>
                    <a:gd name="T57" fmla="*/ 161 h 331"/>
                    <a:gd name="T58" fmla="*/ 24 w 294"/>
                    <a:gd name="T59" fmla="*/ 158 h 331"/>
                    <a:gd name="T60" fmla="*/ 11 w 294"/>
                    <a:gd name="T61" fmla="*/ 150 h 331"/>
                    <a:gd name="T62" fmla="*/ 0 w 294"/>
                    <a:gd name="T63" fmla="*/ 131 h 331"/>
                    <a:gd name="T64" fmla="*/ 0 w 294"/>
                    <a:gd name="T65" fmla="*/ 111 h 331"/>
                    <a:gd name="T66" fmla="*/ 16 w 294"/>
                    <a:gd name="T67" fmla="*/ 68 h 331"/>
                    <a:gd name="T68" fmla="*/ 39 w 294"/>
                    <a:gd name="T69" fmla="*/ 42 h 331"/>
                    <a:gd name="T70" fmla="*/ 68 w 294"/>
                    <a:gd name="T71" fmla="*/ 19 h 331"/>
                    <a:gd name="T72" fmla="*/ 127 w 294"/>
                    <a:gd name="T73" fmla="*/ 1 h 331"/>
                    <a:gd name="T74" fmla="*/ 170 w 294"/>
                    <a:gd name="T75" fmla="*/ 1 h 331"/>
                    <a:gd name="T76" fmla="*/ 225 w 294"/>
                    <a:gd name="T77" fmla="*/ 14 h 331"/>
                    <a:gd name="T78" fmla="*/ 255 w 294"/>
                    <a:gd name="T79" fmla="*/ 33 h 331"/>
                    <a:gd name="T80" fmla="*/ 276 w 294"/>
                    <a:gd name="T81" fmla="*/ 57 h 331"/>
                    <a:gd name="T82" fmla="*/ 293 w 294"/>
                    <a:gd name="T83" fmla="*/ 100 h 331"/>
                    <a:gd name="T84" fmla="*/ 294 w 294"/>
                    <a:gd name="T85" fmla="*/ 127 h 331"/>
                    <a:gd name="T86" fmla="*/ 286 w 294"/>
                    <a:gd name="T87" fmla="*/ 160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94" h="331">
                      <a:moveTo>
                        <a:pt x="286" y="160"/>
                      </a:moveTo>
                      <a:lnTo>
                        <a:pt x="286" y="160"/>
                      </a:lnTo>
                      <a:lnTo>
                        <a:pt x="280" y="168"/>
                      </a:lnTo>
                      <a:lnTo>
                        <a:pt x="275" y="177"/>
                      </a:lnTo>
                      <a:lnTo>
                        <a:pt x="268" y="185"/>
                      </a:lnTo>
                      <a:lnTo>
                        <a:pt x="261" y="192"/>
                      </a:lnTo>
                      <a:lnTo>
                        <a:pt x="261" y="192"/>
                      </a:lnTo>
                      <a:lnTo>
                        <a:pt x="211" y="239"/>
                      </a:lnTo>
                      <a:lnTo>
                        <a:pt x="211" y="239"/>
                      </a:lnTo>
                      <a:lnTo>
                        <a:pt x="196" y="255"/>
                      </a:lnTo>
                      <a:lnTo>
                        <a:pt x="196" y="255"/>
                      </a:lnTo>
                      <a:lnTo>
                        <a:pt x="190" y="263"/>
                      </a:lnTo>
                      <a:lnTo>
                        <a:pt x="186" y="269"/>
                      </a:lnTo>
                      <a:lnTo>
                        <a:pt x="186" y="269"/>
                      </a:lnTo>
                      <a:lnTo>
                        <a:pt x="183" y="280"/>
                      </a:lnTo>
                      <a:lnTo>
                        <a:pt x="183" y="280"/>
                      </a:lnTo>
                      <a:lnTo>
                        <a:pt x="178" y="300"/>
                      </a:lnTo>
                      <a:lnTo>
                        <a:pt x="178" y="300"/>
                      </a:lnTo>
                      <a:lnTo>
                        <a:pt x="176" y="307"/>
                      </a:lnTo>
                      <a:lnTo>
                        <a:pt x="174" y="314"/>
                      </a:lnTo>
                      <a:lnTo>
                        <a:pt x="170" y="319"/>
                      </a:lnTo>
                      <a:lnTo>
                        <a:pt x="167" y="324"/>
                      </a:lnTo>
                      <a:lnTo>
                        <a:pt x="162" y="327"/>
                      </a:lnTo>
                      <a:lnTo>
                        <a:pt x="157" y="330"/>
                      </a:lnTo>
                      <a:lnTo>
                        <a:pt x="150" y="331"/>
                      </a:lnTo>
                      <a:lnTo>
                        <a:pt x="143" y="331"/>
                      </a:lnTo>
                      <a:lnTo>
                        <a:pt x="143" y="331"/>
                      </a:lnTo>
                      <a:lnTo>
                        <a:pt x="136" y="331"/>
                      </a:lnTo>
                      <a:lnTo>
                        <a:pt x="129" y="329"/>
                      </a:lnTo>
                      <a:lnTo>
                        <a:pt x="123" y="326"/>
                      </a:lnTo>
                      <a:lnTo>
                        <a:pt x="117" y="321"/>
                      </a:lnTo>
                      <a:lnTo>
                        <a:pt x="117" y="321"/>
                      </a:lnTo>
                      <a:lnTo>
                        <a:pt x="113" y="316"/>
                      </a:lnTo>
                      <a:lnTo>
                        <a:pt x="109" y="309"/>
                      </a:lnTo>
                      <a:lnTo>
                        <a:pt x="107" y="301"/>
                      </a:lnTo>
                      <a:lnTo>
                        <a:pt x="107" y="293"/>
                      </a:lnTo>
                      <a:lnTo>
                        <a:pt x="107" y="293"/>
                      </a:lnTo>
                      <a:lnTo>
                        <a:pt x="107" y="280"/>
                      </a:lnTo>
                      <a:lnTo>
                        <a:pt x="108" y="269"/>
                      </a:lnTo>
                      <a:lnTo>
                        <a:pt x="111" y="259"/>
                      </a:lnTo>
                      <a:lnTo>
                        <a:pt x="113" y="249"/>
                      </a:lnTo>
                      <a:lnTo>
                        <a:pt x="113" y="249"/>
                      </a:lnTo>
                      <a:lnTo>
                        <a:pt x="118" y="240"/>
                      </a:lnTo>
                      <a:lnTo>
                        <a:pt x="122" y="232"/>
                      </a:lnTo>
                      <a:lnTo>
                        <a:pt x="128" y="224"/>
                      </a:lnTo>
                      <a:lnTo>
                        <a:pt x="133" y="217"/>
                      </a:lnTo>
                      <a:lnTo>
                        <a:pt x="133" y="217"/>
                      </a:lnTo>
                      <a:lnTo>
                        <a:pt x="148" y="202"/>
                      </a:lnTo>
                      <a:lnTo>
                        <a:pt x="168" y="183"/>
                      </a:lnTo>
                      <a:lnTo>
                        <a:pt x="168" y="183"/>
                      </a:lnTo>
                      <a:lnTo>
                        <a:pt x="194" y="158"/>
                      </a:lnTo>
                      <a:lnTo>
                        <a:pt x="194" y="158"/>
                      </a:lnTo>
                      <a:lnTo>
                        <a:pt x="201" y="150"/>
                      </a:lnTo>
                      <a:lnTo>
                        <a:pt x="209" y="140"/>
                      </a:lnTo>
                      <a:lnTo>
                        <a:pt x="209" y="140"/>
                      </a:lnTo>
                      <a:lnTo>
                        <a:pt x="210" y="134"/>
                      </a:lnTo>
                      <a:lnTo>
                        <a:pt x="213" y="129"/>
                      </a:lnTo>
                      <a:lnTo>
                        <a:pt x="214" y="117"/>
                      </a:lnTo>
                      <a:lnTo>
                        <a:pt x="214" y="117"/>
                      </a:lnTo>
                      <a:lnTo>
                        <a:pt x="213" y="105"/>
                      </a:lnTo>
                      <a:lnTo>
                        <a:pt x="209" y="95"/>
                      </a:lnTo>
                      <a:lnTo>
                        <a:pt x="204" y="85"/>
                      </a:lnTo>
                      <a:lnTo>
                        <a:pt x="195" y="78"/>
                      </a:lnTo>
                      <a:lnTo>
                        <a:pt x="195" y="78"/>
                      </a:lnTo>
                      <a:lnTo>
                        <a:pt x="186" y="70"/>
                      </a:lnTo>
                      <a:lnTo>
                        <a:pt x="175" y="65"/>
                      </a:lnTo>
                      <a:lnTo>
                        <a:pt x="163" y="63"/>
                      </a:lnTo>
                      <a:lnTo>
                        <a:pt x="150" y="62"/>
                      </a:lnTo>
                      <a:lnTo>
                        <a:pt x="150" y="62"/>
                      </a:lnTo>
                      <a:lnTo>
                        <a:pt x="134" y="63"/>
                      </a:lnTo>
                      <a:lnTo>
                        <a:pt x="122" y="67"/>
                      </a:lnTo>
                      <a:lnTo>
                        <a:pt x="111" y="72"/>
                      </a:lnTo>
                      <a:lnTo>
                        <a:pt x="102" y="79"/>
                      </a:lnTo>
                      <a:lnTo>
                        <a:pt x="102" y="79"/>
                      </a:lnTo>
                      <a:lnTo>
                        <a:pt x="95" y="88"/>
                      </a:lnTo>
                      <a:lnTo>
                        <a:pt x="88" y="99"/>
                      </a:lnTo>
                      <a:lnTo>
                        <a:pt x="82" y="113"/>
                      </a:lnTo>
                      <a:lnTo>
                        <a:pt x="77" y="127"/>
                      </a:lnTo>
                      <a:lnTo>
                        <a:pt x="77" y="127"/>
                      </a:lnTo>
                      <a:lnTo>
                        <a:pt x="75" y="135"/>
                      </a:lnTo>
                      <a:lnTo>
                        <a:pt x="71" y="142"/>
                      </a:lnTo>
                      <a:lnTo>
                        <a:pt x="67" y="147"/>
                      </a:lnTo>
                      <a:lnTo>
                        <a:pt x="62" y="152"/>
                      </a:lnTo>
                      <a:lnTo>
                        <a:pt x="57" y="156"/>
                      </a:lnTo>
                      <a:lnTo>
                        <a:pt x="52" y="158"/>
                      </a:lnTo>
                      <a:lnTo>
                        <a:pt x="46" y="161"/>
                      </a:lnTo>
                      <a:lnTo>
                        <a:pt x="40" y="161"/>
                      </a:lnTo>
                      <a:lnTo>
                        <a:pt x="40" y="161"/>
                      </a:lnTo>
                      <a:lnTo>
                        <a:pt x="31" y="161"/>
                      </a:lnTo>
                      <a:lnTo>
                        <a:pt x="24" y="158"/>
                      </a:lnTo>
                      <a:lnTo>
                        <a:pt x="18" y="155"/>
                      </a:lnTo>
                      <a:lnTo>
                        <a:pt x="11" y="150"/>
                      </a:lnTo>
                      <a:lnTo>
                        <a:pt x="11" y="150"/>
                      </a:lnTo>
                      <a:lnTo>
                        <a:pt x="6" y="144"/>
                      </a:lnTo>
                      <a:lnTo>
                        <a:pt x="3" y="137"/>
                      </a:lnTo>
                      <a:lnTo>
                        <a:pt x="0" y="131"/>
                      </a:lnTo>
                      <a:lnTo>
                        <a:pt x="0" y="125"/>
                      </a:lnTo>
                      <a:lnTo>
                        <a:pt x="0" y="125"/>
                      </a:lnTo>
                      <a:lnTo>
                        <a:pt x="0" y="111"/>
                      </a:lnTo>
                      <a:lnTo>
                        <a:pt x="4" y="96"/>
                      </a:lnTo>
                      <a:lnTo>
                        <a:pt x="9" y="83"/>
                      </a:lnTo>
                      <a:lnTo>
                        <a:pt x="16" y="68"/>
                      </a:lnTo>
                      <a:lnTo>
                        <a:pt x="16" y="68"/>
                      </a:lnTo>
                      <a:lnTo>
                        <a:pt x="26" y="54"/>
                      </a:lnTo>
                      <a:lnTo>
                        <a:pt x="39" y="42"/>
                      </a:lnTo>
                      <a:lnTo>
                        <a:pt x="52" y="29"/>
                      </a:lnTo>
                      <a:lnTo>
                        <a:pt x="68" y="19"/>
                      </a:lnTo>
                      <a:lnTo>
                        <a:pt x="68" y="19"/>
                      </a:lnTo>
                      <a:lnTo>
                        <a:pt x="87" y="11"/>
                      </a:lnTo>
                      <a:lnTo>
                        <a:pt x="106" y="4"/>
                      </a:lnTo>
                      <a:lnTo>
                        <a:pt x="127" y="1"/>
                      </a:lnTo>
                      <a:lnTo>
                        <a:pt x="149" y="0"/>
                      </a:lnTo>
                      <a:lnTo>
                        <a:pt x="149" y="0"/>
                      </a:lnTo>
                      <a:lnTo>
                        <a:pt x="170" y="1"/>
                      </a:lnTo>
                      <a:lnTo>
                        <a:pt x="189" y="3"/>
                      </a:lnTo>
                      <a:lnTo>
                        <a:pt x="208" y="7"/>
                      </a:lnTo>
                      <a:lnTo>
                        <a:pt x="225" y="14"/>
                      </a:lnTo>
                      <a:lnTo>
                        <a:pt x="225" y="14"/>
                      </a:lnTo>
                      <a:lnTo>
                        <a:pt x="240" y="23"/>
                      </a:lnTo>
                      <a:lnTo>
                        <a:pt x="255" y="33"/>
                      </a:lnTo>
                      <a:lnTo>
                        <a:pt x="266" y="44"/>
                      </a:lnTo>
                      <a:lnTo>
                        <a:pt x="276" y="57"/>
                      </a:lnTo>
                      <a:lnTo>
                        <a:pt x="276" y="57"/>
                      </a:lnTo>
                      <a:lnTo>
                        <a:pt x="285" y="70"/>
                      </a:lnTo>
                      <a:lnTo>
                        <a:pt x="289" y="85"/>
                      </a:lnTo>
                      <a:lnTo>
                        <a:pt x="293" y="100"/>
                      </a:lnTo>
                      <a:lnTo>
                        <a:pt x="294" y="115"/>
                      </a:lnTo>
                      <a:lnTo>
                        <a:pt x="294" y="115"/>
                      </a:lnTo>
                      <a:lnTo>
                        <a:pt x="294" y="127"/>
                      </a:lnTo>
                      <a:lnTo>
                        <a:pt x="292" y="139"/>
                      </a:lnTo>
                      <a:lnTo>
                        <a:pt x="289" y="150"/>
                      </a:lnTo>
                      <a:lnTo>
                        <a:pt x="286" y="160"/>
                      </a:lnTo>
                      <a:lnTo>
                        <a:pt x="286" y="16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latin typeface="Calibri" pitchFamily="34" charset="0"/>
                  </a:endParaRPr>
                </a:p>
              </p:txBody>
            </p:sp>
          </p:grpSp>
        </p:grpSp>
      </p:grpSp>
      <p:sp>
        <p:nvSpPr>
          <p:cNvPr id="29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포스쳐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플랭크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37" name="Picture 2" descr="520+ Try It Icon Stock Illustrations, Royalty-Free Vector ...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4" t="32895" r="22794" b="27631"/>
          <a:stretch>
            <a:fillRect/>
          </a:stretch>
        </p:blipFill>
        <p:spPr bwMode="auto">
          <a:xfrm>
            <a:off x="642910" y="1643050"/>
            <a:ext cx="1746263" cy="714380"/>
          </a:xfrm>
          <a:prstGeom prst="rect">
            <a:avLst/>
          </a:prstGeom>
          <a:noFill/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357562"/>
            <a:ext cx="2224846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6493" y="4286256"/>
            <a:ext cx="2622829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97410" y="3214686"/>
            <a:ext cx="107505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8421" y="4786322"/>
            <a:ext cx="1857388" cy="504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86578" y="4786322"/>
            <a:ext cx="1857388" cy="452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071670" y="5786454"/>
            <a:ext cx="4572032" cy="434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2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244145">
            <a:off x="2253479" y="3825122"/>
            <a:ext cx="1492054" cy="1492054"/>
          </a:xfrm>
          <a:prstGeom prst="rect">
            <a:avLst/>
          </a:prstGeom>
          <a:noFill/>
        </p:spPr>
      </p:pic>
      <p:pic>
        <p:nvPicPr>
          <p:cNvPr id="39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753963">
            <a:off x="5650424" y="3787479"/>
            <a:ext cx="1492054" cy="14920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직사각형 34"/>
          <p:cNvSpPr/>
          <p:nvPr/>
        </p:nvSpPr>
        <p:spPr>
          <a:xfrm>
            <a:off x="428596" y="4286256"/>
            <a:ext cx="1285884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플랭크 </a:t>
            </a:r>
            <a:r>
              <a:rPr lang="en-US" altLang="ko-KR" sz="1600" b="1" dirty="0"/>
              <a:t>5</a:t>
            </a:r>
            <a:r>
              <a:rPr lang="ko-KR" altLang="en-US" sz="1600" b="1" dirty="0"/>
              <a:t>회</a:t>
            </a:r>
            <a:endParaRPr lang="en-US" altLang="ko-KR" sz="1600" b="1" dirty="0"/>
          </a:p>
          <a:p>
            <a:pPr algn="ctr"/>
            <a:r>
              <a:rPr lang="ko-KR" altLang="en-US" sz="1600" b="1" dirty="0"/>
              <a:t>실시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t="1961"/>
          <a:stretch>
            <a:fillRect/>
          </a:stretch>
        </p:blipFill>
        <p:spPr bwMode="auto">
          <a:xfrm>
            <a:off x="3164572" y="1142984"/>
            <a:ext cx="5693708" cy="5441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포스쳐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플랭크</a:t>
            </a:r>
            <a:r>
              <a:rPr lang="en-US" altLang="ko-KR" sz="2800" dirty="0">
                <a:solidFill>
                  <a:schemeClr val="bg1"/>
                </a:solidFill>
              </a:rPr>
              <a:t>(</a:t>
            </a:r>
            <a:r>
              <a:rPr lang="ko-KR" altLang="en-US" sz="2800" dirty="0">
                <a:solidFill>
                  <a:schemeClr val="bg1"/>
                </a:solidFill>
              </a:rPr>
              <a:t>코딩</a:t>
            </a:r>
            <a:r>
              <a:rPr lang="en-US" altLang="ko-KR" sz="2800">
                <a:solidFill>
                  <a:schemeClr val="bg1"/>
                </a:solidFill>
              </a:rPr>
              <a:t>)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1643050"/>
            <a:ext cx="1000132" cy="61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3008256"/>
            <a:ext cx="1179037" cy="706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3747539"/>
            <a:ext cx="1000132" cy="61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4437016"/>
            <a:ext cx="1179037" cy="706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5247737"/>
            <a:ext cx="1000132" cy="61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5715016"/>
            <a:ext cx="642942" cy="939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왼쪽 중괄호 19"/>
          <p:cNvSpPr/>
          <p:nvPr/>
        </p:nvSpPr>
        <p:spPr>
          <a:xfrm>
            <a:off x="1785918" y="3357562"/>
            <a:ext cx="285752" cy="2357454"/>
          </a:xfrm>
          <a:prstGeom prst="leftBrace">
            <a:avLst>
              <a:gd name="adj1" fmla="val 28333"/>
              <a:gd name="adj2" fmla="val 50000"/>
            </a:avLst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1285852" y="1928802"/>
            <a:ext cx="857256" cy="2857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준비</a:t>
            </a:r>
          </a:p>
        </p:txBody>
      </p:sp>
      <p:sp>
        <p:nvSpPr>
          <p:cNvPr id="22" name="직사각형 21"/>
          <p:cNvSpPr/>
          <p:nvPr/>
        </p:nvSpPr>
        <p:spPr>
          <a:xfrm>
            <a:off x="5929322" y="6215082"/>
            <a:ext cx="857256" cy="2857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앉기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sz="5000" dirty="0"/>
              <a:t>Thank</a:t>
            </a:r>
            <a:r>
              <a:rPr lang="ko-KR" altLang="en-US" sz="5000" dirty="0"/>
              <a:t> </a:t>
            </a:r>
            <a:r>
              <a:rPr lang="en-US" altLang="ko-KR" sz="5000" dirty="0"/>
              <a:t>You</a:t>
            </a:r>
            <a:endParaRPr lang="ko-KR" altLang="en-US" sz="5000" dirty="0"/>
          </a:p>
        </p:txBody>
      </p:sp>
    </p:spTree>
    <p:extLst>
      <p:ext uri="{BB962C8B-B14F-4D97-AF65-F5344CB8AC3E}">
        <p14:creationId xmlns:p14="http://schemas.microsoft.com/office/powerpoint/2010/main" val="2033095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790020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01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00694" y="2928934"/>
            <a:ext cx="1714512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실행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로보독 전원 켜기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2571736" y="2714620"/>
            <a:ext cx="5790272" cy="3843171"/>
            <a:chOff x="3071802" y="3214686"/>
            <a:chExt cx="4929222" cy="3271667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2"/>
            <a:srcRect t="75778"/>
            <a:stretch>
              <a:fillRect/>
            </a:stretch>
          </p:blipFill>
          <p:spPr bwMode="auto">
            <a:xfrm>
              <a:off x="3071802" y="5643578"/>
              <a:ext cx="4786346" cy="84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0226" b="24741"/>
            <a:stretch>
              <a:fillRect/>
            </a:stretch>
          </p:blipFill>
          <p:spPr bwMode="auto">
            <a:xfrm>
              <a:off x="4929190" y="3214686"/>
              <a:ext cx="3071834" cy="2408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8" name="그룹 7"/>
          <p:cNvGrpSpPr/>
          <p:nvPr/>
        </p:nvGrpSpPr>
        <p:grpSpPr>
          <a:xfrm>
            <a:off x="500033" y="1357298"/>
            <a:ext cx="5420777" cy="3286148"/>
            <a:chOff x="500034" y="1357298"/>
            <a:chExt cx="4495832" cy="2725434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/>
            <a:srcRect l="41915" t="25212" r="3845" b="47515"/>
            <a:stretch>
              <a:fillRect/>
            </a:stretch>
          </p:blipFill>
          <p:spPr bwMode="auto">
            <a:xfrm>
              <a:off x="2428860" y="1714488"/>
              <a:ext cx="256700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00034" y="1357298"/>
              <a:ext cx="1785950" cy="27254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lang="ko-KR" altLang="en-US" dirty="0"/>
              <a:t>앱</a:t>
            </a:r>
            <a:r>
              <a:rPr lang="en-US" altLang="ko-KR" dirty="0"/>
              <a:t>(JCBlock)</a:t>
            </a:r>
            <a:r>
              <a:rPr lang="ko-KR" altLang="en-US" dirty="0"/>
              <a:t> </a:t>
            </a:r>
            <a:r>
              <a:rPr lang="en-US" altLang="ko-KR" dirty="0"/>
              <a:t>– </a:t>
            </a:r>
            <a:r>
              <a:rPr lang="ko-KR" altLang="en-US" dirty="0"/>
              <a:t>로보독 연결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79686" t="24010" r="3250" b="38861"/>
          <a:stretch>
            <a:fillRect/>
          </a:stretch>
        </p:blipFill>
        <p:spPr bwMode="auto">
          <a:xfrm>
            <a:off x="1571604" y="1214422"/>
            <a:ext cx="714380" cy="68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직사각형 4"/>
          <p:cNvSpPr/>
          <p:nvPr/>
        </p:nvSpPr>
        <p:spPr>
          <a:xfrm>
            <a:off x="2214546" y="1357298"/>
            <a:ext cx="5143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JCBlock(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제이씨블록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)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앱을 실행한다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.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65038"/>
            <a:ext cx="102273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2165038"/>
            <a:ext cx="2071702" cy="425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직사각형 10"/>
          <p:cNvSpPr/>
          <p:nvPr/>
        </p:nvSpPr>
        <p:spPr>
          <a:xfrm>
            <a:off x="3857621" y="3736674"/>
            <a:ext cx="1071569" cy="57150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itchFamily="2" charset="2"/>
              <a:buChar char=""/>
            </a:pPr>
            <a:r>
              <a:rPr lang="ko-KR" altLang="en-US" sz="1400" b="1" dirty="0"/>
              <a:t>로보독</a:t>
            </a:r>
            <a:r>
              <a:rPr lang="en-US" altLang="ko-KR" sz="1400" b="1" dirty="0"/>
              <a:t>ID</a:t>
            </a:r>
          </a:p>
          <a:p>
            <a:pPr algn="ctr"/>
            <a:r>
              <a:rPr lang="ko-KR" altLang="en-US" sz="1400" b="1" dirty="0"/>
              <a:t>확인</a:t>
            </a:r>
          </a:p>
        </p:txBody>
      </p:sp>
      <p:sp>
        <p:nvSpPr>
          <p:cNvPr id="12" name="타원 11"/>
          <p:cNvSpPr/>
          <p:nvPr/>
        </p:nvSpPr>
        <p:spPr>
          <a:xfrm>
            <a:off x="2954804" y="3911354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3857620" y="4308178"/>
            <a:ext cx="1071570" cy="121444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900" b="1" dirty="0"/>
              <a:t>로보독 </a:t>
            </a:r>
            <a:r>
              <a:rPr lang="en-US" altLang="ko-KR" sz="900" b="1" dirty="0"/>
              <a:t>ID</a:t>
            </a:r>
            <a:r>
              <a:rPr lang="ko-KR" altLang="en-US" sz="900" b="1" dirty="0"/>
              <a:t>는 앱과 연결되면 자동으로 저장된다</a:t>
            </a:r>
            <a:r>
              <a:rPr lang="en-US" altLang="ko-KR" sz="900" b="1" dirty="0"/>
              <a:t>. </a:t>
            </a:r>
          </a:p>
          <a:p>
            <a:endParaRPr lang="en-US" altLang="ko-KR" sz="900" b="1" dirty="0"/>
          </a:p>
          <a:p>
            <a:r>
              <a:rPr lang="ko-KR" altLang="en-US" sz="900" b="1" dirty="0"/>
              <a:t>새로운 로보독과 연결 시 </a:t>
            </a:r>
            <a:r>
              <a:rPr lang="en-US" altLang="ko-KR" sz="900" b="1" dirty="0"/>
              <a:t>ID </a:t>
            </a:r>
            <a:r>
              <a:rPr lang="ko-KR" altLang="en-US" sz="900" b="1" dirty="0"/>
              <a:t>삭제후 재연결 시도한다</a:t>
            </a:r>
            <a:r>
              <a:rPr lang="en-US" altLang="ko-KR" sz="900" b="1" dirty="0"/>
              <a:t>.</a:t>
            </a:r>
            <a:endParaRPr lang="ko-KR" altLang="en-US" sz="900" b="1" dirty="0"/>
          </a:p>
        </p:txBody>
      </p:sp>
      <p:sp>
        <p:nvSpPr>
          <p:cNvPr id="16" name="타원 15"/>
          <p:cNvSpPr/>
          <p:nvPr/>
        </p:nvSpPr>
        <p:spPr>
          <a:xfrm>
            <a:off x="3314424" y="2173664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3857621" y="2165038"/>
            <a:ext cx="1000132" cy="4286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ym typeface="Wingdings"/>
              </a:rPr>
              <a:t>아이콘 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ko-KR" altLang="en-US" sz="1400" b="1" dirty="0">
                <a:sym typeface="Wingdings"/>
              </a:rPr>
              <a:t>터치</a:t>
            </a:r>
            <a:endParaRPr lang="ko-KR" altLang="en-US" sz="1400" b="1" dirty="0"/>
          </a:p>
        </p:txBody>
      </p:sp>
      <p:pic>
        <p:nvPicPr>
          <p:cNvPr id="19" name="그림 5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2165038"/>
            <a:ext cx="2071702" cy="4335796"/>
          </a:xfrm>
          <a:prstGeom prst="rect">
            <a:avLst/>
          </a:prstGeom>
          <a:noFill/>
          <a:ln w="1270">
            <a:solidFill>
              <a:srgbClr val="7F7F7F"/>
            </a:solidFill>
            <a:miter lim="800000"/>
            <a:headEnd/>
            <a:tailEnd/>
          </a:ln>
        </p:spPr>
      </p:pic>
      <p:sp>
        <p:nvSpPr>
          <p:cNvPr id="21" name="오른쪽 화살표 20"/>
          <p:cNvSpPr/>
          <p:nvPr/>
        </p:nvSpPr>
        <p:spPr>
          <a:xfrm>
            <a:off x="5072066" y="2665104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오른쪽 화살표 14"/>
          <p:cNvSpPr/>
          <p:nvPr/>
        </p:nvSpPr>
        <p:spPr>
          <a:xfrm>
            <a:off x="1357290" y="2593666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/>
        </p:nvSpPr>
        <p:spPr>
          <a:xfrm>
            <a:off x="7011948" y="2165038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7572396" y="2143116"/>
            <a:ext cx="1071569" cy="4286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ym typeface="Wingdings"/>
              </a:rPr>
              <a:t>파란색</a:t>
            </a:r>
            <a:endParaRPr lang="en-US" altLang="ko-KR" sz="1400" b="1" dirty="0"/>
          </a:p>
          <a:p>
            <a:pPr algn="ctr"/>
            <a:r>
              <a:rPr lang="ko-KR" altLang="en-US" sz="1400" b="1" dirty="0"/>
              <a:t>표시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7572396" y="3286124"/>
            <a:ext cx="1071569" cy="7143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ym typeface="Wingdings"/>
              </a:rPr>
              <a:t>로보독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ko-KR" altLang="en-US" sz="1400" b="1" dirty="0">
                <a:sym typeface="Wingdings"/>
              </a:rPr>
              <a:t>부저음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ko-KR" altLang="en-US" sz="1400" b="1" dirty="0">
                <a:sym typeface="Wingdings"/>
              </a:rPr>
              <a:t>출력됨</a:t>
            </a:r>
            <a:endParaRPr lang="ko-KR" altLang="en-US" sz="1400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4143380"/>
            <a:ext cx="1214446" cy="1005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483231">
            <a:off x="8064814" y="3862689"/>
            <a:ext cx="596150" cy="452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02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72132" y="3071810"/>
            <a:ext cx="2357454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살펴보기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전면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측면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020175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상단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하단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BAE8AB9-DD65-2290-BC97-6B61310BF6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" y="1404791"/>
            <a:ext cx="9129395" cy="513458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03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32802" y="3071810"/>
            <a:ext cx="3754106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3900" b="1" dirty="0">
                <a:solidFill>
                  <a:schemeClr val="bg1"/>
                </a:solidFill>
              </a:rPr>
              <a:t>관절높이</a:t>
            </a:r>
            <a:endParaRPr kumimoji="0" lang="ko-KR" altLang="en-US" sz="3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lang="ko-KR" altLang="en-US" dirty="0"/>
              <a:t>관절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높이</a:t>
            </a:r>
            <a:r>
              <a:rPr lang="ko-KR" altLang="en-US" dirty="0"/>
              <a:t> 제어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5107DC39-4C59-BD3F-982E-3025F692A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098240"/>
            <a:ext cx="7668344" cy="751166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97CCA23B-3191-D293-6295-1B9635042B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262" y="1819567"/>
            <a:ext cx="8676456" cy="503843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24231</TotalTime>
  <Words>281</Words>
  <Application>Microsoft Office PowerPoint</Application>
  <PresentationFormat>화면 슬라이드 쇼(4:3)</PresentationFormat>
  <Paragraphs>75</Paragraphs>
  <Slides>19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4</vt:i4>
      </vt:variant>
      <vt:variant>
        <vt:lpstr>슬라이드 제목</vt:lpstr>
      </vt:variant>
      <vt:variant>
        <vt:i4>19</vt:i4>
      </vt:variant>
    </vt:vector>
  </HeadingPairs>
  <TitlesOfParts>
    <vt:vector size="31" baseType="lpstr">
      <vt:lpstr>HY견고딕</vt:lpstr>
      <vt:lpstr>나눔고딕 ExtraBold</vt:lpstr>
      <vt:lpstr>돋움</vt:lpstr>
      <vt:lpstr>맑은 고딕</vt:lpstr>
      <vt:lpstr>Arial</vt:lpstr>
      <vt:lpstr>Calibri</vt:lpstr>
      <vt:lpstr>Segoe UI Black</vt:lpstr>
      <vt:lpstr>Wingdings</vt:lpstr>
      <vt:lpstr>Office 테마</vt:lpstr>
      <vt:lpstr>1_디자인 사용자 지정</vt:lpstr>
      <vt:lpstr>디자인 사용자 지정</vt:lpstr>
      <vt:lpstr>2_디자인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인수 김</cp:lastModifiedBy>
  <cp:revision>4123</cp:revision>
  <cp:lastPrinted>2016-04-11T08:38:53Z</cp:lastPrinted>
  <dcterms:created xsi:type="dcterms:W3CDTF">2016-03-30T04:54:04Z</dcterms:created>
  <dcterms:modified xsi:type="dcterms:W3CDTF">2025-03-14T06:39:32Z</dcterms:modified>
</cp:coreProperties>
</file>