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0"/>
  </p:notesMasterIdLst>
  <p:handoutMasterIdLst>
    <p:handoutMasterId r:id="rId31"/>
  </p:handoutMasterIdLst>
  <p:sldIdLst>
    <p:sldId id="258" r:id="rId5"/>
    <p:sldId id="609" r:id="rId6"/>
    <p:sldId id="648" r:id="rId7"/>
    <p:sldId id="649" r:id="rId8"/>
    <p:sldId id="650" r:id="rId9"/>
    <p:sldId id="259" r:id="rId10"/>
    <p:sldId id="604" r:id="rId11"/>
    <p:sldId id="651" r:id="rId12"/>
    <p:sldId id="608" r:id="rId13"/>
    <p:sldId id="598" r:id="rId14"/>
    <p:sldId id="634" r:id="rId15"/>
    <p:sldId id="635" r:id="rId16"/>
    <p:sldId id="630" r:id="rId17"/>
    <p:sldId id="641" r:id="rId18"/>
    <p:sldId id="638" r:id="rId19"/>
    <p:sldId id="639" r:id="rId20"/>
    <p:sldId id="643" r:id="rId21"/>
    <p:sldId id="640" r:id="rId22"/>
    <p:sldId id="619" r:id="rId23"/>
    <p:sldId id="622" r:id="rId24"/>
    <p:sldId id="633" r:id="rId25"/>
    <p:sldId id="646" r:id="rId26"/>
    <p:sldId id="647" r:id="rId27"/>
    <p:sldId id="645" r:id="rId28"/>
    <p:sldId id="607" r:id="rId29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05B58E-581A-4024-A2BF-AF9405EA3990}" v="4" dt="2025-03-14T06:27:38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97" d="100"/>
          <a:sy n="97" d="100"/>
        </p:scale>
        <p:origin x="1734" y="306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5905B58E-581A-4024-A2BF-AF9405EA3990}"/>
    <pc:docChg chg="undo custSel addSld delSld modSld">
      <pc:chgData name="인수 김" userId="9c0180a6aa0e181f" providerId="LiveId" clId="{5905B58E-581A-4024-A2BF-AF9405EA3990}" dt="2025-03-14T06:27:40.353" v="30" actId="47"/>
      <pc:docMkLst>
        <pc:docMk/>
      </pc:docMkLst>
      <pc:sldChg chg="modSp mod">
        <pc:chgData name="인수 김" userId="9c0180a6aa0e181f" providerId="LiveId" clId="{5905B58E-581A-4024-A2BF-AF9405EA3990}" dt="2025-03-14T02:55:30.690" v="18" actId="313"/>
        <pc:sldMkLst>
          <pc:docMk/>
          <pc:sldMk cId="3616806418" sldId="258"/>
        </pc:sldMkLst>
        <pc:spChg chg="mod">
          <ac:chgData name="인수 김" userId="9c0180a6aa0e181f" providerId="LiveId" clId="{5905B58E-581A-4024-A2BF-AF9405EA3990}" dt="2025-03-14T02:55:30.690" v="18" actId="313"/>
          <ac:spMkLst>
            <pc:docMk/>
            <pc:sldMk cId="3616806418" sldId="258"/>
            <ac:spMk id="45" creationId="{00000000-0000-0000-0000-000000000000}"/>
          </ac:spMkLst>
        </pc:spChg>
      </pc:sldChg>
      <pc:sldChg chg="modSp mod">
        <pc:chgData name="인수 김" userId="9c0180a6aa0e181f" providerId="LiveId" clId="{5905B58E-581A-4024-A2BF-AF9405EA3990}" dt="2025-03-14T02:51:39.016" v="1" actId="1076"/>
        <pc:sldMkLst>
          <pc:docMk/>
          <pc:sldMk cId="0" sldId="598"/>
        </pc:sldMkLst>
        <pc:picChg chg="mod">
          <ac:chgData name="인수 김" userId="9c0180a6aa0e181f" providerId="LiveId" clId="{5905B58E-581A-4024-A2BF-AF9405EA3990}" dt="2025-03-14T02:51:39.016" v="1" actId="1076"/>
          <ac:picMkLst>
            <pc:docMk/>
            <pc:sldMk cId="0" sldId="598"/>
            <ac:picMk id="1026" creationId="{00000000-0000-0000-0000-000000000000}"/>
          </ac:picMkLst>
        </pc:picChg>
      </pc:sldChg>
      <pc:sldChg chg="add del">
        <pc:chgData name="인수 김" userId="9c0180a6aa0e181f" providerId="LiveId" clId="{5905B58E-581A-4024-A2BF-AF9405EA3990}" dt="2025-03-14T06:27:40.353" v="30" actId="47"/>
        <pc:sldMkLst>
          <pc:docMk/>
          <pc:sldMk cId="0" sldId="605"/>
        </pc:sldMkLst>
      </pc:sldChg>
      <pc:sldChg chg="addSp delSp modSp mod modAnim">
        <pc:chgData name="인수 김" userId="9c0180a6aa0e181f" providerId="LiveId" clId="{5905B58E-581A-4024-A2BF-AF9405EA3990}" dt="2025-03-14T02:54:56.896" v="17" actId="1076"/>
        <pc:sldMkLst>
          <pc:docMk/>
          <pc:sldMk cId="0" sldId="622"/>
        </pc:sldMkLst>
        <pc:grpChg chg="del">
          <ac:chgData name="인수 김" userId="9c0180a6aa0e181f" providerId="LiveId" clId="{5905B58E-581A-4024-A2BF-AF9405EA3990}" dt="2025-03-14T02:54:35.848" v="14" actId="478"/>
          <ac:grpSpMkLst>
            <pc:docMk/>
            <pc:sldMk cId="0" sldId="622"/>
            <ac:grpSpMk id="33" creationId="{00000000-0000-0000-0000-000000000000}"/>
          </ac:grpSpMkLst>
        </pc:grpChg>
        <pc:picChg chg="add mod">
          <ac:chgData name="인수 김" userId="9c0180a6aa0e181f" providerId="LiveId" clId="{5905B58E-581A-4024-A2BF-AF9405EA3990}" dt="2025-03-14T02:54:56.896" v="17" actId="1076"/>
          <ac:picMkLst>
            <pc:docMk/>
            <pc:sldMk cId="0" sldId="622"/>
            <ac:picMk id="2" creationId="{02F561D5-20EE-496F-821C-AD82D1BC23C1}"/>
          </ac:picMkLst>
        </pc:picChg>
      </pc:sldChg>
      <pc:sldChg chg="addSp delSp modSp mod modAnim">
        <pc:chgData name="인수 김" userId="9c0180a6aa0e181f" providerId="LiveId" clId="{5905B58E-581A-4024-A2BF-AF9405EA3990}" dt="2025-03-14T02:52:49.104" v="7" actId="1076"/>
        <pc:sldMkLst>
          <pc:docMk/>
          <pc:sldMk cId="0" sldId="630"/>
        </pc:sldMkLst>
        <pc:picChg chg="add mod">
          <ac:chgData name="인수 김" userId="9c0180a6aa0e181f" providerId="LiveId" clId="{5905B58E-581A-4024-A2BF-AF9405EA3990}" dt="2025-03-14T02:52:49.104" v="7" actId="1076"/>
          <ac:picMkLst>
            <pc:docMk/>
            <pc:sldMk cId="0" sldId="630"/>
            <ac:picMk id="2" creationId="{5C44EB88-F71F-8BCE-DBD8-2997EFDED6FD}"/>
          </ac:picMkLst>
        </pc:picChg>
        <pc:picChg chg="del">
          <ac:chgData name="인수 김" userId="9c0180a6aa0e181f" providerId="LiveId" clId="{5905B58E-581A-4024-A2BF-AF9405EA3990}" dt="2025-03-14T02:52:26.040" v="2" actId="478"/>
          <ac:picMkLst>
            <pc:docMk/>
            <pc:sldMk cId="0" sldId="630"/>
            <ac:picMk id="1027" creationId="{00000000-0000-0000-0000-000000000000}"/>
          </ac:picMkLst>
        </pc:picChg>
        <pc:picChg chg="del">
          <ac:chgData name="인수 김" userId="9c0180a6aa0e181f" providerId="LiveId" clId="{5905B58E-581A-4024-A2BF-AF9405EA3990}" dt="2025-03-14T02:52:26.785" v="3" actId="478"/>
          <ac:picMkLst>
            <pc:docMk/>
            <pc:sldMk cId="0" sldId="630"/>
            <ac:picMk id="1029" creationId="{00000000-0000-0000-0000-000000000000}"/>
          </ac:picMkLst>
        </pc:picChg>
      </pc:sldChg>
      <pc:sldChg chg="addSp delSp modSp mod modAnim">
        <pc:chgData name="인수 김" userId="9c0180a6aa0e181f" providerId="LiveId" clId="{5905B58E-581A-4024-A2BF-AF9405EA3990}" dt="2025-03-14T02:54:02.032" v="13" actId="1076"/>
        <pc:sldMkLst>
          <pc:docMk/>
          <pc:sldMk cId="0" sldId="639"/>
        </pc:sldMkLst>
        <pc:grpChg chg="del">
          <ac:chgData name="인수 김" userId="9c0180a6aa0e181f" providerId="LiveId" clId="{5905B58E-581A-4024-A2BF-AF9405EA3990}" dt="2025-03-14T02:53:39.105" v="8" actId="478"/>
          <ac:grpSpMkLst>
            <pc:docMk/>
            <pc:sldMk cId="0" sldId="639"/>
            <ac:grpSpMk id="24" creationId="{00000000-0000-0000-0000-000000000000}"/>
          </ac:grpSpMkLst>
        </pc:grpChg>
        <pc:picChg chg="add mod">
          <ac:chgData name="인수 김" userId="9c0180a6aa0e181f" providerId="LiveId" clId="{5905B58E-581A-4024-A2BF-AF9405EA3990}" dt="2025-03-14T02:54:02.032" v="13" actId="1076"/>
          <ac:picMkLst>
            <pc:docMk/>
            <pc:sldMk cId="0" sldId="639"/>
            <ac:picMk id="2" creationId="{C96831F0-0BAE-C982-C042-218DF3BCBC1B}"/>
          </ac:picMkLst>
        </pc:picChg>
      </pc:sldChg>
      <pc:sldChg chg="modSp mod">
        <pc:chgData name="인수 김" userId="9c0180a6aa0e181f" providerId="LiveId" clId="{5905B58E-581A-4024-A2BF-AF9405EA3990}" dt="2025-03-14T02:55:31.483" v="19" actId="313"/>
        <pc:sldMkLst>
          <pc:docMk/>
          <pc:sldMk cId="0" sldId="648"/>
        </pc:sldMkLst>
        <pc:spChg chg="mod">
          <ac:chgData name="인수 김" userId="9c0180a6aa0e181f" providerId="LiveId" clId="{5905B58E-581A-4024-A2BF-AF9405EA3990}" dt="2025-03-14T02:55:31.483" v="19" actId="313"/>
          <ac:spMkLst>
            <pc:docMk/>
            <pc:sldMk cId="0" sldId="648"/>
            <ac:spMk id="22" creationId="{78B29A0F-3D46-9C32-5208-186520567BEB}"/>
          </ac:spMkLst>
        </pc:spChg>
      </pc:sldChg>
      <pc:sldChg chg="modSp mod">
        <pc:chgData name="인수 김" userId="9c0180a6aa0e181f" providerId="LiveId" clId="{5905B58E-581A-4024-A2BF-AF9405EA3990}" dt="2025-03-14T02:55:33.218" v="25" actId="313"/>
        <pc:sldMkLst>
          <pc:docMk/>
          <pc:sldMk cId="0" sldId="649"/>
        </pc:sldMkLst>
        <pc:spChg chg="mod">
          <ac:chgData name="인수 김" userId="9c0180a6aa0e181f" providerId="LiveId" clId="{5905B58E-581A-4024-A2BF-AF9405EA3990}" dt="2025-03-14T02:55:31.930" v="20" actId="313"/>
          <ac:spMkLst>
            <pc:docMk/>
            <pc:sldMk cId="0" sldId="649"/>
            <ac:spMk id="5" creationId="{00000000-0000-0000-0000-000000000000}"/>
          </ac:spMkLst>
        </pc:spChg>
        <pc:spChg chg="mod">
          <ac:chgData name="인수 김" userId="9c0180a6aa0e181f" providerId="LiveId" clId="{5905B58E-581A-4024-A2BF-AF9405EA3990}" dt="2025-03-14T02:55:32.730" v="23" actId="313"/>
          <ac:spMkLst>
            <pc:docMk/>
            <pc:sldMk cId="0" sldId="649"/>
            <ac:spMk id="16" creationId="{0445DC40-7110-E32E-2045-B026BE5C4165}"/>
          </ac:spMkLst>
        </pc:spChg>
        <pc:spChg chg="mod">
          <ac:chgData name="인수 김" userId="9c0180a6aa0e181f" providerId="LiveId" clId="{5905B58E-581A-4024-A2BF-AF9405EA3990}" dt="2025-03-14T02:55:32.985" v="24" actId="313"/>
          <ac:spMkLst>
            <pc:docMk/>
            <pc:sldMk cId="0" sldId="649"/>
            <ac:spMk id="23" creationId="{6C4CB31D-9FE0-E586-3D74-8844FA2D8AC9}"/>
          </ac:spMkLst>
        </pc:spChg>
        <pc:spChg chg="mod">
          <ac:chgData name="인수 김" userId="9c0180a6aa0e181f" providerId="LiveId" clId="{5905B58E-581A-4024-A2BF-AF9405EA3990}" dt="2025-03-14T02:55:33.218" v="25" actId="313"/>
          <ac:spMkLst>
            <pc:docMk/>
            <pc:sldMk cId="0" sldId="649"/>
            <ac:spMk id="39" creationId="{4F87C9D8-81A4-75A1-4A26-237A7AE2056F}"/>
          </ac:spMkLst>
        </pc:spChg>
      </pc:sldChg>
      <pc:sldChg chg="modSp mod">
        <pc:chgData name="인수 김" userId="9c0180a6aa0e181f" providerId="LiveId" clId="{5905B58E-581A-4024-A2BF-AF9405EA3990}" dt="2025-03-14T02:55:33.433" v="26" actId="313"/>
        <pc:sldMkLst>
          <pc:docMk/>
          <pc:sldMk cId="2947987361" sldId="650"/>
        </pc:sldMkLst>
        <pc:spChg chg="mod">
          <ac:chgData name="인수 김" userId="9c0180a6aa0e181f" providerId="LiveId" clId="{5905B58E-581A-4024-A2BF-AF9405EA3990}" dt="2025-03-14T02:55:33.433" v="26" actId="313"/>
          <ac:spMkLst>
            <pc:docMk/>
            <pc:sldMk cId="2947987361" sldId="650"/>
            <ac:spMk id="25" creationId="{178F963B-3966-5578-236E-2EA0A26C173A}"/>
          </ac:spMkLst>
        </pc:spChg>
      </pc:sldChg>
      <pc:sldChg chg="add">
        <pc:chgData name="인수 김" userId="9c0180a6aa0e181f" providerId="LiveId" clId="{5905B58E-581A-4024-A2BF-AF9405EA3990}" dt="2025-03-14T06:27:38.782" v="29"/>
        <pc:sldMkLst>
          <pc:docMk/>
          <pc:sldMk cId="0" sldId="65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OtZ78Xd7D0E?start=18&amp;feature=oembed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8XKhF_7dvHU?start=5&amp;feature=oembed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haZ6eOv-FGA?start=13&amp;feature=oembed" TargetMode="External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인사이드아웃②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거리센서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모서리가 둥근 직사각형 67"/>
          <p:cNvSpPr/>
          <p:nvPr/>
        </p:nvSpPr>
        <p:spPr>
          <a:xfrm>
            <a:off x="0" y="1142984"/>
            <a:ext cx="9144000" cy="571504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거리 센서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85786" y="1214422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2400" b="1" dirty="0">
                <a:latin typeface="+mn-ea"/>
              </a:rPr>
              <a:t>거리센서는 빛의 도달하는 속도로 거리를 인지</a:t>
            </a:r>
            <a:endParaRPr lang="en-US" altLang="ko-KR" sz="2400" b="1" dirty="0">
              <a:latin typeface="+mn-ea"/>
            </a:endParaRPr>
          </a:p>
        </p:txBody>
      </p:sp>
      <p:pic>
        <p:nvPicPr>
          <p:cNvPr id="11266" name="Picture 2" descr="D:\Dropbox\창업지원자료\로보독 사진\눈모양(하트).png"/>
          <p:cNvPicPr>
            <a:picLocks noChangeAspect="1" noChangeArrowheads="1"/>
          </p:cNvPicPr>
          <p:nvPr/>
        </p:nvPicPr>
        <p:blipFill>
          <a:blip r:embed="rId3" cstate="print"/>
          <a:srcRect l="12818" t="4537" r="6605" b="6994"/>
          <a:stretch>
            <a:fillRect/>
          </a:stretch>
        </p:blipFill>
        <p:spPr bwMode="auto">
          <a:xfrm>
            <a:off x="1214414" y="2428868"/>
            <a:ext cx="3000396" cy="2659442"/>
          </a:xfrm>
          <a:prstGeom prst="rect">
            <a:avLst/>
          </a:prstGeom>
          <a:noFill/>
        </p:spPr>
      </p:pic>
      <p:sp>
        <p:nvSpPr>
          <p:cNvPr id="63" name="타원 62"/>
          <p:cNvSpPr/>
          <p:nvPr/>
        </p:nvSpPr>
        <p:spPr>
          <a:xfrm>
            <a:off x="2528606" y="3071810"/>
            <a:ext cx="428628" cy="35719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4" name="직사각형 63"/>
          <p:cNvSpPr/>
          <p:nvPr/>
        </p:nvSpPr>
        <p:spPr>
          <a:xfrm>
            <a:off x="1928794" y="1928802"/>
            <a:ext cx="150019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거리센서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5000636"/>
            <a:ext cx="2714644" cy="85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직사각형 65"/>
          <p:cNvSpPr/>
          <p:nvPr/>
        </p:nvSpPr>
        <p:spPr>
          <a:xfrm>
            <a:off x="1357290" y="5929330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거리센서 값을 송수신하면서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 물체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장애물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탐지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5214942" y="5929330"/>
            <a:ext cx="3357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거리센서 값 실시간 모니터링으로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정교한 탐지제어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332692"/>
            <a:ext cx="4698039" cy="329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6182" y="3714752"/>
            <a:ext cx="15283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 descr="Autonomous Vehicl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714488"/>
            <a:ext cx="2071702" cy="2071702"/>
          </a:xfrm>
          <a:prstGeom prst="rect">
            <a:avLst/>
          </a:prstGeom>
          <a:noFill/>
        </p:spPr>
      </p:pic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거리 센서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응용제품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4" name="그림 13" descr="JDKit 랜더링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1857364"/>
            <a:ext cx="2714644" cy="1747364"/>
          </a:xfrm>
          <a:prstGeom prst="rect">
            <a:avLst/>
          </a:prstGeom>
        </p:spPr>
      </p:pic>
      <p:sp>
        <p:nvSpPr>
          <p:cNvPr id="1028" name="AutoShape 4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030" name="AutoShape 6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032" name="AutoShape 8" descr="https://d8uxrqyva11im.cloudfront.net/citrusbits/wp-content/uploads/2019/09/15142550/how-is-wearable-technology-turning-tables-in-healthcare.webp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/>
          <p:cNvSpPr/>
          <p:nvPr/>
        </p:nvSpPr>
        <p:spPr>
          <a:xfrm>
            <a:off x="2357422" y="1285860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생활속 거리 센서 응용 제품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85786" y="3476625"/>
            <a:ext cx="242889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드론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지면인식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928662" y="5953142"/>
            <a:ext cx="2428892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로봇 청소기</a:t>
            </a:r>
            <a:r>
              <a:rPr lang="en-US" altLang="ko-KR" sz="1600" b="1" dirty="0"/>
              <a:t>:</a:t>
            </a:r>
            <a:r>
              <a:rPr lang="ko-KR" altLang="en-US" sz="1600" b="1" dirty="0"/>
              <a:t>장애물탐지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5786446" y="3571876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자율자동차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장애물회피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5929322" y="6048393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헤어드라이어 </a:t>
            </a:r>
            <a:r>
              <a:rPr lang="en-US" altLang="ko-KR" sz="1600" b="1" dirty="0"/>
              <a:t>:</a:t>
            </a:r>
          </a:p>
          <a:p>
            <a:pPr algn="ctr"/>
            <a:r>
              <a:rPr lang="ko-KR" altLang="en-US" sz="1600" b="1" dirty="0"/>
              <a:t>헤어탐지 온도제어</a:t>
            </a:r>
            <a:endParaRPr lang="en-US" altLang="ko-KR" sz="1600" b="1" dirty="0"/>
          </a:p>
        </p:txBody>
      </p:sp>
      <p:sp>
        <p:nvSpPr>
          <p:cNvPr id="37" name="자유형 36"/>
          <p:cNvSpPr/>
          <p:nvPr/>
        </p:nvSpPr>
        <p:spPr>
          <a:xfrm rot="1835985">
            <a:off x="3231246" y="3631087"/>
            <a:ext cx="1150462" cy="304006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자유형 38"/>
          <p:cNvSpPr/>
          <p:nvPr/>
        </p:nvSpPr>
        <p:spPr>
          <a:xfrm rot="18520813" flipV="1">
            <a:off x="3245638" y="5372340"/>
            <a:ext cx="1611578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0" name="자유형 39"/>
          <p:cNvSpPr/>
          <p:nvPr/>
        </p:nvSpPr>
        <p:spPr>
          <a:xfrm rot="9284874" flipV="1">
            <a:off x="4621100" y="3285640"/>
            <a:ext cx="1443465" cy="27527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자유형 40"/>
          <p:cNvSpPr/>
          <p:nvPr/>
        </p:nvSpPr>
        <p:spPr>
          <a:xfrm rot="11211353">
            <a:off x="4712398" y="4965026"/>
            <a:ext cx="1305505" cy="279339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39" name="Picture 15" descr="Samsung POWERbot Essential with 2-in-1 Robot Vacuum | Harvey Norman Malaysi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86256"/>
            <a:ext cx="2926100" cy="1714512"/>
          </a:xfrm>
          <a:prstGeom prst="rect">
            <a:avLst/>
          </a:prstGeom>
          <a:noFill/>
        </p:spPr>
      </p:pic>
      <p:pic>
        <p:nvPicPr>
          <p:cNvPr id="1045" name="Picture 21" descr="https://search.pstatic.net/common/?src=http%3A%2F%2Fblogfiles.naver.net%2FMjAyNDA5MTRfMTk3%2FMDAxNzI2Mjg4MzYwNzgz.Szn-2wl9wzPVwikEYAZczm-M1gIauzgy2-8L0lNJN40g.NJfOT8IT6F145ZNsbqtQOud_6U0szvrtqxc6oeADCVcg.JPEG%2FKakaoTalk_20240914_132256243_02.jpg&amp;type=sc960_83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538"/>
          <a:stretch>
            <a:fillRect/>
          </a:stretch>
        </p:blipFill>
        <p:spPr bwMode="auto">
          <a:xfrm>
            <a:off x="5786446" y="4394628"/>
            <a:ext cx="2659112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보행 멈춤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5589384" y="3773532"/>
            <a:ext cx="3000396" cy="4412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장애물 만났을 때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보행시</a:t>
            </a:r>
            <a:r>
              <a:rPr lang="en-US" altLang="ko-KR" dirty="0"/>
              <a:t> :</a:t>
            </a:r>
            <a:r>
              <a:rPr lang="ko-KR" altLang="en-US" sz="2800" dirty="0">
                <a:solidFill>
                  <a:schemeClr val="bg1"/>
                </a:solidFill>
              </a:rPr>
              <a:t> 영상 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온라인 미디어 1" title="1. 로보독 - 장애물 멈춤">
            <a:hlinkClick r:id="" action="ppaction://media"/>
            <a:extLst>
              <a:ext uri="{FF2B5EF4-FFF2-40B4-BE49-F238E27FC236}">
                <a16:creationId xmlns:a16="http://schemas.microsoft.com/office/drawing/2014/main" id="{5C44EB88-F71F-8BCE-DBD8-2997EFDED6F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0218" y="1700808"/>
            <a:ext cx="8244408" cy="4657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보행시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장애물 탐지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/>
          <a:srcRect l="1501" t="7507" r="18822" b="33003"/>
          <a:stretch>
            <a:fillRect/>
          </a:stretch>
        </p:blipFill>
        <p:spPr bwMode="auto">
          <a:xfrm>
            <a:off x="2500298" y="5357826"/>
            <a:ext cx="140834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071810"/>
            <a:ext cx="163936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3" name="Picture 13" descr="말풍선 - 무료 멀티미디어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285984" y="2643182"/>
            <a:ext cx="1090587" cy="661959"/>
          </a:xfrm>
          <a:prstGeom prst="rect">
            <a:avLst/>
          </a:prstGeom>
          <a:noFill/>
        </p:spPr>
      </p:pic>
      <p:sp>
        <p:nvSpPr>
          <p:cNvPr id="77" name="직사각형 76"/>
          <p:cNvSpPr/>
          <p:nvPr/>
        </p:nvSpPr>
        <p:spPr>
          <a:xfrm>
            <a:off x="1857356" y="2099986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만약 거리센서</a:t>
            </a:r>
            <a:r>
              <a:rPr lang="en-US" altLang="ko-KR" sz="1200" b="1" dirty="0"/>
              <a:t>&lt;20 </a:t>
            </a:r>
            <a:r>
              <a:rPr lang="ko-KR" altLang="en-US" sz="1200" b="1" dirty="0"/>
              <a:t>이라면</a:t>
            </a:r>
            <a:endParaRPr lang="en-US" altLang="ko-KR" sz="1200" b="1" dirty="0"/>
          </a:p>
          <a:p>
            <a:r>
              <a:rPr lang="en-US" altLang="ko-KR" sz="1200" b="1" dirty="0"/>
              <a:t>   (</a:t>
            </a:r>
            <a:r>
              <a:rPr lang="ko-KR" altLang="en-US" sz="1200" b="1" dirty="0"/>
              <a:t>장애물이 있을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8" name="직사각형 77"/>
          <p:cNvSpPr/>
          <p:nvPr/>
        </p:nvSpPr>
        <p:spPr>
          <a:xfrm>
            <a:off x="1857356" y="4929198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아니면</a:t>
            </a:r>
            <a:endParaRPr lang="en-US" altLang="ko-KR" sz="1200" b="1" dirty="0"/>
          </a:p>
          <a:p>
            <a:r>
              <a:rPr lang="en-US" altLang="ko-KR" sz="1200" b="1" dirty="0"/>
              <a:t>  (</a:t>
            </a:r>
            <a:r>
              <a:rPr lang="ko-KR" altLang="en-US" sz="1200" b="1" dirty="0"/>
              <a:t>장애물이 없을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9" name="왼쪽 중괄호 78"/>
          <p:cNvSpPr/>
          <p:nvPr/>
        </p:nvSpPr>
        <p:spPr>
          <a:xfrm>
            <a:off x="4000496" y="2214554"/>
            <a:ext cx="357190" cy="2571768"/>
          </a:xfrm>
          <a:prstGeom prst="leftBrace">
            <a:avLst>
              <a:gd name="adj1" fmla="val 27851"/>
              <a:gd name="adj2" fmla="val 3725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0" name="왼쪽 중괄호 79"/>
          <p:cNvSpPr/>
          <p:nvPr/>
        </p:nvSpPr>
        <p:spPr>
          <a:xfrm>
            <a:off x="4000496" y="5000636"/>
            <a:ext cx="357190" cy="1500198"/>
          </a:xfrm>
          <a:prstGeom prst="leftBrace">
            <a:avLst>
              <a:gd name="adj1" fmla="val 17869"/>
              <a:gd name="adj2" fmla="val 408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2460406" y="2523226"/>
            <a:ext cx="914400" cy="9144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멍멍</a:t>
            </a:r>
          </a:p>
        </p:txBody>
      </p:sp>
      <p:pic>
        <p:nvPicPr>
          <p:cNvPr id="13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06" y="5786454"/>
            <a:ext cx="1071546" cy="1071546"/>
          </a:xfrm>
          <a:prstGeom prst="rect">
            <a:avLst/>
          </a:prstGeom>
          <a:noFill/>
        </p:spPr>
      </p:pic>
      <p:sp>
        <p:nvSpPr>
          <p:cNvPr id="14" name="직사각형 13"/>
          <p:cNvSpPr/>
          <p:nvPr/>
        </p:nvSpPr>
        <p:spPr>
          <a:xfrm>
            <a:off x="991474" y="6018377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변수 코딩</a:t>
            </a: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너무 길어요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1142984"/>
            <a:ext cx="4143404" cy="548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보행시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장애물 탐지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/>
          <a:srcRect l="1501" t="7507" r="18822" b="33003"/>
          <a:stretch>
            <a:fillRect/>
          </a:stretch>
        </p:blipFill>
        <p:spPr bwMode="auto">
          <a:xfrm>
            <a:off x="1622142" y="4929198"/>
            <a:ext cx="140834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0704" y="3214686"/>
            <a:ext cx="163936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3" name="Picture 13" descr="말풍선 - 무료 멀티미디어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693580" y="2786058"/>
            <a:ext cx="1090587" cy="661959"/>
          </a:xfrm>
          <a:prstGeom prst="rect">
            <a:avLst/>
          </a:prstGeom>
          <a:noFill/>
        </p:spPr>
      </p:pic>
      <p:sp>
        <p:nvSpPr>
          <p:cNvPr id="77" name="직사각형 76"/>
          <p:cNvSpPr/>
          <p:nvPr/>
        </p:nvSpPr>
        <p:spPr>
          <a:xfrm>
            <a:off x="1264952" y="2242862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만약 거리센서</a:t>
            </a:r>
            <a:r>
              <a:rPr lang="en-US" altLang="ko-KR" sz="1200" b="1" dirty="0"/>
              <a:t>&lt;20 </a:t>
            </a:r>
            <a:r>
              <a:rPr lang="ko-KR" altLang="en-US" sz="1200" b="1" dirty="0"/>
              <a:t>이라면</a:t>
            </a:r>
            <a:endParaRPr lang="en-US" altLang="ko-KR" sz="1200" b="1" dirty="0"/>
          </a:p>
          <a:p>
            <a:r>
              <a:rPr lang="en-US" altLang="ko-KR" sz="1200" b="1" dirty="0"/>
              <a:t>   (</a:t>
            </a:r>
            <a:r>
              <a:rPr lang="ko-KR" altLang="en-US" sz="1200" b="1" dirty="0"/>
              <a:t>장애물이 있을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8" name="직사각형 77"/>
          <p:cNvSpPr/>
          <p:nvPr/>
        </p:nvSpPr>
        <p:spPr>
          <a:xfrm>
            <a:off x="1264952" y="4357694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아니면</a:t>
            </a:r>
            <a:endParaRPr lang="en-US" altLang="ko-KR" sz="1200" b="1" dirty="0"/>
          </a:p>
          <a:p>
            <a:r>
              <a:rPr lang="en-US" altLang="ko-KR" sz="1200" b="1" dirty="0"/>
              <a:t>  (</a:t>
            </a:r>
            <a:r>
              <a:rPr lang="ko-KR" altLang="en-US" sz="1200" b="1" dirty="0"/>
              <a:t>장애물이 없을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9" name="왼쪽 중괄호 78"/>
          <p:cNvSpPr/>
          <p:nvPr/>
        </p:nvSpPr>
        <p:spPr>
          <a:xfrm>
            <a:off x="3408092" y="2214554"/>
            <a:ext cx="357190" cy="1857388"/>
          </a:xfrm>
          <a:prstGeom prst="leftBrace">
            <a:avLst>
              <a:gd name="adj1" fmla="val 17869"/>
              <a:gd name="adj2" fmla="val 4953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0" name="왼쪽 중괄호 79"/>
          <p:cNvSpPr/>
          <p:nvPr/>
        </p:nvSpPr>
        <p:spPr>
          <a:xfrm>
            <a:off x="3408092" y="4357694"/>
            <a:ext cx="357190" cy="1500198"/>
          </a:xfrm>
          <a:prstGeom prst="leftBrace">
            <a:avLst>
              <a:gd name="adj1" fmla="val 17869"/>
              <a:gd name="adj2" fmla="val 3572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1868002" y="2666102"/>
            <a:ext cx="914400" cy="9144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멍멍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0" y="5482360"/>
            <a:ext cx="857224" cy="1375640"/>
            <a:chOff x="3357554" y="4286256"/>
            <a:chExt cx="1500198" cy="2219680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5" name="직사각형 14"/>
          <p:cNvSpPr/>
          <p:nvPr/>
        </p:nvSpPr>
        <p:spPr>
          <a:xfrm>
            <a:off x="785786" y="6000768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조금 더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코딩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1214422"/>
            <a:ext cx="5029614" cy="49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악수하기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영상보기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온라인 미디어 1" title="7. 로보독 - 악수하기">
            <a:hlinkClick r:id="" action="ppaction://media"/>
            <a:extLst>
              <a:ext uri="{FF2B5EF4-FFF2-40B4-BE49-F238E27FC236}">
                <a16:creationId xmlns:a16="http://schemas.microsoft.com/office/drawing/2014/main" id="{C96831F0-0BAE-C982-C042-218DF3BCBC1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9437" y="1628800"/>
            <a:ext cx="8285125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이미선\Downloads\KakaoTalk_20250205_151815328-removebg-preview.png"/>
          <p:cNvPicPr>
            <a:picLocks noChangeAspect="1" noChangeArrowheads="1"/>
          </p:cNvPicPr>
          <p:nvPr/>
        </p:nvPicPr>
        <p:blipFill>
          <a:blip r:embed="rId2"/>
          <a:srcRect l="10399" t="13857" r="25909" b="8198"/>
          <a:stretch>
            <a:fillRect/>
          </a:stretch>
        </p:blipFill>
        <p:spPr bwMode="auto">
          <a:xfrm>
            <a:off x="500034" y="4929827"/>
            <a:ext cx="1866228" cy="1713883"/>
          </a:xfrm>
          <a:prstGeom prst="rect">
            <a:avLst/>
          </a:prstGeom>
          <a:noFill/>
        </p:spPr>
      </p:pic>
      <p:pic>
        <p:nvPicPr>
          <p:cNvPr id="18" name="Picture 6" descr="말풍선 - 무료 멀티미디어개 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048" y="4429132"/>
            <a:ext cx="894563" cy="59173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49827" y="4501750"/>
            <a:ext cx="546213" cy="45517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안녕</a:t>
            </a:r>
          </a:p>
        </p:txBody>
      </p:sp>
      <p:sp>
        <p:nvSpPr>
          <p:cNvPr id="2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악수하기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무브먼트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214421"/>
            <a:ext cx="4643470" cy="538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142984"/>
            <a:ext cx="4214842" cy="5688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HAND IC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15517" t="27202" r="28619" b="29615"/>
          <a:stretch>
            <a:fillRect/>
          </a:stretch>
        </p:blipFill>
        <p:spPr bwMode="auto">
          <a:xfrm rot="20335312">
            <a:off x="2143108" y="3450564"/>
            <a:ext cx="1450580" cy="746256"/>
          </a:xfrm>
          <a:prstGeom prst="rect">
            <a:avLst/>
          </a:prstGeom>
          <a:noFill/>
        </p:spPr>
      </p:pic>
      <p:pic>
        <p:nvPicPr>
          <p:cNvPr id="17" name="Picture 4" descr="C:\Users\이미선\Downloads\KakaoTalk_20250205_151815328-removebg-preview.png"/>
          <p:cNvPicPr>
            <a:picLocks noChangeAspect="1" noChangeArrowheads="1"/>
          </p:cNvPicPr>
          <p:nvPr/>
        </p:nvPicPr>
        <p:blipFill>
          <a:blip r:embed="rId4"/>
          <a:srcRect l="10399" t="13857" r="25909" b="8198"/>
          <a:stretch>
            <a:fillRect/>
          </a:stretch>
        </p:blipFill>
        <p:spPr bwMode="auto">
          <a:xfrm>
            <a:off x="571472" y="3379125"/>
            <a:ext cx="1928826" cy="1771371"/>
          </a:xfrm>
          <a:prstGeom prst="rect">
            <a:avLst/>
          </a:prstGeom>
          <a:noFill/>
        </p:spPr>
      </p:pic>
      <p:grpSp>
        <p:nvGrpSpPr>
          <p:cNvPr id="10" name="그룹 9"/>
          <p:cNvGrpSpPr/>
          <p:nvPr/>
        </p:nvGrpSpPr>
        <p:grpSpPr>
          <a:xfrm>
            <a:off x="2000232" y="2807622"/>
            <a:ext cx="894563" cy="591731"/>
            <a:chOff x="1820048" y="4429132"/>
            <a:chExt cx="894563" cy="591731"/>
          </a:xfrm>
        </p:grpSpPr>
        <p:pic>
          <p:nvPicPr>
            <p:cNvPr id="18" name="Picture 6" descr="말풍선 - 무료 멀티미디어개 아이콘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0048" y="4429132"/>
              <a:ext cx="894563" cy="59173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1949827" y="4501750"/>
              <a:ext cx="546213" cy="45517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rmAutofit/>
            </a:bodyPr>
            <a:lstStyle/>
            <a:p>
              <a:r>
                <a:rPr lang="ko-KR" altLang="en-US" sz="2000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안녕</a:t>
              </a:r>
            </a:p>
          </p:txBody>
        </p:sp>
      </p:grpSp>
      <p:sp>
        <p:nvSpPr>
          <p:cNvPr id="8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악수하기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무브먼트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거리센서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786182" y="1785926"/>
            <a:ext cx="3071834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1571604" y="1785926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만약 거리센서</a:t>
            </a:r>
            <a:r>
              <a:rPr lang="en-US" altLang="ko-KR" sz="1200" b="1" dirty="0"/>
              <a:t>&lt;10 </a:t>
            </a:r>
            <a:r>
              <a:rPr lang="ko-KR" altLang="en-US" sz="1200" b="1" dirty="0"/>
              <a:t>이라면</a:t>
            </a:r>
            <a:endParaRPr lang="en-US" altLang="ko-KR" sz="1200" b="1" dirty="0"/>
          </a:p>
          <a:p>
            <a:r>
              <a:rPr lang="en-US" altLang="ko-KR" sz="1200" b="1" dirty="0"/>
              <a:t>   (</a:t>
            </a:r>
            <a:r>
              <a:rPr lang="ko-KR" altLang="en-US" sz="1200" b="1" dirty="0"/>
              <a:t>손을 내밀면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05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</a:t>
            </a:r>
            <a:r>
              <a:rPr lang="ko-KR" altLang="en-US" dirty="0"/>
              <a:t>유지하기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영상 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285720" y="1357298"/>
            <a:ext cx="8643998" cy="1428760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직사각형 34"/>
          <p:cNvSpPr/>
          <p:nvPr/>
        </p:nvSpPr>
        <p:spPr>
          <a:xfrm>
            <a:off x="2285984" y="1659427"/>
            <a:ext cx="6858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타겟</a:t>
            </a:r>
            <a:r>
              <a:rPr lang="en-US" altLang="ko-KR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장애물</a:t>
            </a:r>
            <a:r>
              <a:rPr lang="en-US" altLang="ko-KR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</a:t>
            </a:r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이 없을 경우에는 직진</a:t>
            </a:r>
            <a:endParaRPr lang="en-US" altLang="ko-KR" sz="2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타겟이 있을 경우 거리 유지하면서 직진 또는 후진</a:t>
            </a:r>
            <a:endParaRPr lang="en-US" altLang="ko-KR" sz="2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36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500034" y="1714488"/>
            <a:ext cx="1746263" cy="714380"/>
          </a:xfrm>
          <a:prstGeom prst="rect">
            <a:avLst/>
          </a:prstGeom>
          <a:noFill/>
        </p:spPr>
      </p:pic>
      <p:pic>
        <p:nvPicPr>
          <p:cNvPr id="2" name="온라인 미디어 1" title="2 . 로보독 - 타겟 일정거리 유지하기">
            <a:hlinkClick r:id="" action="ppaction://media"/>
            <a:extLst>
              <a:ext uri="{FF2B5EF4-FFF2-40B4-BE49-F238E27FC236}">
                <a16:creationId xmlns:a16="http://schemas.microsoft.com/office/drawing/2014/main" id="{02F561D5-20EE-496F-821C-AD82D1BC23C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15616" y="2924944"/>
            <a:ext cx="6588224" cy="3721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500174"/>
            <a:ext cx="525651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 유지하기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타겟없을 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42910" y="3143248"/>
            <a:ext cx="278608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 거리센서</a:t>
            </a:r>
            <a:r>
              <a:rPr lang="en-US" altLang="ko-KR" sz="1600" b="1" dirty="0"/>
              <a:t>&gt;50</a:t>
            </a:r>
            <a:r>
              <a:rPr lang="ko-KR" altLang="en-US" sz="1600" b="1" dirty="0"/>
              <a:t>이라면</a:t>
            </a:r>
            <a:endParaRPr lang="en-US" altLang="ko-KR" sz="1600" b="1" dirty="0"/>
          </a:p>
          <a:p>
            <a:r>
              <a:rPr lang="ko-KR" altLang="en-US" sz="1600" b="1" dirty="0"/>
              <a:t>    </a:t>
            </a:r>
            <a:r>
              <a:rPr lang="ko-KR" altLang="en-US" sz="1600" b="1" dirty="0">
                <a:solidFill>
                  <a:srgbClr val="FFFF00"/>
                </a:solidFill>
              </a:rPr>
              <a:t>타겟</a:t>
            </a:r>
            <a:r>
              <a:rPr lang="en-US" altLang="ko-KR" sz="1600" b="1" dirty="0">
                <a:solidFill>
                  <a:srgbClr val="FFFF00"/>
                </a:solidFill>
              </a:rPr>
              <a:t>(</a:t>
            </a:r>
            <a:r>
              <a:rPr lang="ko-KR" altLang="en-US" sz="1600" b="1" dirty="0">
                <a:solidFill>
                  <a:srgbClr val="FFFF00"/>
                </a:solidFill>
              </a:rPr>
              <a:t>장애물</a:t>
            </a:r>
            <a:r>
              <a:rPr lang="en-US" altLang="ko-KR" sz="1600" b="1" dirty="0">
                <a:solidFill>
                  <a:srgbClr val="FFFF00"/>
                </a:solidFill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</a:rPr>
              <a:t>이 없을 때</a:t>
            </a:r>
            <a:endParaRPr lang="en-US" altLang="ko-KR" sz="1600" b="1" dirty="0">
              <a:solidFill>
                <a:srgbClr val="FFFF00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714744" y="2643182"/>
            <a:ext cx="3429024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3714744" y="5000636"/>
            <a:ext cx="5143536" cy="571504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1785918" y="3714752"/>
            <a:ext cx="164307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i="1" dirty="0"/>
              <a:t>속도</a:t>
            </a:r>
            <a:r>
              <a:rPr lang="en-US" altLang="ko-KR" sz="1600" b="1" dirty="0"/>
              <a:t> = 80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85786" y="5072074"/>
            <a:ext cx="264320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i="1" dirty="0"/>
              <a:t>속도</a:t>
            </a:r>
            <a:r>
              <a:rPr lang="en-US" altLang="ko-KR" sz="1600" b="1" dirty="0"/>
              <a:t> </a:t>
            </a:r>
            <a:r>
              <a:rPr lang="ko-KR" altLang="en-US" sz="1600" b="1" dirty="0"/>
              <a:t>값으로 직진하기</a:t>
            </a:r>
            <a:endParaRPr lang="en-US" altLang="ko-KR" sz="1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357298"/>
            <a:ext cx="579338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 유지하기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타겟있을 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14282" y="3429000"/>
            <a:ext cx="2857520" cy="10001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아니면 </a:t>
            </a:r>
            <a:endParaRPr lang="en-US" altLang="ko-KR" sz="1600" b="1" dirty="0"/>
          </a:p>
          <a:p>
            <a:r>
              <a:rPr lang="ko-KR" altLang="en-US" sz="1400" b="1" dirty="0"/>
              <a:t>    </a:t>
            </a:r>
            <a:r>
              <a:rPr lang="ko-KR" altLang="en-US" sz="1400" b="1" dirty="0">
                <a:solidFill>
                  <a:srgbClr val="FFFF00"/>
                </a:solidFill>
              </a:rPr>
              <a:t>타겟</a:t>
            </a:r>
            <a:r>
              <a:rPr lang="en-US" altLang="ko-KR" sz="1400" b="1" dirty="0">
                <a:solidFill>
                  <a:srgbClr val="FFFF00"/>
                </a:solidFill>
              </a:rPr>
              <a:t>(</a:t>
            </a:r>
            <a:r>
              <a:rPr lang="ko-KR" altLang="en-US" sz="1400" b="1" dirty="0">
                <a:solidFill>
                  <a:srgbClr val="FFFF00"/>
                </a:solidFill>
              </a:rPr>
              <a:t>장애물</a:t>
            </a:r>
            <a:r>
              <a:rPr lang="en-US" altLang="ko-KR" sz="1400" b="1" dirty="0">
                <a:solidFill>
                  <a:srgbClr val="FFFF00"/>
                </a:solidFill>
              </a:rPr>
              <a:t>)</a:t>
            </a:r>
            <a:r>
              <a:rPr lang="ko-KR" altLang="en-US" sz="1400" b="1" dirty="0">
                <a:solidFill>
                  <a:srgbClr val="FFFF00"/>
                </a:solidFill>
              </a:rPr>
              <a:t>이 있을 때</a:t>
            </a:r>
            <a:endParaRPr lang="en-US" altLang="ko-KR" sz="1400" b="1" dirty="0">
              <a:solidFill>
                <a:srgbClr val="FFFF00"/>
              </a:solidFill>
            </a:endParaRPr>
          </a:p>
          <a:p>
            <a:r>
              <a:rPr lang="en-US" altLang="ko-KR" sz="1600" b="1" dirty="0">
                <a:solidFill>
                  <a:srgbClr val="FFFF00"/>
                </a:solidFill>
              </a:rPr>
              <a:t>    </a:t>
            </a:r>
            <a:r>
              <a:rPr lang="ko-KR" altLang="en-US" sz="1600" b="1" dirty="0">
                <a:solidFill>
                  <a:schemeClr val="bg1"/>
                </a:solidFill>
              </a:rPr>
              <a:t>만약 거리센서</a:t>
            </a:r>
            <a:r>
              <a:rPr lang="en-US" altLang="ko-KR" sz="1600" b="1" dirty="0">
                <a:solidFill>
                  <a:schemeClr val="bg1"/>
                </a:solidFill>
              </a:rPr>
              <a:t>&gt;30 </a:t>
            </a:r>
            <a:r>
              <a:rPr lang="ko-KR" altLang="en-US" sz="1600" b="1" dirty="0">
                <a:solidFill>
                  <a:schemeClr val="bg1"/>
                </a:solidFill>
              </a:rPr>
              <a:t>이라면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400" b="1" dirty="0">
                <a:solidFill>
                  <a:srgbClr val="FFFF00"/>
                </a:solidFill>
              </a:rPr>
              <a:t>        30&lt;</a:t>
            </a:r>
            <a:r>
              <a:rPr lang="ko-KR" altLang="en-US" sz="1400" b="1" dirty="0">
                <a:solidFill>
                  <a:srgbClr val="FFFF00"/>
                </a:solidFill>
              </a:rPr>
              <a:t>장애물</a:t>
            </a:r>
            <a:r>
              <a:rPr lang="en-US" altLang="ko-KR" sz="1400" b="1" dirty="0">
                <a:solidFill>
                  <a:srgbClr val="FFFF00"/>
                </a:solidFill>
              </a:rPr>
              <a:t>&lt;50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00034" y="4466066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거리센서로 </a:t>
            </a:r>
            <a:r>
              <a:rPr lang="ko-KR" altLang="en-US" sz="1600" b="1" i="1" dirty="0"/>
              <a:t>속도</a:t>
            </a:r>
            <a:r>
              <a:rPr lang="ko-KR" altLang="en-US" sz="1600" b="1" dirty="0"/>
              <a:t> 조절</a:t>
            </a:r>
            <a:endParaRPr lang="en-US" altLang="ko-KR" sz="1600" b="1" dirty="0"/>
          </a:p>
        </p:txBody>
      </p:sp>
      <p:sp>
        <p:nvSpPr>
          <p:cNvPr id="12" name="직사각형 11"/>
          <p:cNvSpPr/>
          <p:nvPr/>
        </p:nvSpPr>
        <p:spPr>
          <a:xfrm>
            <a:off x="428596" y="5429264"/>
            <a:ext cx="264320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i="1" dirty="0"/>
              <a:t>속도</a:t>
            </a:r>
            <a:r>
              <a:rPr lang="en-US" altLang="ko-KR" sz="1600" b="1" dirty="0"/>
              <a:t> </a:t>
            </a:r>
            <a:r>
              <a:rPr lang="ko-KR" altLang="en-US" sz="1600" b="1" dirty="0"/>
              <a:t>값으로 </a:t>
            </a:r>
            <a:r>
              <a:rPr lang="ko-KR" altLang="en-US" sz="1600" b="1" dirty="0">
                <a:solidFill>
                  <a:srgbClr val="FFFF00"/>
                </a:solidFill>
              </a:rPr>
              <a:t>직진</a:t>
            </a:r>
            <a:r>
              <a:rPr lang="ko-KR" altLang="en-US" sz="1600" b="1" dirty="0"/>
              <a:t>하기</a:t>
            </a:r>
            <a:endParaRPr lang="en-US" altLang="ko-KR" sz="1600" b="1" dirty="0"/>
          </a:p>
        </p:txBody>
      </p:sp>
      <p:sp>
        <p:nvSpPr>
          <p:cNvPr id="14" name="직사각형 13"/>
          <p:cNvSpPr/>
          <p:nvPr/>
        </p:nvSpPr>
        <p:spPr>
          <a:xfrm>
            <a:off x="3251612" y="3500438"/>
            <a:ext cx="5678106" cy="1714512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214421"/>
            <a:ext cx="5000660" cy="551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 유지하기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초근접 타겟 있을 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857620" y="4143380"/>
            <a:ext cx="3429024" cy="150019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428596" y="4000504"/>
            <a:ext cx="3143272" cy="7858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아니면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600" b="1" dirty="0">
                <a:solidFill>
                  <a:schemeClr val="bg1"/>
                </a:solidFill>
              </a:rPr>
              <a:t>   </a:t>
            </a:r>
            <a:r>
              <a:rPr lang="ko-KR" altLang="en-US" sz="1600" b="1" dirty="0">
                <a:solidFill>
                  <a:schemeClr val="bg1"/>
                </a:solidFill>
              </a:rPr>
              <a:t>만약 거리센서</a:t>
            </a:r>
            <a:r>
              <a:rPr lang="en-US" altLang="ko-KR" sz="1600" b="1" dirty="0">
                <a:solidFill>
                  <a:schemeClr val="bg1"/>
                </a:solidFill>
              </a:rPr>
              <a:t>&lt;5 </a:t>
            </a:r>
            <a:r>
              <a:rPr lang="ko-KR" altLang="en-US" sz="1600" b="1" dirty="0">
                <a:solidFill>
                  <a:schemeClr val="bg1"/>
                </a:solidFill>
              </a:rPr>
              <a:t>이라면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400" b="1" dirty="0">
                <a:solidFill>
                  <a:srgbClr val="FFFF00"/>
                </a:solidFill>
              </a:rPr>
              <a:t>        </a:t>
            </a:r>
            <a:r>
              <a:rPr lang="ko-KR" altLang="en-US" sz="1400" b="1" dirty="0">
                <a:solidFill>
                  <a:srgbClr val="FFFF00"/>
                </a:solidFill>
              </a:rPr>
              <a:t>장애물이 </a:t>
            </a:r>
            <a:r>
              <a:rPr lang="en-US" altLang="ko-KR" sz="1400" b="1" dirty="0">
                <a:solidFill>
                  <a:srgbClr val="FFFF00"/>
                </a:solidFill>
              </a:rPr>
              <a:t>5cm </a:t>
            </a:r>
            <a:r>
              <a:rPr lang="ko-KR" altLang="en-US" sz="1400" b="1" dirty="0">
                <a:solidFill>
                  <a:srgbClr val="FFFF00"/>
                </a:solidFill>
              </a:rPr>
              <a:t>이내에 있을 때</a:t>
            </a:r>
            <a:endParaRPr lang="en-US" altLang="ko-KR" sz="1400" b="1" dirty="0">
              <a:solidFill>
                <a:srgbClr val="FFFF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00100" y="4823256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i="1" dirty="0"/>
              <a:t>속도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=-80 (</a:t>
            </a:r>
            <a:r>
              <a:rPr lang="ko-KR" altLang="en-US" sz="1600" b="1" dirty="0"/>
              <a:t>후진</a:t>
            </a:r>
            <a:r>
              <a:rPr lang="en-US" altLang="ko-KR" sz="1600" b="1" dirty="0"/>
              <a:t>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928662" y="5857892"/>
            <a:ext cx="264320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i="1" dirty="0"/>
              <a:t>속도</a:t>
            </a:r>
            <a:r>
              <a:rPr lang="en-US" altLang="ko-KR" sz="1600" b="1" dirty="0"/>
              <a:t> </a:t>
            </a:r>
            <a:r>
              <a:rPr lang="ko-KR" altLang="en-US" sz="1600" b="1" dirty="0"/>
              <a:t>값으로 </a:t>
            </a:r>
            <a:r>
              <a:rPr lang="ko-KR" altLang="en-US" sz="1600" b="1" dirty="0">
                <a:solidFill>
                  <a:srgbClr val="FFFF00"/>
                </a:solidFill>
              </a:rPr>
              <a:t>후진</a:t>
            </a:r>
            <a:r>
              <a:rPr lang="ko-KR" altLang="en-US" sz="1600" b="1" dirty="0"/>
              <a:t>하기</a:t>
            </a:r>
            <a:endParaRPr lang="en-US" altLang="ko-KR" sz="1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071545"/>
            <a:ext cx="5357850" cy="575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4143340" y="4143380"/>
            <a:ext cx="5000660" cy="114300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928662" y="6000768"/>
            <a:ext cx="2643206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i="1" dirty="0"/>
              <a:t>속도</a:t>
            </a:r>
            <a:r>
              <a:rPr lang="en-US" altLang="ko-KR" sz="1600" b="1" dirty="0"/>
              <a:t> </a:t>
            </a:r>
            <a:r>
              <a:rPr lang="ko-KR" altLang="en-US" sz="1600" b="1" dirty="0"/>
              <a:t>값으로 </a:t>
            </a:r>
            <a:r>
              <a:rPr lang="ko-KR" altLang="en-US" sz="1600" b="1" dirty="0">
                <a:solidFill>
                  <a:srgbClr val="FFFF00"/>
                </a:solidFill>
              </a:rPr>
              <a:t>후진</a:t>
            </a:r>
            <a:r>
              <a:rPr lang="ko-KR" altLang="en-US" sz="1600" b="1" dirty="0"/>
              <a:t>하기</a:t>
            </a:r>
            <a:endParaRPr lang="en-US" altLang="ko-KR" sz="1600" b="1" dirty="0"/>
          </a:p>
        </p:txBody>
      </p:sp>
      <p:sp>
        <p:nvSpPr>
          <p:cNvPr id="11" name="직사각형 10"/>
          <p:cNvSpPr/>
          <p:nvPr/>
        </p:nvSpPr>
        <p:spPr>
          <a:xfrm>
            <a:off x="285720" y="4000504"/>
            <a:ext cx="3286148" cy="7858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아니면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600" b="1" dirty="0">
                <a:solidFill>
                  <a:schemeClr val="bg1"/>
                </a:solidFill>
              </a:rPr>
              <a:t>   </a:t>
            </a:r>
            <a:r>
              <a:rPr lang="ko-KR" altLang="en-US" sz="1600" b="1" dirty="0">
                <a:solidFill>
                  <a:schemeClr val="bg1"/>
                </a:solidFill>
              </a:rPr>
              <a:t>만약 거리센서</a:t>
            </a:r>
            <a:r>
              <a:rPr lang="en-US" altLang="ko-KR" sz="1600" b="1" dirty="0">
                <a:solidFill>
                  <a:schemeClr val="bg1"/>
                </a:solidFill>
              </a:rPr>
              <a:t>&lt;25 </a:t>
            </a:r>
            <a:r>
              <a:rPr lang="ko-KR" altLang="en-US" sz="1600" b="1" dirty="0">
                <a:solidFill>
                  <a:schemeClr val="bg1"/>
                </a:solidFill>
              </a:rPr>
              <a:t>이라면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400" b="1" dirty="0">
                <a:solidFill>
                  <a:srgbClr val="FFFF00"/>
                </a:solidFill>
              </a:rPr>
              <a:t>        </a:t>
            </a:r>
            <a:r>
              <a:rPr lang="ko-KR" altLang="en-US" sz="1400" b="1" dirty="0">
                <a:solidFill>
                  <a:srgbClr val="FFFF00"/>
                </a:solidFill>
              </a:rPr>
              <a:t>장애물이 </a:t>
            </a:r>
            <a:r>
              <a:rPr lang="en-US" altLang="ko-KR" sz="1400" b="1" dirty="0">
                <a:solidFill>
                  <a:srgbClr val="FFFF00"/>
                </a:solidFill>
              </a:rPr>
              <a:t>25cm </a:t>
            </a:r>
            <a:r>
              <a:rPr lang="ko-KR" altLang="en-US" sz="1400" b="1" dirty="0">
                <a:solidFill>
                  <a:srgbClr val="FFFF00"/>
                </a:solidFill>
              </a:rPr>
              <a:t>이내에 있을 때</a:t>
            </a:r>
            <a:endParaRPr lang="en-US" altLang="ko-KR" sz="1400" b="1" dirty="0">
              <a:solidFill>
                <a:srgbClr val="FFFF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00100" y="4857760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거리센서로 </a:t>
            </a:r>
            <a:r>
              <a:rPr lang="ko-KR" altLang="en-US" sz="1600" b="1" i="1" dirty="0"/>
              <a:t>속도</a:t>
            </a:r>
            <a:r>
              <a:rPr lang="ko-KR" altLang="en-US" sz="1600" b="1" dirty="0"/>
              <a:t> 조절</a:t>
            </a:r>
            <a:endParaRPr lang="en-US" altLang="ko-KR" sz="1600" b="1" dirty="0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5.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타겟과 거리 유지하기</a:t>
            </a:r>
            <a:r>
              <a:rPr lang="en-US" altLang="ko-KR" dirty="0"/>
              <a:t>:</a:t>
            </a:r>
            <a:r>
              <a:rPr lang="ko-KR" altLang="en-US" sz="2500" dirty="0">
                <a:solidFill>
                  <a:schemeClr val="bg1"/>
                </a:solidFill>
              </a:rPr>
              <a:t>타겟있을 때 거리유지하기</a:t>
            </a:r>
            <a:endParaRPr kumimoji="0" lang="ko-KR" altLang="en-US" sz="2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75778"/>
          <a:stretch>
            <a:fillRect/>
          </a:stretch>
        </p:blipFill>
        <p:spPr bwMode="auto">
          <a:xfrm>
            <a:off x="2852551" y="5634950"/>
            <a:ext cx="6004139" cy="1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41915" t="25212" r="3845" b="47515"/>
          <a:stretch>
            <a:fillRect/>
          </a:stretch>
        </p:blipFill>
        <p:spPr bwMode="auto">
          <a:xfrm>
            <a:off x="2714612" y="1571612"/>
            <a:ext cx="3267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그룹 15">
            <a:extLst>
              <a:ext uri="{FF2B5EF4-FFF2-40B4-BE49-F238E27FC236}">
                <a16:creationId xmlns:a16="http://schemas.microsoft.com/office/drawing/2014/main" id="{2FF07258-760D-E8CB-3465-63F2F841B7D3}"/>
              </a:ext>
            </a:extLst>
          </p:cNvPr>
          <p:cNvGrpSpPr/>
          <p:nvPr/>
        </p:nvGrpSpPr>
        <p:grpSpPr>
          <a:xfrm>
            <a:off x="347067" y="1628800"/>
            <a:ext cx="2228311" cy="3456384"/>
            <a:chOff x="347067" y="1628800"/>
            <a:chExt cx="2228311" cy="3456384"/>
          </a:xfrm>
        </p:grpSpPr>
        <p:pic>
          <p:nvPicPr>
            <p:cNvPr id="5" name="그림 4" descr="기계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925EC79-2E60-1AA4-49E3-EA4860983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67" y="1628800"/>
              <a:ext cx="2228311" cy="3456384"/>
            </a:xfrm>
            <a:prstGeom prst="rect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24AF6E2-2D4A-EF7B-958D-4BEFAA9E2D51}"/>
                </a:ext>
              </a:extLst>
            </p:cNvPr>
            <p:cNvSpPr/>
            <p:nvPr/>
          </p:nvSpPr>
          <p:spPr>
            <a:xfrm>
              <a:off x="1296240" y="3717032"/>
              <a:ext cx="385229" cy="368424"/>
            </a:xfrm>
            <a:prstGeom prst="ellipse">
              <a:avLst/>
            </a:prstGeom>
            <a:noFill/>
            <a:ln w="444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4DEA573-4E0D-9A2D-5B83-70857D97A273}"/>
                </a:ext>
              </a:extLst>
            </p:cNvPr>
            <p:cNvSpPr/>
            <p:nvPr/>
          </p:nvSpPr>
          <p:spPr>
            <a:xfrm>
              <a:off x="754722" y="4243864"/>
              <a:ext cx="1524310" cy="36842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전원스위치</a:t>
              </a:r>
            </a:p>
          </p:txBody>
        </p:sp>
        <p:sp>
          <p:nvSpPr>
            <p:cNvPr id="13" name="화살표: 오른쪽 12">
              <a:extLst>
                <a:ext uri="{FF2B5EF4-FFF2-40B4-BE49-F238E27FC236}">
                  <a16:creationId xmlns:a16="http://schemas.microsoft.com/office/drawing/2014/main" id="{8AEDF7F7-A2B1-4487-C1D5-58A630E16D93}"/>
                </a:ext>
              </a:extLst>
            </p:cNvPr>
            <p:cNvSpPr/>
            <p:nvPr/>
          </p:nvSpPr>
          <p:spPr>
            <a:xfrm>
              <a:off x="1790086" y="3821503"/>
              <a:ext cx="261634" cy="193403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CD43195-83A9-0689-4157-7FD9A17D08CD}"/>
              </a:ext>
            </a:extLst>
          </p:cNvPr>
          <p:cNvSpPr/>
          <p:nvPr/>
        </p:nvSpPr>
        <p:spPr>
          <a:xfrm>
            <a:off x="2279033" y="3766781"/>
            <a:ext cx="606154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ON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9B6C708-51F9-1325-98C1-D3AA2F7A9855}"/>
              </a:ext>
            </a:extLst>
          </p:cNvPr>
          <p:cNvSpPr/>
          <p:nvPr/>
        </p:nvSpPr>
        <p:spPr>
          <a:xfrm>
            <a:off x="179512" y="3789040"/>
            <a:ext cx="634475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OFF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832A226B-A423-9B04-ECF2-E53E73F22E7B}"/>
              </a:ext>
            </a:extLst>
          </p:cNvPr>
          <p:cNvSpPr/>
          <p:nvPr/>
        </p:nvSpPr>
        <p:spPr>
          <a:xfrm flipH="1">
            <a:off x="922604" y="3824913"/>
            <a:ext cx="286580" cy="19340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 descr="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1908EF-5D67-0536-D678-8C7E17F237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67" y="3041886"/>
            <a:ext cx="1638002" cy="749155"/>
          </a:xfrm>
          <a:prstGeom prst="rect">
            <a:avLst/>
          </a:prstGeom>
        </p:spPr>
      </p:pic>
      <p:pic>
        <p:nvPicPr>
          <p:cNvPr id="21" name="그림 20" descr="장난감, 기계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AB4618B-A2A6-3AC9-8BCE-ABA27BA66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77" y="3043714"/>
            <a:ext cx="2919283" cy="2583123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8B29A0F-3D46-9C32-5208-186520567BEB}"/>
              </a:ext>
            </a:extLst>
          </p:cNvPr>
          <p:cNvSpPr/>
          <p:nvPr/>
        </p:nvSpPr>
        <p:spPr>
          <a:xfrm>
            <a:off x="4450257" y="2566606"/>
            <a:ext cx="1944217" cy="338336"/>
          </a:xfrm>
          <a:prstGeom prst="roundRect">
            <a:avLst/>
          </a:prstGeom>
          <a:solidFill>
            <a:srgbClr val="9BCFD2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로비 독 </a:t>
            </a:r>
            <a:r>
              <a:rPr lang="en-US" altLang="ko-KR" sz="1600" b="1" dirty="0">
                <a:solidFill>
                  <a:schemeClr val="tx1"/>
                </a:solidFill>
              </a:rPr>
              <a:t>ID </a:t>
            </a:r>
            <a:r>
              <a:rPr lang="ko-KR" altLang="en-US" sz="1600" b="1" dirty="0">
                <a:solidFill>
                  <a:schemeClr val="tx1"/>
                </a:solidFill>
              </a:rPr>
              <a:t>끝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자리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F8C519-6594-5BBE-68F5-5F7753B3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42" y="2506161"/>
            <a:ext cx="3556033" cy="3587135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en-US" altLang="ko-KR" dirty="0"/>
              <a:t>JuniLink.exe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15616" y="1279403"/>
            <a:ext cx="6376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로비 독과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JuniLink.exe 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프로그램을 연결한다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3635896" y="388460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3DC677-97C7-FEA4-F12F-F70C15B34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2" y="4522631"/>
            <a:ext cx="1453771" cy="1239010"/>
          </a:xfrm>
          <a:prstGeom prst="rect">
            <a:avLst/>
          </a:prstGeom>
        </p:spPr>
      </p:pic>
      <p:sp>
        <p:nvSpPr>
          <p:cNvPr id="7" name="오른쪽 화살표 13">
            <a:extLst>
              <a:ext uri="{FF2B5EF4-FFF2-40B4-BE49-F238E27FC236}">
                <a16:creationId xmlns:a16="http://schemas.microsoft.com/office/drawing/2014/main" id="{B8CEF028-CF2B-258B-9588-B27D1712E663}"/>
              </a:ext>
            </a:extLst>
          </p:cNvPr>
          <p:cNvSpPr/>
          <p:nvPr/>
        </p:nvSpPr>
        <p:spPr>
          <a:xfrm rot="5400000">
            <a:off x="1671123" y="4054079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AAD59D3-CD4F-A09D-913B-3B2B41FC8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244" y="3102946"/>
            <a:ext cx="1630988" cy="67788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445DC40-7110-E32E-2045-B026BE5C4165}"/>
              </a:ext>
            </a:extLst>
          </p:cNvPr>
          <p:cNvSpPr/>
          <p:nvPr/>
        </p:nvSpPr>
        <p:spPr>
          <a:xfrm>
            <a:off x="430672" y="1983984"/>
            <a:ext cx="3389078" cy="6700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①</a:t>
            </a:r>
            <a:r>
              <a:rPr lang="ko-KR" altLang="en-US" sz="1400" b="1" dirty="0">
                <a:sym typeface="Wingdings"/>
              </a:rPr>
              <a:t>로비 독 전원을 켜고 동걸을 </a:t>
            </a:r>
            <a:r>
              <a:rPr lang="en-US" altLang="ko-KR" sz="1400" b="1" dirty="0">
                <a:sym typeface="Wingdings"/>
              </a:rPr>
              <a:t>PC</a:t>
            </a:r>
            <a:r>
              <a:rPr lang="ko-KR" altLang="en-US" sz="1400" b="1" dirty="0">
                <a:sym typeface="Wingdings"/>
              </a:rPr>
              <a:t>에 연결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en-US" altLang="ko-KR" sz="1400" b="1" dirty="0">
                <a:sym typeface="Wingdings"/>
              </a:rPr>
              <a:t>(</a:t>
            </a:r>
            <a:r>
              <a:rPr lang="ko-KR" altLang="en-US" sz="1400" b="1" dirty="0">
                <a:sym typeface="Wingdings"/>
              </a:rPr>
              <a:t>동긂 </a:t>
            </a:r>
            <a:r>
              <a:rPr lang="en-US" altLang="ko-KR" sz="1400" b="1" dirty="0">
                <a:sym typeface="Wingdings"/>
              </a:rPr>
              <a:t>LED </a:t>
            </a:r>
            <a:r>
              <a:rPr lang="ko-KR" altLang="en-US" sz="1400" b="1" dirty="0">
                <a:sym typeface="Wingdings"/>
              </a:rPr>
              <a:t>깜박임 멈추고 점등됨</a:t>
            </a:r>
            <a:r>
              <a:rPr lang="en-US" altLang="ko-KR" sz="1400" b="1" dirty="0">
                <a:sym typeface="Wingdings"/>
              </a:rPr>
              <a:t>)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AEE749-C5B1-801C-2333-2EB9159A9414}"/>
              </a:ext>
            </a:extLst>
          </p:cNvPr>
          <p:cNvSpPr/>
          <p:nvPr/>
        </p:nvSpPr>
        <p:spPr>
          <a:xfrm>
            <a:off x="430672" y="5983625"/>
            <a:ext cx="3205224" cy="5733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②P</a:t>
            </a:r>
            <a:r>
              <a:rPr lang="en-US" altLang="ko-KR" sz="1400" b="1" dirty="0">
                <a:sym typeface="Wingdings"/>
              </a:rPr>
              <a:t>C </a:t>
            </a:r>
            <a:r>
              <a:rPr lang="ko-KR" altLang="en-US" sz="1400" b="1" dirty="0">
                <a:sym typeface="Wingdings"/>
              </a:rPr>
              <a:t>바탕화면에 있는 </a:t>
            </a:r>
            <a:r>
              <a:rPr lang="en-US" altLang="ko-KR" sz="1400" b="1" dirty="0">
                <a:sym typeface="Wingdings"/>
              </a:rPr>
              <a:t>JuniLink.exe </a:t>
            </a:r>
            <a:r>
              <a:rPr lang="ko-KR" altLang="en-US" sz="1400" b="1" dirty="0">
                <a:sym typeface="Wingdings"/>
              </a:rPr>
              <a:t>아이콘을 클릭하여 실행한다</a:t>
            </a:r>
            <a:r>
              <a:rPr lang="en-US" altLang="ko-KR" sz="1400" b="1" dirty="0">
                <a:sym typeface="Wingdings"/>
              </a:rPr>
              <a:t>.</a:t>
            </a:r>
            <a:endParaRPr lang="ko-KR" altLang="en-US" sz="1400" b="1" dirty="0"/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63DE9CB3-8277-941E-C484-5D247F4F1459}"/>
              </a:ext>
            </a:extLst>
          </p:cNvPr>
          <p:cNvCxnSpPr>
            <a:cxnSpLocks/>
          </p:cNvCxnSpPr>
          <p:nvPr/>
        </p:nvCxnSpPr>
        <p:spPr>
          <a:xfrm flipH="1">
            <a:off x="5735665" y="2232716"/>
            <a:ext cx="173744" cy="782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C4CB31D-9FE0-E586-3D74-8844FA2D8AC9}"/>
              </a:ext>
            </a:extLst>
          </p:cNvPr>
          <p:cNvSpPr/>
          <p:nvPr/>
        </p:nvSpPr>
        <p:spPr>
          <a:xfrm>
            <a:off x="5004048" y="1983984"/>
            <a:ext cx="1594698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③Robodog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선택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DAFBBBF-705E-99D1-249C-0C826E6D1910}"/>
              </a:ext>
            </a:extLst>
          </p:cNvPr>
          <p:cNvSpPr/>
          <p:nvPr/>
        </p:nvSpPr>
        <p:spPr>
          <a:xfrm>
            <a:off x="6768125" y="1981286"/>
            <a:ext cx="1162650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④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포트 선택</a:t>
            </a:r>
            <a:endParaRPr lang="ko-KR" altLang="en-US" sz="1400" b="1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0C49EF0-A557-B8CD-8E12-4BE653128DF7}"/>
              </a:ext>
            </a:extLst>
          </p:cNvPr>
          <p:cNvCxnSpPr>
            <a:cxnSpLocks/>
          </p:cNvCxnSpPr>
          <p:nvPr/>
        </p:nvCxnSpPr>
        <p:spPr>
          <a:xfrm flipH="1">
            <a:off x="6041189" y="2253640"/>
            <a:ext cx="1264768" cy="11753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AC8B6973-B8CE-9C22-B15A-F1CEB980C619}"/>
              </a:ext>
            </a:extLst>
          </p:cNvPr>
          <p:cNvCxnSpPr>
            <a:cxnSpLocks/>
          </p:cNvCxnSpPr>
          <p:nvPr/>
        </p:nvCxnSpPr>
        <p:spPr>
          <a:xfrm flipH="1">
            <a:off x="7491865" y="2793497"/>
            <a:ext cx="752543" cy="3978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BABC0C0-DA4C-4688-62B4-24456AD93F8C}"/>
              </a:ext>
            </a:extLst>
          </p:cNvPr>
          <p:cNvSpPr/>
          <p:nvPr/>
        </p:nvSpPr>
        <p:spPr>
          <a:xfrm>
            <a:off x="7893166" y="2286421"/>
            <a:ext cx="1162650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⑤연결하기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  <a:sym typeface="Wingdings"/>
            </a:endParaRPr>
          </a:p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  버튼클릭</a:t>
            </a:r>
            <a:endParaRPr lang="ko-KR" altLang="en-US" sz="1400" b="1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A8A8512-FD4B-44BF-EAB5-1B95684A9E7F}"/>
              </a:ext>
            </a:extLst>
          </p:cNvPr>
          <p:cNvSpPr/>
          <p:nvPr/>
        </p:nvSpPr>
        <p:spPr>
          <a:xfrm>
            <a:off x="4759107" y="3979941"/>
            <a:ext cx="1857702" cy="19499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A818B5AD-6B2E-77F2-B565-CE33941E4C50}"/>
              </a:ext>
            </a:extLst>
          </p:cNvPr>
          <p:cNvCxnSpPr>
            <a:cxnSpLocks/>
          </p:cNvCxnSpPr>
          <p:nvPr/>
        </p:nvCxnSpPr>
        <p:spPr>
          <a:xfrm flipH="1" flipV="1">
            <a:off x="5580112" y="4206673"/>
            <a:ext cx="518063" cy="19586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87C9D8-81A4-75A1-4A26-237A7AE2056F}"/>
              </a:ext>
            </a:extLst>
          </p:cNvPr>
          <p:cNvSpPr/>
          <p:nvPr/>
        </p:nvSpPr>
        <p:spPr>
          <a:xfrm>
            <a:off x="4803308" y="6186880"/>
            <a:ext cx="2756149" cy="2578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하드웨어정보 출력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C507A76-9AE5-F42F-A39B-171DF0EBB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16" y="2925425"/>
            <a:ext cx="1628312" cy="8719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E3F7120-DD08-57E6-9837-242F64B4FFBC}"/>
              </a:ext>
            </a:extLst>
          </p:cNvPr>
          <p:cNvSpPr/>
          <p:nvPr/>
        </p:nvSpPr>
        <p:spPr>
          <a:xfrm>
            <a:off x="158369" y="3848306"/>
            <a:ext cx="1157162" cy="404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효과음 출력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6">
            <a:extLst>
              <a:ext uri="{FF2B5EF4-FFF2-40B4-BE49-F238E27FC236}">
                <a16:creationId xmlns:a16="http://schemas.microsoft.com/office/drawing/2014/main" id="{9EC92986-2BD2-556D-3EC2-60B74DACEADA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Scratch</a:t>
            </a:r>
            <a:r>
              <a:rPr lang="en-US" altLang="ko-KR" dirty="0"/>
              <a:t>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343066-C83F-8A97-488C-69882323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" y="1768674"/>
            <a:ext cx="936104" cy="132494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C5ECCC5-6768-450F-1627-CAF343FCB9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3" y="1268760"/>
            <a:ext cx="3328639" cy="21602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60E251D-7EA0-B65F-C77D-31FECFA1EF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268760"/>
            <a:ext cx="3328639" cy="216024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5D6B31-9E20-E190-C6D6-D09037DADE5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2" y="4005064"/>
            <a:ext cx="3328640" cy="216024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41464CB-3ED4-CCA8-524A-84BAE5756C0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7" y="4010371"/>
            <a:ext cx="3328639" cy="2160240"/>
          </a:xfrm>
          <a:prstGeom prst="rect">
            <a:avLst/>
          </a:prstGeom>
        </p:spPr>
      </p:pic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EF844614-73F8-FC44-D878-A577FCEC969A}"/>
              </a:ext>
            </a:extLst>
          </p:cNvPr>
          <p:cNvSpPr/>
          <p:nvPr/>
        </p:nvSpPr>
        <p:spPr>
          <a:xfrm>
            <a:off x="4905881" y="215081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454EBFE-36E1-C4E3-2FF8-2240CEFD806F}"/>
              </a:ext>
            </a:extLst>
          </p:cNvPr>
          <p:cNvSpPr/>
          <p:nvPr/>
        </p:nvSpPr>
        <p:spPr>
          <a:xfrm rot="10800000">
            <a:off x="4876302" y="483515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오른쪽 화살표 13">
            <a:extLst>
              <a:ext uri="{FF2B5EF4-FFF2-40B4-BE49-F238E27FC236}">
                <a16:creationId xmlns:a16="http://schemas.microsoft.com/office/drawing/2014/main" id="{35EB223B-081B-DBE2-2385-4F0319CC784A}"/>
              </a:ext>
            </a:extLst>
          </p:cNvPr>
          <p:cNvSpPr/>
          <p:nvPr/>
        </p:nvSpPr>
        <p:spPr>
          <a:xfrm rot="5400000">
            <a:off x="6814092" y="3496547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오른쪽 화살표 13">
            <a:extLst>
              <a:ext uri="{FF2B5EF4-FFF2-40B4-BE49-F238E27FC236}">
                <a16:creationId xmlns:a16="http://schemas.microsoft.com/office/drawing/2014/main" id="{0FC69C4E-3D75-6BD5-7164-81C9AA4373E5}"/>
              </a:ext>
            </a:extLst>
          </p:cNvPr>
          <p:cNvSpPr/>
          <p:nvPr/>
        </p:nvSpPr>
        <p:spPr>
          <a:xfrm>
            <a:off x="1059877" y="215507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32AE60F-D384-00A9-9067-5613496B820A}"/>
              </a:ext>
            </a:extLst>
          </p:cNvPr>
          <p:cNvSpPr/>
          <p:nvPr/>
        </p:nvSpPr>
        <p:spPr>
          <a:xfrm>
            <a:off x="1403647" y="3201562"/>
            <a:ext cx="461913" cy="330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DB1770E-3214-65E6-95B8-39C7FE10B50F}"/>
              </a:ext>
            </a:extLst>
          </p:cNvPr>
          <p:cNvSpPr/>
          <p:nvPr/>
        </p:nvSpPr>
        <p:spPr>
          <a:xfrm>
            <a:off x="1340612" y="3589868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3D3CBD2-B91D-FE61-2ABB-474F8BC02FF5}"/>
              </a:ext>
            </a:extLst>
          </p:cNvPr>
          <p:cNvSpPr/>
          <p:nvPr/>
        </p:nvSpPr>
        <p:spPr>
          <a:xfrm>
            <a:off x="5424394" y="2420888"/>
            <a:ext cx="756989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0BC441E-BFFF-AC75-3271-D6A860760937}"/>
              </a:ext>
            </a:extLst>
          </p:cNvPr>
          <p:cNvSpPr/>
          <p:nvPr/>
        </p:nvSpPr>
        <p:spPr>
          <a:xfrm>
            <a:off x="5508897" y="3482893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65B84ED-E0FC-3469-D51C-16C572E09155}"/>
              </a:ext>
            </a:extLst>
          </p:cNvPr>
          <p:cNvSpPr/>
          <p:nvPr/>
        </p:nvSpPr>
        <p:spPr>
          <a:xfrm>
            <a:off x="7278439" y="4437112"/>
            <a:ext cx="46191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D610F8B-216E-4983-3239-3D9F0AE5456B}"/>
              </a:ext>
            </a:extLst>
          </p:cNvPr>
          <p:cNvSpPr/>
          <p:nvPr/>
        </p:nvSpPr>
        <p:spPr>
          <a:xfrm>
            <a:off x="7215404" y="4774621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453C345-5066-43A9-14CB-A7A60760B954}"/>
              </a:ext>
            </a:extLst>
          </p:cNvPr>
          <p:cNvSpPr/>
          <p:nvPr/>
        </p:nvSpPr>
        <p:spPr>
          <a:xfrm>
            <a:off x="1697637" y="4293095"/>
            <a:ext cx="714123" cy="18722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78F963B-3966-5578-236E-2EA0A26C173A}"/>
              </a:ext>
            </a:extLst>
          </p:cNvPr>
          <p:cNvSpPr/>
          <p:nvPr/>
        </p:nvSpPr>
        <p:spPr>
          <a:xfrm>
            <a:off x="1156086" y="6246645"/>
            <a:ext cx="1797224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Robodog </a:t>
            </a:r>
            <a:r>
              <a:rPr lang="ko-KR" altLang="en-US" sz="1400" b="1" dirty="0"/>
              <a:t>제어블록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94798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거리 센서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25540</TotalTime>
  <Words>426</Words>
  <Application>Microsoft Office PowerPoint</Application>
  <PresentationFormat>화면 슬라이드 쇼(4:3)</PresentationFormat>
  <Paragraphs>109</Paragraphs>
  <Slides>25</Slides>
  <Notes>6</Notes>
  <HiddenSlides>0</HiddenSlides>
  <MMClips>3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25</vt:i4>
      </vt:variant>
    </vt:vector>
  </HeadingPairs>
  <TitlesOfParts>
    <vt:vector size="35" baseType="lpstr"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4328</cp:revision>
  <cp:lastPrinted>2016-04-11T08:38:53Z</cp:lastPrinted>
  <dcterms:created xsi:type="dcterms:W3CDTF">2016-03-30T04:54:04Z</dcterms:created>
  <dcterms:modified xsi:type="dcterms:W3CDTF">2025-03-14T06:27:45Z</dcterms:modified>
</cp:coreProperties>
</file>