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2"/>
  </p:notesMasterIdLst>
  <p:handoutMasterIdLst>
    <p:handoutMasterId r:id="rId13"/>
  </p:handoutMasterIdLst>
  <p:sldIdLst>
    <p:sldId id="258" r:id="rId5"/>
    <p:sldId id="610" r:id="rId6"/>
    <p:sldId id="611" r:id="rId7"/>
    <p:sldId id="612" r:id="rId8"/>
    <p:sldId id="613" r:id="rId9"/>
    <p:sldId id="614" r:id="rId10"/>
    <p:sldId id="607" r:id="rId11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70" d="100"/>
          <a:sy n="70" d="100"/>
        </p:scale>
        <p:origin x="-2814" y="-966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42105"/>
          <a:stretch>
            <a:fillRect/>
          </a:stretch>
        </p:blipFill>
        <p:spPr bwMode="auto">
          <a:xfrm>
            <a:off x="928662" y="2172022"/>
            <a:ext cx="336265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err="1" smtClean="0">
                <a:latin typeface="Segoe UI Black" pitchFamily="34" charset="0"/>
                <a:ea typeface="Segoe UI Black" pitchFamily="34" charset="0"/>
              </a:rPr>
              <a:t>RoboDog</a:t>
            </a:r>
            <a:endParaRPr lang="en-US" altLang="en-US" sz="4400" dirty="0" smtClean="0">
              <a:latin typeface="Segoe UI Black" pitchFamily="34" charset="0"/>
              <a:ea typeface="Segoe UI Black" pitchFamily="34" charset="0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로보독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en-US" altLang="ko-KR" sz="5000" b="1" dirty="0" smtClean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sym typeface="Wingdings"/>
            </a:endParaRPr>
          </a:p>
          <a:p>
            <a:pPr algn="ctr"/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앱연결하기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앱</a:t>
            </a:r>
            <a:r>
              <a:rPr lang="en-US" altLang="ko-KR" dirty="0" smtClean="0"/>
              <a:t>(JCBlock)</a:t>
            </a:r>
            <a:r>
              <a:rPr lang="ko-KR" altLang="en-US" dirty="0" smtClean="0"/>
              <a:t> 설치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4010" b="38861"/>
          <a:stretch>
            <a:fillRect/>
          </a:stretch>
        </p:blipFill>
        <p:spPr bwMode="auto">
          <a:xfrm>
            <a:off x="352425" y="1714488"/>
            <a:ext cx="879157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786190"/>
            <a:ext cx="8429652" cy="180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전원 켜기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75778"/>
          <a:stretch>
            <a:fillRect/>
          </a:stretch>
        </p:blipFill>
        <p:spPr bwMode="auto">
          <a:xfrm>
            <a:off x="3069588" y="5715016"/>
            <a:ext cx="5274303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26" b="24741"/>
          <a:stretch>
            <a:fillRect/>
          </a:stretch>
        </p:blipFill>
        <p:spPr bwMode="auto">
          <a:xfrm>
            <a:off x="4429124" y="2571744"/>
            <a:ext cx="3984575" cy="312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41915" t="25212" r="3845" b="47515"/>
          <a:stretch>
            <a:fillRect/>
          </a:stretch>
        </p:blipFill>
        <p:spPr bwMode="auto">
          <a:xfrm>
            <a:off x="2714612" y="1571612"/>
            <a:ext cx="3267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500174"/>
            <a:ext cx="2357454" cy="359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블루투스 연결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9375" r="51373" b="62500"/>
          <a:stretch>
            <a:fillRect/>
          </a:stretch>
        </p:blipFill>
        <p:spPr bwMode="auto">
          <a:xfrm>
            <a:off x="285720" y="1357298"/>
            <a:ext cx="421484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r="442" b="33544"/>
          <a:stretch>
            <a:fillRect/>
          </a:stretch>
        </p:blipFill>
        <p:spPr bwMode="auto">
          <a:xfrm>
            <a:off x="71406" y="2714620"/>
            <a:ext cx="8286808" cy="193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b="11764"/>
          <a:stretch>
            <a:fillRect/>
          </a:stretch>
        </p:blipFill>
        <p:spPr bwMode="auto">
          <a:xfrm>
            <a:off x="276255" y="5000636"/>
            <a:ext cx="8081959" cy="148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 l="33682" t="50937" r="3680" b="6876"/>
          <a:stretch>
            <a:fillRect/>
          </a:stretch>
        </p:blipFill>
        <p:spPr bwMode="auto">
          <a:xfrm>
            <a:off x="3286116" y="1785926"/>
            <a:ext cx="54292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362074"/>
            <a:ext cx="8358246" cy="173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b="11347"/>
          <a:stretch>
            <a:fillRect/>
          </a:stretch>
        </p:blipFill>
        <p:spPr bwMode="auto">
          <a:xfrm>
            <a:off x="142876" y="3214686"/>
            <a:ext cx="8072462" cy="343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작동하기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6109" r="54745"/>
          <a:stretch>
            <a:fillRect/>
          </a:stretch>
        </p:blipFill>
        <p:spPr bwMode="auto">
          <a:xfrm>
            <a:off x="233363" y="1206935"/>
            <a:ext cx="3838571" cy="32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 l="3605" t="13291" r="77194" b="12712"/>
          <a:stretch>
            <a:fillRect/>
          </a:stretch>
        </p:blipFill>
        <p:spPr bwMode="auto">
          <a:xfrm>
            <a:off x="5786446" y="1357298"/>
            <a:ext cx="166381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l="27859" t="18065" r="4432" b="3164"/>
          <a:stretch>
            <a:fillRect/>
          </a:stretch>
        </p:blipFill>
        <p:spPr bwMode="auto">
          <a:xfrm>
            <a:off x="4071934" y="4000504"/>
            <a:ext cx="478634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23589</TotalTime>
  <Words>27</Words>
  <Application>Microsoft Office PowerPoint</Application>
  <PresentationFormat>화면 슬라이드 쇼(4:3)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4019</cp:revision>
  <cp:lastPrinted>2016-04-11T08:38:53Z</cp:lastPrinted>
  <dcterms:created xsi:type="dcterms:W3CDTF">2016-03-30T04:54:04Z</dcterms:created>
  <dcterms:modified xsi:type="dcterms:W3CDTF">2025-01-22T02:23:56Z</dcterms:modified>
</cp:coreProperties>
</file>