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6"/>
  </p:notesMasterIdLst>
  <p:handoutMasterIdLst>
    <p:handoutMasterId r:id="rId27"/>
  </p:handoutMasterIdLst>
  <p:sldIdLst>
    <p:sldId id="258" r:id="rId5"/>
    <p:sldId id="609" r:id="rId6"/>
    <p:sldId id="611" r:id="rId7"/>
    <p:sldId id="625" r:id="rId8"/>
    <p:sldId id="639" r:id="rId9"/>
    <p:sldId id="259" r:id="rId10"/>
    <p:sldId id="604" r:id="rId11"/>
    <p:sldId id="640" r:id="rId12"/>
    <p:sldId id="608" r:id="rId13"/>
    <p:sldId id="598" r:id="rId14"/>
    <p:sldId id="630" r:id="rId15"/>
    <p:sldId id="632" r:id="rId16"/>
    <p:sldId id="635" r:id="rId17"/>
    <p:sldId id="634" r:id="rId18"/>
    <p:sldId id="636" r:id="rId19"/>
    <p:sldId id="619" r:id="rId20"/>
    <p:sldId id="637" r:id="rId21"/>
    <p:sldId id="638" r:id="rId22"/>
    <p:sldId id="622" r:id="rId23"/>
    <p:sldId id="633" r:id="rId24"/>
    <p:sldId id="607" r:id="rId25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  <p15:guide id="5" orient="horz" pos="1620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8">
          <p15:clr>
            <a:srgbClr val="A4A3A4"/>
          </p15:clr>
        </p15:guide>
        <p15:guide id="2" pos="216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3399FF"/>
    <a:srgbClr val="0099FF"/>
    <a:srgbClr val="F8F8F8"/>
    <a:srgbClr val="FF9801"/>
    <a:srgbClr val="FFC000"/>
    <a:srgbClr val="1555A6"/>
    <a:srgbClr val="009900"/>
    <a:srgbClr val="E2A028"/>
    <a:srgbClr val="C87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389E99-D125-4D29-B27B-19438D7BEC3E}" v="2" dt="2025-03-14T06:26:46.7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26" autoAdjust="0"/>
    <p:restoredTop sz="95493" autoAdjust="0"/>
  </p:normalViewPr>
  <p:slideViewPr>
    <p:cSldViewPr>
      <p:cViewPr varScale="1">
        <p:scale>
          <a:sx n="97" d="100"/>
          <a:sy n="97" d="100"/>
        </p:scale>
        <p:origin x="1734" y="306"/>
      </p:cViewPr>
      <p:guideLst>
        <p:guide orient="horz" pos="2160"/>
        <p:guide pos="2880"/>
        <p:guide orient="horz" pos="2880"/>
        <p:guide pos="2160"/>
        <p:guide orient="horz" pos="16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인수 김" userId="9c0180a6aa0e181f" providerId="LiveId" clId="{73389E99-D125-4D29-B27B-19438D7BEC3E}"/>
    <pc:docChg chg="custSel addSld delSld modSld">
      <pc:chgData name="인수 김" userId="9c0180a6aa0e181f" providerId="LiveId" clId="{73389E99-D125-4D29-B27B-19438D7BEC3E}" dt="2025-03-14T06:26:49.014" v="16" actId="47"/>
      <pc:docMkLst>
        <pc:docMk/>
      </pc:docMkLst>
      <pc:sldChg chg="modSp mod">
        <pc:chgData name="인수 김" userId="9c0180a6aa0e181f" providerId="LiveId" clId="{73389E99-D125-4D29-B27B-19438D7BEC3E}" dt="2025-03-14T02:38:55.011" v="6" actId="313"/>
        <pc:sldMkLst>
          <pc:docMk/>
          <pc:sldMk cId="3616806418" sldId="258"/>
        </pc:sldMkLst>
        <pc:spChg chg="mod">
          <ac:chgData name="인수 김" userId="9c0180a6aa0e181f" providerId="LiveId" clId="{73389E99-D125-4D29-B27B-19438D7BEC3E}" dt="2025-03-14T02:38:55.011" v="6" actId="313"/>
          <ac:spMkLst>
            <pc:docMk/>
            <pc:sldMk cId="3616806418" sldId="258"/>
            <ac:spMk id="45" creationId="{00000000-0000-0000-0000-000000000000}"/>
          </ac:spMkLst>
        </pc:spChg>
      </pc:sldChg>
      <pc:sldChg chg="del">
        <pc:chgData name="인수 김" userId="9c0180a6aa0e181f" providerId="LiveId" clId="{73389E99-D125-4D29-B27B-19438D7BEC3E}" dt="2025-03-14T06:26:49.014" v="16" actId="47"/>
        <pc:sldMkLst>
          <pc:docMk/>
          <pc:sldMk cId="0" sldId="605"/>
        </pc:sldMkLst>
      </pc:sldChg>
      <pc:sldChg chg="modSp mod">
        <pc:chgData name="인수 김" userId="9c0180a6aa0e181f" providerId="LiveId" clId="{73389E99-D125-4D29-B27B-19438D7BEC3E}" dt="2025-03-14T02:38:55.850" v="7" actId="313"/>
        <pc:sldMkLst>
          <pc:docMk/>
          <pc:sldMk cId="0" sldId="611"/>
        </pc:sldMkLst>
        <pc:spChg chg="mod">
          <ac:chgData name="인수 김" userId="9c0180a6aa0e181f" providerId="LiveId" clId="{73389E99-D125-4D29-B27B-19438D7BEC3E}" dt="2025-03-14T02:38:55.850" v="7" actId="313"/>
          <ac:spMkLst>
            <pc:docMk/>
            <pc:sldMk cId="0" sldId="611"/>
            <ac:spMk id="22" creationId="{78B29A0F-3D46-9C32-5208-186520567BEB}"/>
          </ac:spMkLst>
        </pc:spChg>
      </pc:sldChg>
      <pc:sldChg chg="addSp delSp modSp mod modAnim">
        <pc:chgData name="인수 김" userId="9c0180a6aa0e181f" providerId="LiveId" clId="{73389E99-D125-4D29-B27B-19438D7BEC3E}" dt="2025-03-14T02:37:53.505" v="5" actId="14100"/>
        <pc:sldMkLst>
          <pc:docMk/>
          <pc:sldMk cId="0" sldId="622"/>
        </pc:sldMkLst>
        <pc:grpChg chg="del">
          <ac:chgData name="인수 김" userId="9c0180a6aa0e181f" providerId="LiveId" clId="{73389E99-D125-4D29-B27B-19438D7BEC3E}" dt="2025-03-14T02:36:32.327" v="0" actId="478"/>
          <ac:grpSpMkLst>
            <pc:docMk/>
            <pc:sldMk cId="0" sldId="622"/>
            <ac:grpSpMk id="22" creationId="{00000000-0000-0000-0000-000000000000}"/>
          </ac:grpSpMkLst>
        </pc:grpChg>
        <pc:picChg chg="add mod">
          <ac:chgData name="인수 김" userId="9c0180a6aa0e181f" providerId="LiveId" clId="{73389E99-D125-4D29-B27B-19438D7BEC3E}" dt="2025-03-14T02:37:53.505" v="5" actId="14100"/>
          <ac:picMkLst>
            <pc:docMk/>
            <pc:sldMk cId="0" sldId="622"/>
            <ac:picMk id="2" creationId="{A47D0E9C-C6D0-686B-7382-83AB6E20D23E}"/>
          </ac:picMkLst>
        </pc:picChg>
      </pc:sldChg>
      <pc:sldChg chg="modSp mod">
        <pc:chgData name="인수 김" userId="9c0180a6aa0e181f" providerId="LiveId" clId="{73389E99-D125-4D29-B27B-19438D7BEC3E}" dt="2025-03-14T02:38:58.881" v="13" actId="313"/>
        <pc:sldMkLst>
          <pc:docMk/>
          <pc:sldMk cId="0" sldId="625"/>
        </pc:sldMkLst>
        <pc:spChg chg="mod">
          <ac:chgData name="인수 김" userId="9c0180a6aa0e181f" providerId="LiveId" clId="{73389E99-D125-4D29-B27B-19438D7BEC3E}" dt="2025-03-14T02:38:56.361" v="8" actId="313"/>
          <ac:spMkLst>
            <pc:docMk/>
            <pc:sldMk cId="0" sldId="625"/>
            <ac:spMk id="5" creationId="{00000000-0000-0000-0000-000000000000}"/>
          </ac:spMkLst>
        </pc:spChg>
        <pc:spChg chg="mod">
          <ac:chgData name="인수 김" userId="9c0180a6aa0e181f" providerId="LiveId" clId="{73389E99-D125-4D29-B27B-19438D7BEC3E}" dt="2025-03-14T02:38:57.804" v="11" actId="313"/>
          <ac:spMkLst>
            <pc:docMk/>
            <pc:sldMk cId="0" sldId="625"/>
            <ac:spMk id="16" creationId="{0445DC40-7110-E32E-2045-B026BE5C4165}"/>
          </ac:spMkLst>
        </pc:spChg>
        <pc:spChg chg="mod">
          <ac:chgData name="인수 김" userId="9c0180a6aa0e181f" providerId="LiveId" clId="{73389E99-D125-4D29-B27B-19438D7BEC3E}" dt="2025-03-14T02:38:58.346" v="12" actId="313"/>
          <ac:spMkLst>
            <pc:docMk/>
            <pc:sldMk cId="0" sldId="625"/>
            <ac:spMk id="23" creationId="{6C4CB31D-9FE0-E586-3D74-8844FA2D8AC9}"/>
          </ac:spMkLst>
        </pc:spChg>
        <pc:spChg chg="mod">
          <ac:chgData name="인수 김" userId="9c0180a6aa0e181f" providerId="LiveId" clId="{73389E99-D125-4D29-B27B-19438D7BEC3E}" dt="2025-03-14T02:38:58.881" v="13" actId="313"/>
          <ac:spMkLst>
            <pc:docMk/>
            <pc:sldMk cId="0" sldId="625"/>
            <ac:spMk id="39" creationId="{4F87C9D8-81A4-75A1-4A26-237A7AE2056F}"/>
          </ac:spMkLst>
        </pc:spChg>
      </pc:sldChg>
      <pc:sldChg chg="modSp mod">
        <pc:chgData name="인수 김" userId="9c0180a6aa0e181f" providerId="LiveId" clId="{73389E99-D125-4D29-B27B-19438D7BEC3E}" dt="2025-03-14T02:38:59.795" v="14" actId="313"/>
        <pc:sldMkLst>
          <pc:docMk/>
          <pc:sldMk cId="2947987361" sldId="639"/>
        </pc:sldMkLst>
        <pc:spChg chg="mod">
          <ac:chgData name="인수 김" userId="9c0180a6aa0e181f" providerId="LiveId" clId="{73389E99-D125-4D29-B27B-19438D7BEC3E}" dt="2025-03-14T02:38:59.795" v="14" actId="313"/>
          <ac:spMkLst>
            <pc:docMk/>
            <pc:sldMk cId="2947987361" sldId="639"/>
            <ac:spMk id="25" creationId="{178F963B-3966-5578-236E-2EA0A26C173A}"/>
          </ac:spMkLst>
        </pc:spChg>
      </pc:sldChg>
      <pc:sldChg chg="add">
        <pc:chgData name="인수 김" userId="9c0180a6aa0e181f" providerId="LiveId" clId="{73389E99-D125-4D29-B27B-19438D7BEC3E}" dt="2025-03-14T06:26:46.738" v="15"/>
        <pc:sldMkLst>
          <pc:docMk/>
          <pc:sldMk cId="0" sldId="640"/>
        </pc:sldMkLst>
      </pc:sldChg>
    </pc:docChg>
  </pc:docChgLst>
  <pc:docChgLst>
    <pc:chgData name="인수 김" userId="9c0180a6aa0e181f" providerId="LiveId" clId="{DD19BB76-EB64-401A-9AFF-91DCC0CDF29F}"/>
    <pc:docChg chg="addSld delSld modSld">
      <pc:chgData name="인수 김" userId="9c0180a6aa0e181f" providerId="LiveId" clId="{DD19BB76-EB64-401A-9AFF-91DCC0CDF29F}" dt="2025-03-09T07:57:06.869" v="3"/>
      <pc:docMkLst>
        <pc:docMk/>
      </pc:docMkLst>
      <pc:sldChg chg="add del">
        <pc:chgData name="인수 김" userId="9c0180a6aa0e181f" providerId="LiveId" clId="{DD19BB76-EB64-401A-9AFF-91DCC0CDF29F}" dt="2025-03-09T07:57:06.869" v="3"/>
        <pc:sldMkLst>
          <pc:docMk/>
          <pc:sldMk cId="0" sldId="611"/>
        </pc:sldMkLst>
      </pc:sldChg>
      <pc:sldChg chg="del">
        <pc:chgData name="인수 김" userId="9c0180a6aa0e181f" providerId="LiveId" clId="{DD19BB76-EB64-401A-9AFF-91DCC0CDF29F}" dt="2025-03-09T07:56:40.571" v="1" actId="47"/>
        <pc:sldMkLst>
          <pc:docMk/>
          <pc:sldMk cId="0" sldId="621"/>
        </pc:sldMkLst>
      </pc:sldChg>
      <pc:sldChg chg="add">
        <pc:chgData name="인수 김" userId="9c0180a6aa0e181f" providerId="LiveId" clId="{DD19BB76-EB64-401A-9AFF-91DCC0CDF29F}" dt="2025-03-09T07:56:42.731" v="2"/>
        <pc:sldMkLst>
          <pc:docMk/>
          <pc:sldMk cId="0" sldId="625"/>
        </pc:sldMkLst>
      </pc:sldChg>
      <pc:sldChg chg="add">
        <pc:chgData name="인수 김" userId="9c0180a6aa0e181f" providerId="LiveId" clId="{DD19BB76-EB64-401A-9AFF-91DCC0CDF29F}" dt="2025-03-09T07:56:42.731" v="2"/>
        <pc:sldMkLst>
          <pc:docMk/>
          <pc:sldMk cId="2947987361" sldId="639"/>
        </pc:sldMkLst>
      </pc:sldChg>
      <pc:sldMasterChg chg="delSldLayout">
        <pc:chgData name="인수 김" userId="9c0180a6aa0e181f" providerId="LiveId" clId="{DD19BB76-EB64-401A-9AFF-91DCC0CDF29F}" dt="2025-03-09T07:56:40.571" v="1" actId="47"/>
        <pc:sldMasterMkLst>
          <pc:docMk/>
          <pc:sldMasterMk cId="680699457" sldId="2147483648"/>
        </pc:sldMasterMkLst>
        <pc:sldLayoutChg chg="del">
          <pc:chgData name="인수 김" userId="9c0180a6aa0e181f" providerId="LiveId" clId="{DD19BB76-EB64-401A-9AFF-91DCC0CDF29F}" dt="2025-03-09T07:56:40.571" v="1" actId="47"/>
          <pc:sldLayoutMkLst>
            <pc:docMk/>
            <pc:sldMasterMk cId="680699457" sldId="2147483648"/>
            <pc:sldLayoutMk cId="2074199575" sldId="214748371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5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07419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2983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52837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5201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1034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25335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01248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862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8138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163759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411124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1500167" y="3745474"/>
            <a:ext cx="7643834" cy="45719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grpSp>
        <p:nvGrpSpPr>
          <p:cNvPr id="50" name="그룹 49"/>
          <p:cNvGrpSpPr/>
          <p:nvPr userDrawn="1"/>
        </p:nvGrpSpPr>
        <p:grpSpPr>
          <a:xfrm>
            <a:off x="428596" y="1785926"/>
            <a:ext cx="4000528" cy="2526179"/>
            <a:chOff x="390617" y="1713959"/>
            <a:chExt cx="3281110" cy="2526179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1147172" y="2011062"/>
              <a:ext cx="269502" cy="269502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1124443" y="1986708"/>
              <a:ext cx="316584" cy="318208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3252862" y="2978673"/>
              <a:ext cx="267878" cy="267879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3228510" y="2954319"/>
              <a:ext cx="314961" cy="316585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733177" y="3421890"/>
              <a:ext cx="220797" cy="219174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710448" y="3397538"/>
              <a:ext cx="266255" cy="267879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1432909" y="1713959"/>
              <a:ext cx="1256596" cy="4870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1135807" y="1842217"/>
              <a:ext cx="595827" cy="4870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2743080" y="1962356"/>
              <a:ext cx="217550" cy="4870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2808021" y="2084119"/>
              <a:ext cx="420488" cy="47082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1210488" y="2413692"/>
              <a:ext cx="128257" cy="4870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582191" y="2425056"/>
              <a:ext cx="353925" cy="4870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749412" y="3080953"/>
              <a:ext cx="353925" cy="4870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692590" y="2613383"/>
              <a:ext cx="603945" cy="4870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841952" y="2761122"/>
              <a:ext cx="165598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1147172" y="3373185"/>
              <a:ext cx="163974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390617" y="2929967"/>
              <a:ext cx="832859" cy="4870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692590" y="3246551"/>
              <a:ext cx="530887" cy="4870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1820927" y="4191433"/>
              <a:ext cx="680250" cy="4870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3090511" y="2207506"/>
              <a:ext cx="141245" cy="4870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3114864" y="2613383"/>
              <a:ext cx="556863" cy="4870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3233380" y="2481879"/>
              <a:ext cx="211056" cy="4870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3009336" y="2882885"/>
              <a:ext cx="212679" cy="50329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3067148" y="3610217"/>
              <a:ext cx="428606" cy="4870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2984983" y="3277398"/>
              <a:ext cx="240279" cy="4870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890658" y="3822897"/>
              <a:ext cx="918906" cy="4870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1189383" y="3956025"/>
              <a:ext cx="1298807" cy="4870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2624565" y="3956025"/>
              <a:ext cx="313337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1040020" y="3605347"/>
              <a:ext cx="314961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3060476" y="3395914"/>
              <a:ext cx="556863" cy="4870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841952" y="2317905"/>
              <a:ext cx="165598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3071029" y="1842217"/>
              <a:ext cx="314961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pic>
        <p:nvPicPr>
          <p:cNvPr id="49" name="Picture 3" descr="D:\Dropbox\창업지원자료\로보독 사진\눈모양(하트).png"/>
          <p:cNvPicPr>
            <a:picLocks noChangeAspect="1" noChangeArrowheads="1"/>
          </p:cNvPicPr>
          <p:nvPr userDrawn="1"/>
        </p:nvPicPr>
        <p:blipFill>
          <a:blip r:embed="rId3" cstate="print"/>
          <a:srcRect b="31982"/>
          <a:stretch>
            <a:fillRect/>
          </a:stretch>
        </p:blipFill>
        <p:spPr bwMode="auto">
          <a:xfrm>
            <a:off x="1142976" y="2295586"/>
            <a:ext cx="2714644" cy="14906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691807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16375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841112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/>
              <a:t>Thank</a:t>
            </a:r>
            <a:r>
              <a:rPr lang="ko-KR" altLang="en-US" dirty="0"/>
              <a:t> </a:t>
            </a:r>
            <a:r>
              <a:rPr lang="en-US" altLang="ko-KR" dirty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dirty="0"/>
              <a:t>설명설명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29732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716" r:id="rId3"/>
    <p:sldLayoutId id="2147483660" r:id="rId4"/>
    <p:sldLayoutId id="2147483655" r:id="rId5"/>
    <p:sldLayoutId id="2147483710" r:id="rId6"/>
    <p:sldLayoutId id="2147483711" r:id="rId7"/>
    <p:sldLayoutId id="2147483715" r:id="rId8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HwuwfWa7XXY?feature=oembe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>
                <a:latin typeface="Segoe UI Black" pitchFamily="34" charset="0"/>
                <a:ea typeface="Segoe UI Black" pitchFamily="34" charset="0"/>
              </a:rPr>
              <a:t>Robodog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4857760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무브먼트④</a:t>
            </a:r>
            <a:r>
              <a:rPr lang="en-US" altLang="ko-KR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</a:p>
          <a:p>
            <a:pPr algn="ctr"/>
            <a:r>
              <a:rPr lang="ko-KR" altLang="en-US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방향회전 제어</a:t>
            </a: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6806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71744"/>
            <a:ext cx="859155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1. </a:t>
            </a:r>
            <a:r>
              <a:rPr lang="ko-KR" altLang="en-US" dirty="0"/>
              <a:t>방향회전 제어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14488"/>
            <a:ext cx="5286412" cy="62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D:\aa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2786058"/>
            <a:ext cx="4429156" cy="9377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857852" y="1643050"/>
            <a:ext cx="2786114" cy="700086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600" b="1" dirty="0">
                <a:solidFill>
                  <a:srgbClr val="CC3399"/>
                </a:solidFill>
                <a:latin typeface="굴림" pitchFamily="50" charset="-127"/>
                <a:ea typeface="굴림" pitchFamily="50" charset="-127"/>
              </a:rPr>
              <a:t>값 범위 </a:t>
            </a:r>
            <a:r>
              <a:rPr lang="en-US" altLang="ko-KR" sz="1600" b="1" dirty="0">
                <a:solidFill>
                  <a:srgbClr val="CC3399"/>
                </a:solidFill>
                <a:latin typeface="굴림" pitchFamily="50" charset="-127"/>
                <a:ea typeface="굴림" pitchFamily="50" charset="-127"/>
              </a:rPr>
              <a:t>: </a:t>
            </a:r>
            <a:r>
              <a:rPr lang="ko-KR" altLang="en-US" sz="1600" b="1" dirty="0">
                <a:solidFill>
                  <a:srgbClr val="CC3399"/>
                </a:solidFill>
                <a:latin typeface="굴림" pitchFamily="50" charset="-127"/>
                <a:ea typeface="굴림" pitchFamily="50" charset="-127"/>
              </a:rPr>
              <a:t>각</a:t>
            </a:r>
            <a:r>
              <a:rPr lang="en-US" altLang="ko-KR" sz="1600" b="1" dirty="0">
                <a:solidFill>
                  <a:srgbClr val="CC3399"/>
                </a:solidFill>
                <a:latin typeface="굴림" pitchFamily="50" charset="-127"/>
                <a:ea typeface="굴림" pitchFamily="50" charset="-127"/>
              </a:rPr>
              <a:t>(-1000~1000),</a:t>
            </a:r>
          </a:p>
          <a:p>
            <a:r>
              <a:rPr lang="ko-KR" altLang="en-US" sz="1600" b="1" dirty="0">
                <a:solidFill>
                  <a:srgbClr val="CC3399"/>
                </a:solidFill>
                <a:latin typeface="굴림" pitchFamily="50" charset="-127"/>
                <a:ea typeface="굴림" pitchFamily="50" charset="-127"/>
              </a:rPr>
              <a:t>각속도</a:t>
            </a:r>
            <a:r>
              <a:rPr lang="en-US" altLang="ko-KR" sz="1600" b="1" dirty="0">
                <a:solidFill>
                  <a:srgbClr val="CC3399"/>
                </a:solidFill>
                <a:latin typeface="굴림" pitchFamily="50" charset="-127"/>
                <a:ea typeface="굴림" pitchFamily="50" charset="-127"/>
              </a:rPr>
              <a:t>(10~100)</a:t>
            </a:r>
            <a:endParaRPr lang="ko-KR" altLang="en-US" sz="1600" b="1" dirty="0">
              <a:solidFill>
                <a:srgbClr val="CC3399"/>
              </a:solidFill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2. </a:t>
            </a:r>
            <a:r>
              <a:rPr lang="ko-KR" altLang="en-US" dirty="0"/>
              <a:t>방향회전 제어</a:t>
            </a:r>
            <a:r>
              <a:rPr lang="en-US" altLang="ko-KR" dirty="0"/>
              <a:t> : </a:t>
            </a:r>
            <a:r>
              <a:rPr lang="ko-KR" altLang="en-US" sz="2800" dirty="0">
                <a:solidFill>
                  <a:schemeClr val="bg1"/>
                </a:solidFill>
              </a:rPr>
              <a:t>회전 </a:t>
            </a:r>
            <a:r>
              <a:rPr lang="en-US" altLang="ko-KR" sz="2800" dirty="0">
                <a:solidFill>
                  <a:schemeClr val="bg1"/>
                </a:solidFill>
              </a:rPr>
              <a:t>+ </a:t>
            </a:r>
            <a:r>
              <a:rPr lang="ko-KR" altLang="en-US" sz="2800" dirty="0">
                <a:solidFill>
                  <a:schemeClr val="bg1"/>
                </a:solidFill>
              </a:rPr>
              <a:t>보행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2052" name="Picture 4" descr="Versus - Free entertainment ico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2500306"/>
            <a:ext cx="1571636" cy="1571636"/>
          </a:xfrm>
          <a:prstGeom prst="rect">
            <a:avLst/>
          </a:prstGeom>
          <a:noFill/>
        </p:spPr>
      </p:pic>
      <p:sp>
        <p:nvSpPr>
          <p:cNvPr id="13" name="모서리가 둥근 직사각형 12"/>
          <p:cNvSpPr/>
          <p:nvPr/>
        </p:nvSpPr>
        <p:spPr>
          <a:xfrm>
            <a:off x="0" y="1142984"/>
            <a:ext cx="9144000" cy="714380"/>
          </a:xfrm>
          <a:prstGeom prst="roundRect">
            <a:avLst>
              <a:gd name="adj" fmla="val 100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/>
          <p:cNvSpPr/>
          <p:nvPr/>
        </p:nvSpPr>
        <p:spPr>
          <a:xfrm>
            <a:off x="2571736" y="1285860"/>
            <a:ext cx="4214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>
                <a:solidFill>
                  <a:srgbClr val="C00000"/>
                </a:solidFill>
                <a:latin typeface="+mn-ea"/>
              </a:rPr>
              <a:t>직진과 회전 </a:t>
            </a:r>
            <a:r>
              <a:rPr lang="en-US" altLang="ko-KR" sz="2400" b="1" dirty="0">
                <a:solidFill>
                  <a:srgbClr val="C00000"/>
                </a:solidFill>
                <a:latin typeface="+mn-ea"/>
              </a:rPr>
              <a:t>vs </a:t>
            </a:r>
            <a:r>
              <a:rPr lang="ko-KR" altLang="en-US" sz="2400" b="1" dirty="0">
                <a:solidFill>
                  <a:srgbClr val="C00000"/>
                </a:solidFill>
                <a:latin typeface="+mn-ea"/>
              </a:rPr>
              <a:t>회전 후 직진</a:t>
            </a:r>
            <a:endParaRPr lang="en-US" altLang="ko-KR" sz="2400" b="1" dirty="0">
              <a:solidFill>
                <a:srgbClr val="C00000"/>
              </a:solidFill>
              <a:latin typeface="+mn-ea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3" y="4071942"/>
            <a:ext cx="4842939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857364"/>
            <a:ext cx="4857783" cy="156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3000364" y="6000768"/>
            <a:ext cx="3643338" cy="700086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400" b="1" dirty="0">
                <a:latin typeface="굴림" pitchFamily="50" charset="-127"/>
                <a:ea typeface="굴림" pitchFamily="50" charset="-127"/>
              </a:rPr>
              <a:t>지정각도와 각속도로 </a:t>
            </a:r>
            <a:r>
              <a:rPr lang="en-US" altLang="ko-KR" sz="1400" b="1" dirty="0">
                <a:latin typeface="굴림" pitchFamily="50" charset="-127"/>
                <a:ea typeface="굴림" pitchFamily="50" charset="-127"/>
              </a:rPr>
              <a:t>10</a:t>
            </a:r>
            <a:r>
              <a:rPr lang="ko-KR" altLang="en-US" sz="1400" b="1" dirty="0">
                <a:latin typeface="굴림" pitchFamily="50" charset="-127"/>
                <a:ea typeface="굴림" pitchFamily="50" charset="-127"/>
              </a:rPr>
              <a:t>초동안 회전 후</a:t>
            </a:r>
            <a:endParaRPr lang="en-US" altLang="ko-KR" sz="1400" b="1" dirty="0">
              <a:latin typeface="굴림" pitchFamily="50" charset="-127"/>
              <a:ea typeface="굴림" pitchFamily="50" charset="-127"/>
            </a:endParaRPr>
          </a:p>
          <a:p>
            <a:r>
              <a:rPr lang="ko-KR" altLang="en-US" sz="1400" b="1" dirty="0">
                <a:latin typeface="굴림" pitchFamily="50" charset="-127"/>
                <a:ea typeface="굴림" pitchFamily="50" charset="-127"/>
              </a:rPr>
              <a:t>앞으로 </a:t>
            </a:r>
            <a:r>
              <a:rPr lang="en-US" altLang="ko-KR" sz="1400" b="1" dirty="0">
                <a:latin typeface="굴림" pitchFamily="50" charset="-127"/>
                <a:ea typeface="굴림" pitchFamily="50" charset="-127"/>
              </a:rPr>
              <a:t>100</a:t>
            </a:r>
            <a:r>
              <a:rPr lang="ko-KR" altLang="en-US" sz="1400" b="1" dirty="0">
                <a:latin typeface="굴림" pitchFamily="50" charset="-127"/>
                <a:ea typeface="굴림" pitchFamily="50" charset="-127"/>
              </a:rPr>
              <a:t>속도로 빠르게 직진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8596" y="3429000"/>
            <a:ext cx="4714908" cy="55721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ko-KR" altLang="en-US" sz="1400" b="1" dirty="0">
                <a:latin typeface="굴림" pitchFamily="50" charset="-127"/>
                <a:ea typeface="굴림" pitchFamily="50" charset="-127"/>
              </a:rPr>
              <a:t>회전과 전진 명령이 동시에 실행되므로 지정한 각속도와</a:t>
            </a:r>
            <a:endParaRPr lang="en-US" altLang="ko-KR" sz="1400" b="1" dirty="0">
              <a:latin typeface="굴림" pitchFamily="50" charset="-127"/>
              <a:ea typeface="굴림" pitchFamily="50" charset="-127"/>
            </a:endParaRPr>
          </a:p>
          <a:p>
            <a:r>
              <a:rPr lang="ko-KR" altLang="en-US" sz="1400" b="1" dirty="0">
                <a:latin typeface="굴림" pitchFamily="50" charset="-127"/>
                <a:ea typeface="굴림" pitchFamily="50" charset="-127"/>
              </a:rPr>
              <a:t>전진속도에 맞춰 회전하면서 목표 각도에 도달한 후 직진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00240"/>
            <a:ext cx="646236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3. </a:t>
            </a:r>
            <a:r>
              <a:rPr lang="ko-KR" altLang="en-US" dirty="0"/>
              <a:t>원</a:t>
            </a:r>
            <a:r>
              <a:rPr lang="en-US" altLang="ko-KR" dirty="0"/>
              <a:t>(</a:t>
            </a:r>
            <a:r>
              <a:rPr lang="ko-KR" altLang="en-US" dirty="0"/>
              <a:t>서클</a:t>
            </a:r>
            <a:r>
              <a:rPr lang="en-US" altLang="ko-KR" dirty="0"/>
              <a:t>)</a:t>
            </a:r>
            <a:r>
              <a:rPr lang="ko-KR" altLang="en-US" dirty="0"/>
              <a:t>그리기 </a:t>
            </a:r>
            <a:r>
              <a:rPr lang="en-US" altLang="ko-KR" dirty="0"/>
              <a:t> : </a:t>
            </a:r>
            <a:r>
              <a:rPr lang="ko-KR" altLang="en-US" sz="2800" dirty="0">
                <a:solidFill>
                  <a:schemeClr val="bg1"/>
                </a:solidFill>
              </a:rPr>
              <a:t>작은 원그리기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57158" y="5286388"/>
            <a:ext cx="8572528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400" b="1" dirty="0">
                <a:solidFill>
                  <a:schemeClr val="tx1"/>
                </a:solidFill>
              </a:rPr>
              <a:t>370</a:t>
            </a:r>
            <a:r>
              <a:rPr lang="ko-KR" altLang="en-US" sz="2400" b="1" dirty="0">
                <a:solidFill>
                  <a:schemeClr val="tx1"/>
                </a:solidFill>
              </a:rPr>
              <a:t>도</a:t>
            </a:r>
            <a:r>
              <a:rPr lang="en-US" altLang="ko-KR" sz="2400" b="1" dirty="0">
                <a:solidFill>
                  <a:schemeClr val="tx1"/>
                </a:solidFill>
              </a:rPr>
              <a:t>/80</a:t>
            </a:r>
            <a:r>
              <a:rPr lang="ko-KR" altLang="en-US" sz="2400" b="1" dirty="0">
                <a:solidFill>
                  <a:schemeClr val="tx1"/>
                </a:solidFill>
              </a:rPr>
              <a:t>각속도 설정하지만 </a:t>
            </a:r>
            <a:endParaRPr lang="en-US" altLang="ko-KR" sz="2400" b="1" dirty="0">
              <a:solidFill>
                <a:schemeClr val="tx1"/>
              </a:solidFill>
            </a:endParaRPr>
          </a:p>
          <a:p>
            <a:r>
              <a:rPr lang="en-US" altLang="ko-KR" sz="2400" b="1" dirty="0">
                <a:solidFill>
                  <a:schemeClr val="tx1"/>
                </a:solidFill>
              </a:rPr>
              <a:t>360</a:t>
            </a:r>
            <a:r>
              <a:rPr lang="ko-KR" altLang="en-US" sz="2400" b="1" dirty="0">
                <a:solidFill>
                  <a:schemeClr val="tx1"/>
                </a:solidFill>
              </a:rPr>
              <a:t>도 회전할때까지 기다리기 설정하면 </a:t>
            </a:r>
            <a:r>
              <a:rPr lang="en-US" altLang="ko-KR" sz="2400" b="1" dirty="0">
                <a:solidFill>
                  <a:schemeClr val="tx1"/>
                </a:solidFill>
              </a:rPr>
              <a:t>360</a:t>
            </a:r>
            <a:r>
              <a:rPr lang="ko-KR" altLang="en-US" sz="2400" b="1" dirty="0">
                <a:solidFill>
                  <a:schemeClr val="tx1"/>
                </a:solidFill>
              </a:rPr>
              <a:t>도까지만 회전됨</a:t>
            </a:r>
          </a:p>
        </p:txBody>
      </p:sp>
      <p:sp>
        <p:nvSpPr>
          <p:cNvPr id="10" name="모서리가 둥근 직사각형 9"/>
          <p:cNvSpPr/>
          <p:nvPr/>
        </p:nvSpPr>
        <p:spPr>
          <a:xfrm>
            <a:off x="0" y="1142984"/>
            <a:ext cx="9144000" cy="714380"/>
          </a:xfrm>
          <a:prstGeom prst="roundRect">
            <a:avLst>
              <a:gd name="adj" fmla="val 100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2714612" y="1285860"/>
            <a:ext cx="4286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>
                <a:solidFill>
                  <a:srgbClr val="C00000"/>
                </a:solidFill>
                <a:latin typeface="+mn-ea"/>
              </a:rPr>
              <a:t>360</a:t>
            </a:r>
            <a:r>
              <a:rPr lang="ko-KR" altLang="en-US" sz="2400" b="1" dirty="0">
                <a:solidFill>
                  <a:srgbClr val="C00000"/>
                </a:solidFill>
                <a:latin typeface="+mn-ea"/>
              </a:rPr>
              <a:t>도 작은 원으로 회전하기</a:t>
            </a:r>
            <a:endParaRPr lang="en-US" altLang="ko-KR" sz="2400" b="1" dirty="0">
              <a:solidFill>
                <a:srgbClr val="C00000"/>
              </a:solidFill>
              <a:latin typeface="+mn-ea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7715272" y="3571876"/>
            <a:ext cx="1000132" cy="2143140"/>
            <a:chOff x="7799489" y="3888934"/>
            <a:chExt cx="987353" cy="2084977"/>
          </a:xfrm>
        </p:grpSpPr>
        <p:grpSp>
          <p:nvGrpSpPr>
            <p:cNvPr id="14" name="그룹 36"/>
            <p:cNvGrpSpPr/>
            <p:nvPr/>
          </p:nvGrpSpPr>
          <p:grpSpPr>
            <a:xfrm>
              <a:off x="8131421" y="4410100"/>
              <a:ext cx="655421" cy="1563811"/>
              <a:chOff x="5310188" y="1930400"/>
              <a:chExt cx="995363" cy="2374900"/>
            </a:xfrm>
          </p:grpSpPr>
          <p:sp>
            <p:nvSpPr>
              <p:cNvPr id="22" name="Freeform 260"/>
              <p:cNvSpPr>
                <a:spLocks noEditPoints="1"/>
              </p:cNvSpPr>
              <p:nvPr/>
            </p:nvSpPr>
            <p:spPr bwMode="auto">
              <a:xfrm>
                <a:off x="5340350" y="1968500"/>
                <a:ext cx="933450" cy="2305050"/>
              </a:xfrm>
              <a:custGeom>
                <a:avLst/>
                <a:gdLst>
                  <a:gd name="T0" fmla="*/ 937 w 1176"/>
                  <a:gd name="T1" fmla="*/ 1835 h 2904"/>
                  <a:gd name="T2" fmla="*/ 1107 w 1176"/>
                  <a:gd name="T3" fmla="*/ 1699 h 2904"/>
                  <a:gd name="T4" fmla="*/ 1172 w 1176"/>
                  <a:gd name="T5" fmla="*/ 1536 h 2904"/>
                  <a:gd name="T6" fmla="*/ 1159 w 1176"/>
                  <a:gd name="T7" fmla="*/ 1398 h 2904"/>
                  <a:gd name="T8" fmla="*/ 1034 w 1176"/>
                  <a:gd name="T9" fmla="*/ 1223 h 2904"/>
                  <a:gd name="T10" fmla="*/ 860 w 1176"/>
                  <a:gd name="T11" fmla="*/ 1120 h 2904"/>
                  <a:gd name="T12" fmla="*/ 674 w 1176"/>
                  <a:gd name="T13" fmla="*/ 1034 h 2904"/>
                  <a:gd name="T14" fmla="*/ 965 w 1176"/>
                  <a:gd name="T15" fmla="*/ 948 h 2904"/>
                  <a:gd name="T16" fmla="*/ 1071 w 1176"/>
                  <a:gd name="T17" fmla="*/ 844 h 2904"/>
                  <a:gd name="T18" fmla="*/ 1135 w 1176"/>
                  <a:gd name="T19" fmla="*/ 695 h 2904"/>
                  <a:gd name="T20" fmla="*/ 1148 w 1176"/>
                  <a:gd name="T21" fmla="*/ 530 h 2904"/>
                  <a:gd name="T22" fmla="*/ 1107 w 1176"/>
                  <a:gd name="T23" fmla="*/ 344 h 2904"/>
                  <a:gd name="T24" fmla="*/ 1008 w 1176"/>
                  <a:gd name="T25" fmla="*/ 185 h 2904"/>
                  <a:gd name="T26" fmla="*/ 864 w 1176"/>
                  <a:gd name="T27" fmla="*/ 68 h 2904"/>
                  <a:gd name="T28" fmla="*/ 685 w 1176"/>
                  <a:gd name="T29" fmla="*/ 6 h 2904"/>
                  <a:gd name="T30" fmla="*/ 517 w 1176"/>
                  <a:gd name="T31" fmla="*/ 6 h 2904"/>
                  <a:gd name="T32" fmla="*/ 336 w 1176"/>
                  <a:gd name="T33" fmla="*/ 66 h 2904"/>
                  <a:gd name="T34" fmla="*/ 191 w 1176"/>
                  <a:gd name="T35" fmla="*/ 181 h 2904"/>
                  <a:gd name="T36" fmla="*/ 90 w 1176"/>
                  <a:gd name="T37" fmla="*/ 338 h 2904"/>
                  <a:gd name="T38" fmla="*/ 47 w 1176"/>
                  <a:gd name="T39" fmla="*/ 525 h 2904"/>
                  <a:gd name="T40" fmla="*/ 67 w 1176"/>
                  <a:gd name="T41" fmla="*/ 695 h 2904"/>
                  <a:gd name="T42" fmla="*/ 41 w 1176"/>
                  <a:gd name="T43" fmla="*/ 823 h 2904"/>
                  <a:gd name="T44" fmla="*/ 2 w 1176"/>
                  <a:gd name="T45" fmla="*/ 975 h 2904"/>
                  <a:gd name="T46" fmla="*/ 88 w 1176"/>
                  <a:gd name="T47" fmla="*/ 1122 h 2904"/>
                  <a:gd name="T48" fmla="*/ 11 w 1176"/>
                  <a:gd name="T49" fmla="*/ 1374 h 2904"/>
                  <a:gd name="T50" fmla="*/ 38 w 1176"/>
                  <a:gd name="T51" fmla="*/ 1497 h 2904"/>
                  <a:gd name="T52" fmla="*/ 138 w 1176"/>
                  <a:gd name="T53" fmla="*/ 1549 h 2904"/>
                  <a:gd name="T54" fmla="*/ 271 w 1176"/>
                  <a:gd name="T55" fmla="*/ 1518 h 2904"/>
                  <a:gd name="T56" fmla="*/ 293 w 1176"/>
                  <a:gd name="T57" fmla="*/ 1753 h 2904"/>
                  <a:gd name="T58" fmla="*/ 230 w 1176"/>
                  <a:gd name="T59" fmla="*/ 2606 h 2904"/>
                  <a:gd name="T60" fmla="*/ 82 w 1176"/>
                  <a:gd name="T61" fmla="*/ 2671 h 2904"/>
                  <a:gd name="T62" fmla="*/ 41 w 1176"/>
                  <a:gd name="T63" fmla="*/ 2757 h 2904"/>
                  <a:gd name="T64" fmla="*/ 56 w 1176"/>
                  <a:gd name="T65" fmla="*/ 2839 h 2904"/>
                  <a:gd name="T66" fmla="*/ 159 w 1176"/>
                  <a:gd name="T67" fmla="*/ 2891 h 2904"/>
                  <a:gd name="T68" fmla="*/ 375 w 1176"/>
                  <a:gd name="T69" fmla="*/ 2900 h 2904"/>
                  <a:gd name="T70" fmla="*/ 519 w 1176"/>
                  <a:gd name="T71" fmla="*/ 2835 h 2904"/>
                  <a:gd name="T72" fmla="*/ 588 w 1176"/>
                  <a:gd name="T73" fmla="*/ 2712 h 2904"/>
                  <a:gd name="T74" fmla="*/ 629 w 1176"/>
                  <a:gd name="T75" fmla="*/ 2824 h 2904"/>
                  <a:gd name="T76" fmla="*/ 732 w 1176"/>
                  <a:gd name="T77" fmla="*/ 2876 h 2904"/>
                  <a:gd name="T78" fmla="*/ 1032 w 1176"/>
                  <a:gd name="T79" fmla="*/ 2871 h 2904"/>
                  <a:gd name="T80" fmla="*/ 1099 w 1176"/>
                  <a:gd name="T81" fmla="*/ 2816 h 2904"/>
                  <a:gd name="T82" fmla="*/ 1084 w 1176"/>
                  <a:gd name="T83" fmla="*/ 2718 h 2904"/>
                  <a:gd name="T84" fmla="*/ 993 w 1176"/>
                  <a:gd name="T85" fmla="*/ 2621 h 2904"/>
                  <a:gd name="T86" fmla="*/ 330 w 1176"/>
                  <a:gd name="T87" fmla="*/ 1346 h 2904"/>
                  <a:gd name="T88" fmla="*/ 302 w 1176"/>
                  <a:gd name="T89" fmla="*/ 1139 h 2904"/>
                  <a:gd name="T90" fmla="*/ 474 w 1176"/>
                  <a:gd name="T91" fmla="*/ 1029 h 2904"/>
                  <a:gd name="T92" fmla="*/ 332 w 1176"/>
                  <a:gd name="T93" fmla="*/ 1396 h 2904"/>
                  <a:gd name="T94" fmla="*/ 502 w 1176"/>
                  <a:gd name="T95" fmla="*/ 2283 h 2904"/>
                  <a:gd name="T96" fmla="*/ 532 w 1176"/>
                  <a:gd name="T97" fmla="*/ 2040 h 2904"/>
                  <a:gd name="T98" fmla="*/ 573 w 1176"/>
                  <a:gd name="T99" fmla="*/ 2008 h 2904"/>
                  <a:gd name="T100" fmla="*/ 614 w 1176"/>
                  <a:gd name="T101" fmla="*/ 2152 h 2904"/>
                  <a:gd name="T102" fmla="*/ 601 w 1176"/>
                  <a:gd name="T103" fmla="*/ 2667 h 2904"/>
                  <a:gd name="T104" fmla="*/ 851 w 1176"/>
                  <a:gd name="T105" fmla="*/ 1372 h 2904"/>
                  <a:gd name="T106" fmla="*/ 926 w 1176"/>
                  <a:gd name="T107" fmla="*/ 1447 h 2904"/>
                  <a:gd name="T108" fmla="*/ 935 w 1176"/>
                  <a:gd name="T109" fmla="*/ 1516 h 2904"/>
                  <a:gd name="T110" fmla="*/ 844 w 1176"/>
                  <a:gd name="T111" fmla="*/ 1607 h 2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76" h="2904">
                    <a:moveTo>
                      <a:pt x="834" y="2581"/>
                    </a:moveTo>
                    <a:lnTo>
                      <a:pt x="814" y="1883"/>
                    </a:lnTo>
                    <a:lnTo>
                      <a:pt x="814" y="1883"/>
                    </a:lnTo>
                    <a:lnTo>
                      <a:pt x="831" y="1878"/>
                    </a:lnTo>
                    <a:lnTo>
                      <a:pt x="875" y="1863"/>
                    </a:lnTo>
                    <a:lnTo>
                      <a:pt x="905" y="1850"/>
                    </a:lnTo>
                    <a:lnTo>
                      <a:pt x="937" y="1835"/>
                    </a:lnTo>
                    <a:lnTo>
                      <a:pt x="972" y="1816"/>
                    </a:lnTo>
                    <a:lnTo>
                      <a:pt x="1008" y="1792"/>
                    </a:lnTo>
                    <a:lnTo>
                      <a:pt x="1043" y="1766"/>
                    </a:lnTo>
                    <a:lnTo>
                      <a:pt x="1060" y="1751"/>
                    </a:lnTo>
                    <a:lnTo>
                      <a:pt x="1077" y="1734"/>
                    </a:lnTo>
                    <a:lnTo>
                      <a:pt x="1092" y="1717"/>
                    </a:lnTo>
                    <a:lnTo>
                      <a:pt x="1107" y="1699"/>
                    </a:lnTo>
                    <a:lnTo>
                      <a:pt x="1120" y="1680"/>
                    </a:lnTo>
                    <a:lnTo>
                      <a:pt x="1133" y="1659"/>
                    </a:lnTo>
                    <a:lnTo>
                      <a:pt x="1144" y="1637"/>
                    </a:lnTo>
                    <a:lnTo>
                      <a:pt x="1153" y="1613"/>
                    </a:lnTo>
                    <a:lnTo>
                      <a:pt x="1163" y="1589"/>
                    </a:lnTo>
                    <a:lnTo>
                      <a:pt x="1168" y="1564"/>
                    </a:lnTo>
                    <a:lnTo>
                      <a:pt x="1172" y="1536"/>
                    </a:lnTo>
                    <a:lnTo>
                      <a:pt x="1176" y="1508"/>
                    </a:lnTo>
                    <a:lnTo>
                      <a:pt x="1176" y="1478"/>
                    </a:lnTo>
                    <a:lnTo>
                      <a:pt x="1174" y="1447"/>
                    </a:lnTo>
                    <a:lnTo>
                      <a:pt x="1174" y="1447"/>
                    </a:lnTo>
                    <a:lnTo>
                      <a:pt x="1170" y="1434"/>
                    </a:lnTo>
                    <a:lnTo>
                      <a:pt x="1166" y="1419"/>
                    </a:lnTo>
                    <a:lnTo>
                      <a:pt x="1159" y="1398"/>
                    </a:lnTo>
                    <a:lnTo>
                      <a:pt x="1150" y="1376"/>
                    </a:lnTo>
                    <a:lnTo>
                      <a:pt x="1137" y="1348"/>
                    </a:lnTo>
                    <a:lnTo>
                      <a:pt x="1120" y="1318"/>
                    </a:lnTo>
                    <a:lnTo>
                      <a:pt x="1097" y="1288"/>
                    </a:lnTo>
                    <a:lnTo>
                      <a:pt x="1069" y="1254"/>
                    </a:lnTo>
                    <a:lnTo>
                      <a:pt x="1053" y="1240"/>
                    </a:lnTo>
                    <a:lnTo>
                      <a:pt x="1034" y="1223"/>
                    </a:lnTo>
                    <a:lnTo>
                      <a:pt x="1015" y="1208"/>
                    </a:lnTo>
                    <a:lnTo>
                      <a:pt x="995" y="1191"/>
                    </a:lnTo>
                    <a:lnTo>
                      <a:pt x="970" y="1176"/>
                    </a:lnTo>
                    <a:lnTo>
                      <a:pt x="946" y="1161"/>
                    </a:lnTo>
                    <a:lnTo>
                      <a:pt x="920" y="1146"/>
                    </a:lnTo>
                    <a:lnTo>
                      <a:pt x="892" y="1133"/>
                    </a:lnTo>
                    <a:lnTo>
                      <a:pt x="860" y="1120"/>
                    </a:lnTo>
                    <a:lnTo>
                      <a:pt x="827" y="1109"/>
                    </a:lnTo>
                    <a:lnTo>
                      <a:pt x="793" y="1098"/>
                    </a:lnTo>
                    <a:lnTo>
                      <a:pt x="756" y="1087"/>
                    </a:lnTo>
                    <a:lnTo>
                      <a:pt x="715" y="1077"/>
                    </a:lnTo>
                    <a:lnTo>
                      <a:pt x="674" y="1070"/>
                    </a:lnTo>
                    <a:lnTo>
                      <a:pt x="674" y="1034"/>
                    </a:lnTo>
                    <a:lnTo>
                      <a:pt x="674" y="1034"/>
                    </a:lnTo>
                    <a:lnTo>
                      <a:pt x="724" y="1029"/>
                    </a:lnTo>
                    <a:lnTo>
                      <a:pt x="773" y="1021"/>
                    </a:lnTo>
                    <a:lnTo>
                      <a:pt x="821" y="1012"/>
                    </a:lnTo>
                    <a:lnTo>
                      <a:pt x="864" y="997"/>
                    </a:lnTo>
                    <a:lnTo>
                      <a:pt x="907" y="980"/>
                    </a:lnTo>
                    <a:lnTo>
                      <a:pt x="946" y="960"/>
                    </a:lnTo>
                    <a:lnTo>
                      <a:pt x="965" y="948"/>
                    </a:lnTo>
                    <a:lnTo>
                      <a:pt x="982" y="935"/>
                    </a:lnTo>
                    <a:lnTo>
                      <a:pt x="998" y="922"/>
                    </a:lnTo>
                    <a:lnTo>
                      <a:pt x="1015" y="909"/>
                    </a:lnTo>
                    <a:lnTo>
                      <a:pt x="1030" y="894"/>
                    </a:lnTo>
                    <a:lnTo>
                      <a:pt x="1045" y="878"/>
                    </a:lnTo>
                    <a:lnTo>
                      <a:pt x="1058" y="861"/>
                    </a:lnTo>
                    <a:lnTo>
                      <a:pt x="1071" y="844"/>
                    </a:lnTo>
                    <a:lnTo>
                      <a:pt x="1084" y="825"/>
                    </a:lnTo>
                    <a:lnTo>
                      <a:pt x="1096" y="807"/>
                    </a:lnTo>
                    <a:lnTo>
                      <a:pt x="1105" y="786"/>
                    </a:lnTo>
                    <a:lnTo>
                      <a:pt x="1114" y="764"/>
                    </a:lnTo>
                    <a:lnTo>
                      <a:pt x="1122" y="741"/>
                    </a:lnTo>
                    <a:lnTo>
                      <a:pt x="1129" y="719"/>
                    </a:lnTo>
                    <a:lnTo>
                      <a:pt x="1135" y="695"/>
                    </a:lnTo>
                    <a:lnTo>
                      <a:pt x="1140" y="670"/>
                    </a:lnTo>
                    <a:lnTo>
                      <a:pt x="1144" y="644"/>
                    </a:lnTo>
                    <a:lnTo>
                      <a:pt x="1148" y="616"/>
                    </a:lnTo>
                    <a:lnTo>
                      <a:pt x="1150" y="588"/>
                    </a:lnTo>
                    <a:lnTo>
                      <a:pt x="1150" y="560"/>
                    </a:lnTo>
                    <a:lnTo>
                      <a:pt x="1150" y="560"/>
                    </a:lnTo>
                    <a:lnTo>
                      <a:pt x="1148" y="530"/>
                    </a:lnTo>
                    <a:lnTo>
                      <a:pt x="1146" y="502"/>
                    </a:lnTo>
                    <a:lnTo>
                      <a:pt x="1144" y="474"/>
                    </a:lnTo>
                    <a:lnTo>
                      <a:pt x="1138" y="448"/>
                    </a:lnTo>
                    <a:lnTo>
                      <a:pt x="1133" y="420"/>
                    </a:lnTo>
                    <a:lnTo>
                      <a:pt x="1125" y="394"/>
                    </a:lnTo>
                    <a:lnTo>
                      <a:pt x="1116" y="368"/>
                    </a:lnTo>
                    <a:lnTo>
                      <a:pt x="1107" y="344"/>
                    </a:lnTo>
                    <a:lnTo>
                      <a:pt x="1096" y="318"/>
                    </a:lnTo>
                    <a:lnTo>
                      <a:pt x="1084" y="293"/>
                    </a:lnTo>
                    <a:lnTo>
                      <a:pt x="1071" y="271"/>
                    </a:lnTo>
                    <a:lnTo>
                      <a:pt x="1056" y="249"/>
                    </a:lnTo>
                    <a:lnTo>
                      <a:pt x="1041" y="226"/>
                    </a:lnTo>
                    <a:lnTo>
                      <a:pt x="1025" y="204"/>
                    </a:lnTo>
                    <a:lnTo>
                      <a:pt x="1008" y="185"/>
                    </a:lnTo>
                    <a:lnTo>
                      <a:pt x="989" y="165"/>
                    </a:lnTo>
                    <a:lnTo>
                      <a:pt x="970" y="146"/>
                    </a:lnTo>
                    <a:lnTo>
                      <a:pt x="952" y="129"/>
                    </a:lnTo>
                    <a:lnTo>
                      <a:pt x="931" y="112"/>
                    </a:lnTo>
                    <a:lnTo>
                      <a:pt x="909" y="96"/>
                    </a:lnTo>
                    <a:lnTo>
                      <a:pt x="887" y="81"/>
                    </a:lnTo>
                    <a:lnTo>
                      <a:pt x="864" y="68"/>
                    </a:lnTo>
                    <a:lnTo>
                      <a:pt x="840" y="55"/>
                    </a:lnTo>
                    <a:lnTo>
                      <a:pt x="816" y="43"/>
                    </a:lnTo>
                    <a:lnTo>
                      <a:pt x="791" y="34"/>
                    </a:lnTo>
                    <a:lnTo>
                      <a:pt x="765" y="25"/>
                    </a:lnTo>
                    <a:lnTo>
                      <a:pt x="739" y="17"/>
                    </a:lnTo>
                    <a:lnTo>
                      <a:pt x="713" y="12"/>
                    </a:lnTo>
                    <a:lnTo>
                      <a:pt x="685" y="6"/>
                    </a:lnTo>
                    <a:lnTo>
                      <a:pt x="657" y="2"/>
                    </a:lnTo>
                    <a:lnTo>
                      <a:pt x="629" y="0"/>
                    </a:lnTo>
                    <a:lnTo>
                      <a:pt x="601" y="0"/>
                    </a:lnTo>
                    <a:lnTo>
                      <a:pt x="601" y="0"/>
                    </a:lnTo>
                    <a:lnTo>
                      <a:pt x="573" y="0"/>
                    </a:lnTo>
                    <a:lnTo>
                      <a:pt x="545" y="2"/>
                    </a:lnTo>
                    <a:lnTo>
                      <a:pt x="517" y="6"/>
                    </a:lnTo>
                    <a:lnTo>
                      <a:pt x="489" y="12"/>
                    </a:lnTo>
                    <a:lnTo>
                      <a:pt x="463" y="17"/>
                    </a:lnTo>
                    <a:lnTo>
                      <a:pt x="437" y="25"/>
                    </a:lnTo>
                    <a:lnTo>
                      <a:pt x="411" y="34"/>
                    </a:lnTo>
                    <a:lnTo>
                      <a:pt x="385" y="43"/>
                    </a:lnTo>
                    <a:lnTo>
                      <a:pt x="360" y="55"/>
                    </a:lnTo>
                    <a:lnTo>
                      <a:pt x="336" y="66"/>
                    </a:lnTo>
                    <a:lnTo>
                      <a:pt x="314" y="81"/>
                    </a:lnTo>
                    <a:lnTo>
                      <a:pt x="291" y="94"/>
                    </a:lnTo>
                    <a:lnTo>
                      <a:pt x="269" y="111"/>
                    </a:lnTo>
                    <a:lnTo>
                      <a:pt x="248" y="125"/>
                    </a:lnTo>
                    <a:lnTo>
                      <a:pt x="228" y="144"/>
                    </a:lnTo>
                    <a:lnTo>
                      <a:pt x="209" y="163"/>
                    </a:lnTo>
                    <a:lnTo>
                      <a:pt x="191" y="181"/>
                    </a:lnTo>
                    <a:lnTo>
                      <a:pt x="174" y="202"/>
                    </a:lnTo>
                    <a:lnTo>
                      <a:pt x="157" y="222"/>
                    </a:lnTo>
                    <a:lnTo>
                      <a:pt x="142" y="243"/>
                    </a:lnTo>
                    <a:lnTo>
                      <a:pt x="127" y="267"/>
                    </a:lnTo>
                    <a:lnTo>
                      <a:pt x="114" y="290"/>
                    </a:lnTo>
                    <a:lnTo>
                      <a:pt x="101" y="314"/>
                    </a:lnTo>
                    <a:lnTo>
                      <a:pt x="90" y="338"/>
                    </a:lnTo>
                    <a:lnTo>
                      <a:pt x="80" y="362"/>
                    </a:lnTo>
                    <a:lnTo>
                      <a:pt x="71" y="389"/>
                    </a:lnTo>
                    <a:lnTo>
                      <a:pt x="64" y="415"/>
                    </a:lnTo>
                    <a:lnTo>
                      <a:pt x="58" y="443"/>
                    </a:lnTo>
                    <a:lnTo>
                      <a:pt x="52" y="469"/>
                    </a:lnTo>
                    <a:lnTo>
                      <a:pt x="51" y="497"/>
                    </a:lnTo>
                    <a:lnTo>
                      <a:pt x="47" y="525"/>
                    </a:lnTo>
                    <a:lnTo>
                      <a:pt x="47" y="555"/>
                    </a:lnTo>
                    <a:lnTo>
                      <a:pt x="47" y="555"/>
                    </a:lnTo>
                    <a:lnTo>
                      <a:pt x="49" y="585"/>
                    </a:lnTo>
                    <a:lnTo>
                      <a:pt x="51" y="613"/>
                    </a:lnTo>
                    <a:lnTo>
                      <a:pt x="54" y="641"/>
                    </a:lnTo>
                    <a:lnTo>
                      <a:pt x="60" y="669"/>
                    </a:lnTo>
                    <a:lnTo>
                      <a:pt x="67" y="695"/>
                    </a:lnTo>
                    <a:lnTo>
                      <a:pt x="77" y="721"/>
                    </a:lnTo>
                    <a:lnTo>
                      <a:pt x="88" y="745"/>
                    </a:lnTo>
                    <a:lnTo>
                      <a:pt x="99" y="769"/>
                    </a:lnTo>
                    <a:lnTo>
                      <a:pt x="99" y="769"/>
                    </a:lnTo>
                    <a:lnTo>
                      <a:pt x="77" y="784"/>
                    </a:lnTo>
                    <a:lnTo>
                      <a:pt x="58" y="803"/>
                    </a:lnTo>
                    <a:lnTo>
                      <a:pt x="41" y="823"/>
                    </a:lnTo>
                    <a:lnTo>
                      <a:pt x="26" y="844"/>
                    </a:lnTo>
                    <a:lnTo>
                      <a:pt x="15" y="868"/>
                    </a:lnTo>
                    <a:lnTo>
                      <a:pt x="8" y="894"/>
                    </a:lnTo>
                    <a:lnTo>
                      <a:pt x="2" y="920"/>
                    </a:lnTo>
                    <a:lnTo>
                      <a:pt x="0" y="948"/>
                    </a:lnTo>
                    <a:lnTo>
                      <a:pt x="0" y="948"/>
                    </a:lnTo>
                    <a:lnTo>
                      <a:pt x="2" y="975"/>
                    </a:lnTo>
                    <a:lnTo>
                      <a:pt x="6" y="1001"/>
                    </a:lnTo>
                    <a:lnTo>
                      <a:pt x="13" y="1025"/>
                    </a:lnTo>
                    <a:lnTo>
                      <a:pt x="24" y="1047"/>
                    </a:lnTo>
                    <a:lnTo>
                      <a:pt x="38" y="1068"/>
                    </a:lnTo>
                    <a:lnTo>
                      <a:pt x="52" y="1088"/>
                    </a:lnTo>
                    <a:lnTo>
                      <a:pt x="69" y="1105"/>
                    </a:lnTo>
                    <a:lnTo>
                      <a:pt x="88" y="1122"/>
                    </a:lnTo>
                    <a:lnTo>
                      <a:pt x="88" y="1122"/>
                    </a:lnTo>
                    <a:lnTo>
                      <a:pt x="69" y="1176"/>
                    </a:lnTo>
                    <a:lnTo>
                      <a:pt x="49" y="1234"/>
                    </a:lnTo>
                    <a:lnTo>
                      <a:pt x="30" y="1292"/>
                    </a:lnTo>
                    <a:lnTo>
                      <a:pt x="23" y="1320"/>
                    </a:lnTo>
                    <a:lnTo>
                      <a:pt x="15" y="1348"/>
                    </a:lnTo>
                    <a:lnTo>
                      <a:pt x="11" y="1374"/>
                    </a:lnTo>
                    <a:lnTo>
                      <a:pt x="8" y="1400"/>
                    </a:lnTo>
                    <a:lnTo>
                      <a:pt x="8" y="1424"/>
                    </a:lnTo>
                    <a:lnTo>
                      <a:pt x="11" y="1449"/>
                    </a:lnTo>
                    <a:lnTo>
                      <a:pt x="19" y="1469"/>
                    </a:lnTo>
                    <a:lnTo>
                      <a:pt x="24" y="1478"/>
                    </a:lnTo>
                    <a:lnTo>
                      <a:pt x="30" y="1488"/>
                    </a:lnTo>
                    <a:lnTo>
                      <a:pt x="38" y="1497"/>
                    </a:lnTo>
                    <a:lnTo>
                      <a:pt x="45" y="1506"/>
                    </a:lnTo>
                    <a:lnTo>
                      <a:pt x="54" y="1514"/>
                    </a:lnTo>
                    <a:lnTo>
                      <a:pt x="66" y="1521"/>
                    </a:lnTo>
                    <a:lnTo>
                      <a:pt x="66" y="1521"/>
                    </a:lnTo>
                    <a:lnTo>
                      <a:pt x="90" y="1534"/>
                    </a:lnTo>
                    <a:lnTo>
                      <a:pt x="116" y="1544"/>
                    </a:lnTo>
                    <a:lnTo>
                      <a:pt x="138" y="1549"/>
                    </a:lnTo>
                    <a:lnTo>
                      <a:pt x="163" y="1551"/>
                    </a:lnTo>
                    <a:lnTo>
                      <a:pt x="183" y="1549"/>
                    </a:lnTo>
                    <a:lnTo>
                      <a:pt x="204" y="1546"/>
                    </a:lnTo>
                    <a:lnTo>
                      <a:pt x="224" y="1542"/>
                    </a:lnTo>
                    <a:lnTo>
                      <a:pt x="241" y="1534"/>
                    </a:lnTo>
                    <a:lnTo>
                      <a:pt x="258" y="1527"/>
                    </a:lnTo>
                    <a:lnTo>
                      <a:pt x="271" y="1518"/>
                    </a:lnTo>
                    <a:lnTo>
                      <a:pt x="295" y="1501"/>
                    </a:lnTo>
                    <a:lnTo>
                      <a:pt x="308" y="1488"/>
                    </a:lnTo>
                    <a:lnTo>
                      <a:pt x="314" y="1484"/>
                    </a:lnTo>
                    <a:lnTo>
                      <a:pt x="314" y="1484"/>
                    </a:lnTo>
                    <a:lnTo>
                      <a:pt x="308" y="1549"/>
                    </a:lnTo>
                    <a:lnTo>
                      <a:pt x="301" y="1633"/>
                    </a:lnTo>
                    <a:lnTo>
                      <a:pt x="293" y="1753"/>
                    </a:lnTo>
                    <a:lnTo>
                      <a:pt x="286" y="1908"/>
                    </a:lnTo>
                    <a:lnTo>
                      <a:pt x="280" y="2100"/>
                    </a:lnTo>
                    <a:lnTo>
                      <a:pt x="276" y="2329"/>
                    </a:lnTo>
                    <a:lnTo>
                      <a:pt x="274" y="2600"/>
                    </a:lnTo>
                    <a:lnTo>
                      <a:pt x="274" y="2600"/>
                    </a:lnTo>
                    <a:lnTo>
                      <a:pt x="261" y="2600"/>
                    </a:lnTo>
                    <a:lnTo>
                      <a:pt x="230" y="2606"/>
                    </a:lnTo>
                    <a:lnTo>
                      <a:pt x="209" y="2609"/>
                    </a:lnTo>
                    <a:lnTo>
                      <a:pt x="187" y="2615"/>
                    </a:lnTo>
                    <a:lnTo>
                      <a:pt x="163" y="2624"/>
                    </a:lnTo>
                    <a:lnTo>
                      <a:pt x="138" y="2634"/>
                    </a:lnTo>
                    <a:lnTo>
                      <a:pt x="114" y="2647"/>
                    </a:lnTo>
                    <a:lnTo>
                      <a:pt x="92" y="2662"/>
                    </a:lnTo>
                    <a:lnTo>
                      <a:pt x="82" y="2671"/>
                    </a:lnTo>
                    <a:lnTo>
                      <a:pt x="73" y="2680"/>
                    </a:lnTo>
                    <a:lnTo>
                      <a:pt x="66" y="2690"/>
                    </a:lnTo>
                    <a:lnTo>
                      <a:pt x="58" y="2701"/>
                    </a:lnTo>
                    <a:lnTo>
                      <a:pt x="51" y="2714"/>
                    </a:lnTo>
                    <a:lnTo>
                      <a:pt x="47" y="2727"/>
                    </a:lnTo>
                    <a:lnTo>
                      <a:pt x="43" y="2742"/>
                    </a:lnTo>
                    <a:lnTo>
                      <a:pt x="41" y="2757"/>
                    </a:lnTo>
                    <a:lnTo>
                      <a:pt x="41" y="2772"/>
                    </a:lnTo>
                    <a:lnTo>
                      <a:pt x="41" y="2788"/>
                    </a:lnTo>
                    <a:lnTo>
                      <a:pt x="45" y="2807"/>
                    </a:lnTo>
                    <a:lnTo>
                      <a:pt x="51" y="2826"/>
                    </a:lnTo>
                    <a:lnTo>
                      <a:pt x="51" y="2826"/>
                    </a:lnTo>
                    <a:lnTo>
                      <a:pt x="51" y="2830"/>
                    </a:lnTo>
                    <a:lnTo>
                      <a:pt x="56" y="2839"/>
                    </a:lnTo>
                    <a:lnTo>
                      <a:pt x="66" y="2850"/>
                    </a:lnTo>
                    <a:lnTo>
                      <a:pt x="75" y="2858"/>
                    </a:lnTo>
                    <a:lnTo>
                      <a:pt x="84" y="2865"/>
                    </a:lnTo>
                    <a:lnTo>
                      <a:pt x="99" y="2872"/>
                    </a:lnTo>
                    <a:lnTo>
                      <a:pt x="116" y="2880"/>
                    </a:lnTo>
                    <a:lnTo>
                      <a:pt x="135" y="2886"/>
                    </a:lnTo>
                    <a:lnTo>
                      <a:pt x="159" y="2891"/>
                    </a:lnTo>
                    <a:lnTo>
                      <a:pt x="187" y="2897"/>
                    </a:lnTo>
                    <a:lnTo>
                      <a:pt x="219" y="2900"/>
                    </a:lnTo>
                    <a:lnTo>
                      <a:pt x="256" y="2902"/>
                    </a:lnTo>
                    <a:lnTo>
                      <a:pt x="297" y="2904"/>
                    </a:lnTo>
                    <a:lnTo>
                      <a:pt x="297" y="2904"/>
                    </a:lnTo>
                    <a:lnTo>
                      <a:pt x="340" y="2902"/>
                    </a:lnTo>
                    <a:lnTo>
                      <a:pt x="375" y="2900"/>
                    </a:lnTo>
                    <a:lnTo>
                      <a:pt x="407" y="2895"/>
                    </a:lnTo>
                    <a:lnTo>
                      <a:pt x="435" y="2889"/>
                    </a:lnTo>
                    <a:lnTo>
                      <a:pt x="459" y="2880"/>
                    </a:lnTo>
                    <a:lnTo>
                      <a:pt x="478" y="2871"/>
                    </a:lnTo>
                    <a:lnTo>
                      <a:pt x="495" y="2861"/>
                    </a:lnTo>
                    <a:lnTo>
                      <a:pt x="508" y="2848"/>
                    </a:lnTo>
                    <a:lnTo>
                      <a:pt x="519" y="2835"/>
                    </a:lnTo>
                    <a:lnTo>
                      <a:pt x="528" y="2820"/>
                    </a:lnTo>
                    <a:lnTo>
                      <a:pt x="536" y="2805"/>
                    </a:lnTo>
                    <a:lnTo>
                      <a:pt x="541" y="2788"/>
                    </a:lnTo>
                    <a:lnTo>
                      <a:pt x="549" y="2751"/>
                    </a:lnTo>
                    <a:lnTo>
                      <a:pt x="556" y="2712"/>
                    </a:lnTo>
                    <a:lnTo>
                      <a:pt x="588" y="2712"/>
                    </a:lnTo>
                    <a:lnTo>
                      <a:pt x="588" y="2712"/>
                    </a:lnTo>
                    <a:lnTo>
                      <a:pt x="590" y="2719"/>
                    </a:lnTo>
                    <a:lnTo>
                      <a:pt x="592" y="2738"/>
                    </a:lnTo>
                    <a:lnTo>
                      <a:pt x="599" y="2764"/>
                    </a:lnTo>
                    <a:lnTo>
                      <a:pt x="605" y="2779"/>
                    </a:lnTo>
                    <a:lnTo>
                      <a:pt x="610" y="2794"/>
                    </a:lnTo>
                    <a:lnTo>
                      <a:pt x="620" y="2809"/>
                    </a:lnTo>
                    <a:lnTo>
                      <a:pt x="629" y="2824"/>
                    </a:lnTo>
                    <a:lnTo>
                      <a:pt x="640" y="2839"/>
                    </a:lnTo>
                    <a:lnTo>
                      <a:pt x="653" y="2850"/>
                    </a:lnTo>
                    <a:lnTo>
                      <a:pt x="670" y="2861"/>
                    </a:lnTo>
                    <a:lnTo>
                      <a:pt x="687" y="2871"/>
                    </a:lnTo>
                    <a:lnTo>
                      <a:pt x="707" y="2874"/>
                    </a:lnTo>
                    <a:lnTo>
                      <a:pt x="732" y="2876"/>
                    </a:lnTo>
                    <a:lnTo>
                      <a:pt x="732" y="2876"/>
                    </a:lnTo>
                    <a:lnTo>
                      <a:pt x="786" y="2878"/>
                    </a:lnTo>
                    <a:lnTo>
                      <a:pt x="847" y="2882"/>
                    </a:lnTo>
                    <a:lnTo>
                      <a:pt x="913" y="2884"/>
                    </a:lnTo>
                    <a:lnTo>
                      <a:pt x="944" y="2882"/>
                    </a:lnTo>
                    <a:lnTo>
                      <a:pt x="976" y="2880"/>
                    </a:lnTo>
                    <a:lnTo>
                      <a:pt x="1006" y="2876"/>
                    </a:lnTo>
                    <a:lnTo>
                      <a:pt x="1032" y="2871"/>
                    </a:lnTo>
                    <a:lnTo>
                      <a:pt x="1054" y="2861"/>
                    </a:lnTo>
                    <a:lnTo>
                      <a:pt x="1066" y="2856"/>
                    </a:lnTo>
                    <a:lnTo>
                      <a:pt x="1073" y="2850"/>
                    </a:lnTo>
                    <a:lnTo>
                      <a:pt x="1082" y="2843"/>
                    </a:lnTo>
                    <a:lnTo>
                      <a:pt x="1088" y="2835"/>
                    </a:lnTo>
                    <a:lnTo>
                      <a:pt x="1094" y="2826"/>
                    </a:lnTo>
                    <a:lnTo>
                      <a:pt x="1099" y="2816"/>
                    </a:lnTo>
                    <a:lnTo>
                      <a:pt x="1101" y="2805"/>
                    </a:lnTo>
                    <a:lnTo>
                      <a:pt x="1101" y="2794"/>
                    </a:lnTo>
                    <a:lnTo>
                      <a:pt x="1101" y="2781"/>
                    </a:lnTo>
                    <a:lnTo>
                      <a:pt x="1099" y="2768"/>
                    </a:lnTo>
                    <a:lnTo>
                      <a:pt x="1099" y="2768"/>
                    </a:lnTo>
                    <a:lnTo>
                      <a:pt x="1092" y="2740"/>
                    </a:lnTo>
                    <a:lnTo>
                      <a:pt x="1084" y="2718"/>
                    </a:lnTo>
                    <a:lnTo>
                      <a:pt x="1075" y="2697"/>
                    </a:lnTo>
                    <a:lnTo>
                      <a:pt x="1064" y="2678"/>
                    </a:lnTo>
                    <a:lnTo>
                      <a:pt x="1053" y="2663"/>
                    </a:lnTo>
                    <a:lnTo>
                      <a:pt x="1040" y="2650"/>
                    </a:lnTo>
                    <a:lnTo>
                      <a:pt x="1025" y="2639"/>
                    </a:lnTo>
                    <a:lnTo>
                      <a:pt x="1010" y="2630"/>
                    </a:lnTo>
                    <a:lnTo>
                      <a:pt x="993" y="2621"/>
                    </a:lnTo>
                    <a:lnTo>
                      <a:pt x="974" y="2615"/>
                    </a:lnTo>
                    <a:lnTo>
                      <a:pt x="933" y="2604"/>
                    </a:lnTo>
                    <a:lnTo>
                      <a:pt x="834" y="2581"/>
                    </a:lnTo>
                    <a:lnTo>
                      <a:pt x="834" y="2581"/>
                    </a:lnTo>
                    <a:close/>
                    <a:moveTo>
                      <a:pt x="332" y="1396"/>
                    </a:moveTo>
                    <a:lnTo>
                      <a:pt x="332" y="1396"/>
                    </a:lnTo>
                    <a:lnTo>
                      <a:pt x="330" y="1346"/>
                    </a:lnTo>
                    <a:lnTo>
                      <a:pt x="327" y="1299"/>
                    </a:lnTo>
                    <a:lnTo>
                      <a:pt x="321" y="1254"/>
                    </a:lnTo>
                    <a:lnTo>
                      <a:pt x="314" y="1217"/>
                    </a:lnTo>
                    <a:lnTo>
                      <a:pt x="301" y="1161"/>
                    </a:lnTo>
                    <a:lnTo>
                      <a:pt x="295" y="1141"/>
                    </a:lnTo>
                    <a:lnTo>
                      <a:pt x="295" y="1141"/>
                    </a:lnTo>
                    <a:lnTo>
                      <a:pt x="302" y="1139"/>
                    </a:lnTo>
                    <a:lnTo>
                      <a:pt x="314" y="1133"/>
                    </a:lnTo>
                    <a:lnTo>
                      <a:pt x="338" y="1120"/>
                    </a:lnTo>
                    <a:lnTo>
                      <a:pt x="368" y="1101"/>
                    </a:lnTo>
                    <a:lnTo>
                      <a:pt x="398" y="1081"/>
                    </a:lnTo>
                    <a:lnTo>
                      <a:pt x="452" y="1045"/>
                    </a:lnTo>
                    <a:lnTo>
                      <a:pt x="474" y="1029"/>
                    </a:lnTo>
                    <a:lnTo>
                      <a:pt x="474" y="1029"/>
                    </a:lnTo>
                    <a:lnTo>
                      <a:pt x="442" y="1096"/>
                    </a:lnTo>
                    <a:lnTo>
                      <a:pt x="414" y="1161"/>
                    </a:lnTo>
                    <a:lnTo>
                      <a:pt x="390" y="1223"/>
                    </a:lnTo>
                    <a:lnTo>
                      <a:pt x="370" y="1279"/>
                    </a:lnTo>
                    <a:lnTo>
                      <a:pt x="342" y="1365"/>
                    </a:lnTo>
                    <a:lnTo>
                      <a:pt x="332" y="1396"/>
                    </a:lnTo>
                    <a:lnTo>
                      <a:pt x="332" y="1396"/>
                    </a:lnTo>
                    <a:close/>
                    <a:moveTo>
                      <a:pt x="601" y="2667"/>
                    </a:moveTo>
                    <a:lnTo>
                      <a:pt x="521" y="2667"/>
                    </a:lnTo>
                    <a:lnTo>
                      <a:pt x="521" y="2667"/>
                    </a:lnTo>
                    <a:lnTo>
                      <a:pt x="513" y="2566"/>
                    </a:lnTo>
                    <a:lnTo>
                      <a:pt x="506" y="2462"/>
                    </a:lnTo>
                    <a:lnTo>
                      <a:pt x="502" y="2342"/>
                    </a:lnTo>
                    <a:lnTo>
                      <a:pt x="502" y="2283"/>
                    </a:lnTo>
                    <a:lnTo>
                      <a:pt x="504" y="2223"/>
                    </a:lnTo>
                    <a:lnTo>
                      <a:pt x="508" y="2167"/>
                    </a:lnTo>
                    <a:lnTo>
                      <a:pt x="513" y="2117"/>
                    </a:lnTo>
                    <a:lnTo>
                      <a:pt x="517" y="2094"/>
                    </a:lnTo>
                    <a:lnTo>
                      <a:pt x="521" y="2074"/>
                    </a:lnTo>
                    <a:lnTo>
                      <a:pt x="526" y="2055"/>
                    </a:lnTo>
                    <a:lnTo>
                      <a:pt x="532" y="2040"/>
                    </a:lnTo>
                    <a:lnTo>
                      <a:pt x="539" y="2027"/>
                    </a:lnTo>
                    <a:lnTo>
                      <a:pt x="547" y="2018"/>
                    </a:lnTo>
                    <a:lnTo>
                      <a:pt x="556" y="2010"/>
                    </a:lnTo>
                    <a:lnTo>
                      <a:pt x="566" y="2007"/>
                    </a:lnTo>
                    <a:lnTo>
                      <a:pt x="566" y="2007"/>
                    </a:lnTo>
                    <a:lnTo>
                      <a:pt x="569" y="2007"/>
                    </a:lnTo>
                    <a:lnTo>
                      <a:pt x="573" y="2008"/>
                    </a:lnTo>
                    <a:lnTo>
                      <a:pt x="579" y="2012"/>
                    </a:lnTo>
                    <a:lnTo>
                      <a:pt x="584" y="2020"/>
                    </a:lnTo>
                    <a:lnTo>
                      <a:pt x="592" y="2033"/>
                    </a:lnTo>
                    <a:lnTo>
                      <a:pt x="597" y="2049"/>
                    </a:lnTo>
                    <a:lnTo>
                      <a:pt x="603" y="2076"/>
                    </a:lnTo>
                    <a:lnTo>
                      <a:pt x="609" y="2109"/>
                    </a:lnTo>
                    <a:lnTo>
                      <a:pt x="614" y="2152"/>
                    </a:lnTo>
                    <a:lnTo>
                      <a:pt x="616" y="2204"/>
                    </a:lnTo>
                    <a:lnTo>
                      <a:pt x="618" y="2270"/>
                    </a:lnTo>
                    <a:lnTo>
                      <a:pt x="618" y="2346"/>
                    </a:lnTo>
                    <a:lnTo>
                      <a:pt x="614" y="2438"/>
                    </a:lnTo>
                    <a:lnTo>
                      <a:pt x="610" y="2544"/>
                    </a:lnTo>
                    <a:lnTo>
                      <a:pt x="601" y="2667"/>
                    </a:lnTo>
                    <a:lnTo>
                      <a:pt x="601" y="2667"/>
                    </a:lnTo>
                    <a:close/>
                    <a:moveTo>
                      <a:pt x="737" y="1335"/>
                    </a:moveTo>
                    <a:lnTo>
                      <a:pt x="737" y="1335"/>
                    </a:lnTo>
                    <a:lnTo>
                      <a:pt x="765" y="1340"/>
                    </a:lnTo>
                    <a:lnTo>
                      <a:pt x="791" y="1348"/>
                    </a:lnTo>
                    <a:lnTo>
                      <a:pt x="814" y="1355"/>
                    </a:lnTo>
                    <a:lnTo>
                      <a:pt x="834" y="1365"/>
                    </a:lnTo>
                    <a:lnTo>
                      <a:pt x="851" y="1372"/>
                    </a:lnTo>
                    <a:lnTo>
                      <a:pt x="868" y="1381"/>
                    </a:lnTo>
                    <a:lnTo>
                      <a:pt x="881" y="1393"/>
                    </a:lnTo>
                    <a:lnTo>
                      <a:pt x="892" y="1402"/>
                    </a:lnTo>
                    <a:lnTo>
                      <a:pt x="907" y="1419"/>
                    </a:lnTo>
                    <a:lnTo>
                      <a:pt x="918" y="1434"/>
                    </a:lnTo>
                    <a:lnTo>
                      <a:pt x="924" y="1443"/>
                    </a:lnTo>
                    <a:lnTo>
                      <a:pt x="926" y="1447"/>
                    </a:lnTo>
                    <a:lnTo>
                      <a:pt x="926" y="1447"/>
                    </a:lnTo>
                    <a:lnTo>
                      <a:pt x="929" y="1460"/>
                    </a:lnTo>
                    <a:lnTo>
                      <a:pt x="933" y="1473"/>
                    </a:lnTo>
                    <a:lnTo>
                      <a:pt x="935" y="1484"/>
                    </a:lnTo>
                    <a:lnTo>
                      <a:pt x="937" y="1495"/>
                    </a:lnTo>
                    <a:lnTo>
                      <a:pt x="935" y="1505"/>
                    </a:lnTo>
                    <a:lnTo>
                      <a:pt x="935" y="1516"/>
                    </a:lnTo>
                    <a:lnTo>
                      <a:pt x="928" y="1534"/>
                    </a:lnTo>
                    <a:lnTo>
                      <a:pt x="918" y="1551"/>
                    </a:lnTo>
                    <a:lnTo>
                      <a:pt x="907" y="1564"/>
                    </a:lnTo>
                    <a:lnTo>
                      <a:pt x="892" y="1577"/>
                    </a:lnTo>
                    <a:lnTo>
                      <a:pt x="877" y="1589"/>
                    </a:lnTo>
                    <a:lnTo>
                      <a:pt x="860" y="1598"/>
                    </a:lnTo>
                    <a:lnTo>
                      <a:pt x="844" y="1607"/>
                    </a:lnTo>
                    <a:lnTo>
                      <a:pt x="814" y="1618"/>
                    </a:lnTo>
                    <a:lnTo>
                      <a:pt x="793" y="1624"/>
                    </a:lnTo>
                    <a:lnTo>
                      <a:pt x="784" y="1628"/>
                    </a:lnTo>
                    <a:lnTo>
                      <a:pt x="737" y="13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23" name="Freeform 261"/>
              <p:cNvSpPr>
                <a:spLocks noEditPoints="1"/>
              </p:cNvSpPr>
              <p:nvPr/>
            </p:nvSpPr>
            <p:spPr bwMode="auto">
              <a:xfrm>
                <a:off x="5310188" y="1930400"/>
                <a:ext cx="995363" cy="2374900"/>
              </a:xfrm>
              <a:custGeom>
                <a:avLst/>
                <a:gdLst>
                  <a:gd name="T0" fmla="*/ 1168 w 1256"/>
                  <a:gd name="T1" fmla="*/ 347 h 2991"/>
                  <a:gd name="T2" fmla="*/ 907 w 1256"/>
                  <a:gd name="T3" fmla="*/ 61 h 2991"/>
                  <a:gd name="T4" fmla="*/ 562 w 1256"/>
                  <a:gd name="T5" fmla="*/ 5 h 2991"/>
                  <a:gd name="T6" fmla="*/ 222 w 1256"/>
                  <a:gd name="T7" fmla="*/ 179 h 2991"/>
                  <a:gd name="T8" fmla="*/ 47 w 1256"/>
                  <a:gd name="T9" fmla="*/ 524 h 2991"/>
                  <a:gd name="T10" fmla="*/ 39 w 1256"/>
                  <a:gd name="T11" fmla="*/ 860 h 2991"/>
                  <a:gd name="T12" fmla="*/ 54 w 1256"/>
                  <a:gd name="T13" fmla="*/ 1151 h 2991"/>
                  <a:gd name="T14" fmla="*/ 15 w 1256"/>
                  <a:gd name="T15" fmla="*/ 1508 h 2991"/>
                  <a:gd name="T16" fmla="*/ 183 w 1256"/>
                  <a:gd name="T17" fmla="*/ 1638 h 2991"/>
                  <a:gd name="T18" fmla="*/ 295 w 1256"/>
                  <a:gd name="T19" fmla="*/ 1717 h 2991"/>
                  <a:gd name="T20" fmla="*/ 125 w 1256"/>
                  <a:gd name="T21" fmla="*/ 2661 h 2991"/>
                  <a:gd name="T22" fmla="*/ 47 w 1256"/>
                  <a:gd name="T23" fmla="*/ 2881 h 2991"/>
                  <a:gd name="T24" fmla="*/ 338 w 1256"/>
                  <a:gd name="T25" fmla="*/ 2991 h 2991"/>
                  <a:gd name="T26" fmla="*/ 605 w 1256"/>
                  <a:gd name="T27" fmla="*/ 2870 h 2991"/>
                  <a:gd name="T28" fmla="*/ 717 w 1256"/>
                  <a:gd name="T29" fmla="*/ 2960 h 2991"/>
                  <a:gd name="T30" fmla="*/ 1135 w 1256"/>
                  <a:gd name="T31" fmla="*/ 2948 h 2991"/>
                  <a:gd name="T32" fmla="*/ 1149 w 1256"/>
                  <a:gd name="T33" fmla="*/ 2715 h 2991"/>
                  <a:gd name="T34" fmla="*/ 896 w 1256"/>
                  <a:gd name="T35" fmla="*/ 1987 h 2991"/>
                  <a:gd name="T36" fmla="*/ 1148 w 1256"/>
                  <a:gd name="T37" fmla="*/ 1814 h 2991"/>
                  <a:gd name="T38" fmla="*/ 1256 w 1256"/>
                  <a:gd name="T39" fmla="*/ 1545 h 2991"/>
                  <a:gd name="T40" fmla="*/ 1034 w 1256"/>
                  <a:gd name="T41" fmla="*/ 1183 h 2991"/>
                  <a:gd name="T42" fmla="*/ 1082 w 1256"/>
                  <a:gd name="T43" fmla="*/ 995 h 2991"/>
                  <a:gd name="T44" fmla="*/ 1228 w 1256"/>
                  <a:gd name="T45" fmla="*/ 694 h 2991"/>
                  <a:gd name="T46" fmla="*/ 659 w 1256"/>
                  <a:gd name="T47" fmla="*/ 1077 h 2991"/>
                  <a:gd name="T48" fmla="*/ 692 w 1256"/>
                  <a:gd name="T49" fmla="*/ 1168 h 2991"/>
                  <a:gd name="T50" fmla="*/ 1036 w 1256"/>
                  <a:gd name="T51" fmla="*/ 1291 h 2991"/>
                  <a:gd name="T52" fmla="*/ 1170 w 1256"/>
                  <a:gd name="T53" fmla="*/ 1582 h 2991"/>
                  <a:gd name="T54" fmla="*/ 896 w 1256"/>
                  <a:gd name="T55" fmla="*/ 1868 h 2991"/>
                  <a:gd name="T56" fmla="*/ 812 w 1256"/>
                  <a:gd name="T57" fmla="*/ 1991 h 2991"/>
                  <a:gd name="T58" fmla="*/ 950 w 1256"/>
                  <a:gd name="T59" fmla="*/ 2683 h 2991"/>
                  <a:gd name="T60" fmla="*/ 1095 w 1256"/>
                  <a:gd name="T61" fmla="*/ 2838 h 2991"/>
                  <a:gd name="T62" fmla="*/ 789 w 1256"/>
                  <a:gd name="T63" fmla="*/ 2889 h 2991"/>
                  <a:gd name="T64" fmla="*/ 681 w 1256"/>
                  <a:gd name="T65" fmla="*/ 2726 h 2991"/>
                  <a:gd name="T66" fmla="*/ 677 w 1256"/>
                  <a:gd name="T67" fmla="*/ 2073 h 2991"/>
                  <a:gd name="T68" fmla="*/ 575 w 1256"/>
                  <a:gd name="T69" fmla="*/ 2000 h 2991"/>
                  <a:gd name="T70" fmla="*/ 498 w 1256"/>
                  <a:gd name="T71" fmla="*/ 2542 h 2991"/>
                  <a:gd name="T72" fmla="*/ 500 w 1256"/>
                  <a:gd name="T73" fmla="*/ 2892 h 2991"/>
                  <a:gd name="T74" fmla="*/ 131 w 1256"/>
                  <a:gd name="T75" fmla="*/ 2864 h 2991"/>
                  <a:gd name="T76" fmla="*/ 237 w 1256"/>
                  <a:gd name="T77" fmla="*/ 2708 h 2991"/>
                  <a:gd name="T78" fmla="*/ 360 w 1256"/>
                  <a:gd name="T79" fmla="*/ 2667 h 2991"/>
                  <a:gd name="T80" fmla="*/ 429 w 1256"/>
                  <a:gd name="T81" fmla="*/ 1403 h 2991"/>
                  <a:gd name="T82" fmla="*/ 567 w 1256"/>
                  <a:gd name="T83" fmla="*/ 1116 h 2991"/>
                  <a:gd name="T84" fmla="*/ 504 w 1256"/>
                  <a:gd name="T85" fmla="*/ 983 h 2991"/>
                  <a:gd name="T86" fmla="*/ 308 w 1256"/>
                  <a:gd name="T87" fmla="*/ 750 h 2991"/>
                  <a:gd name="T88" fmla="*/ 123 w 1256"/>
                  <a:gd name="T89" fmla="*/ 616 h 2991"/>
                  <a:gd name="T90" fmla="*/ 297 w 1256"/>
                  <a:gd name="T91" fmla="*/ 222 h 2991"/>
                  <a:gd name="T92" fmla="*/ 674 w 1256"/>
                  <a:gd name="T93" fmla="*/ 84 h 2991"/>
                  <a:gd name="T94" fmla="*/ 972 w 1256"/>
                  <a:gd name="T95" fmla="*/ 213 h 2991"/>
                  <a:gd name="T96" fmla="*/ 1133 w 1256"/>
                  <a:gd name="T97" fmla="*/ 506 h 2991"/>
                  <a:gd name="T98" fmla="*/ 1110 w 1256"/>
                  <a:gd name="T99" fmla="*/ 815 h 2991"/>
                  <a:gd name="T100" fmla="*/ 899 w 1256"/>
                  <a:gd name="T101" fmla="*/ 1004 h 2991"/>
                  <a:gd name="T102" fmla="*/ 282 w 1256"/>
                  <a:gd name="T103" fmla="*/ 1498 h 2991"/>
                  <a:gd name="T104" fmla="*/ 136 w 1256"/>
                  <a:gd name="T105" fmla="*/ 1538 h 2991"/>
                  <a:gd name="T106" fmla="*/ 105 w 1256"/>
                  <a:gd name="T107" fmla="*/ 1364 h 2991"/>
                  <a:gd name="T108" fmla="*/ 101 w 1256"/>
                  <a:gd name="T109" fmla="*/ 1073 h 2991"/>
                  <a:gd name="T110" fmla="*/ 134 w 1256"/>
                  <a:gd name="T111" fmla="*/ 875 h 2991"/>
                  <a:gd name="T112" fmla="*/ 308 w 1256"/>
                  <a:gd name="T113" fmla="*/ 838 h 2991"/>
                  <a:gd name="T114" fmla="*/ 418 w 1256"/>
                  <a:gd name="T115" fmla="*/ 1015 h 2991"/>
                  <a:gd name="T116" fmla="*/ 313 w 1256"/>
                  <a:gd name="T117" fmla="*/ 1153 h 2991"/>
                  <a:gd name="T118" fmla="*/ 427 w 1256"/>
                  <a:gd name="T119" fmla="*/ 1176 h 2991"/>
                  <a:gd name="T120" fmla="*/ 593 w 1256"/>
                  <a:gd name="T121" fmla="*/ 2670 h 2991"/>
                  <a:gd name="T122" fmla="*/ 610 w 1256"/>
                  <a:gd name="T123" fmla="*/ 2381 h 2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56" h="2991">
                    <a:moveTo>
                      <a:pt x="1228" y="694"/>
                    </a:moveTo>
                    <a:lnTo>
                      <a:pt x="1228" y="694"/>
                    </a:lnTo>
                    <a:lnTo>
                      <a:pt x="1230" y="664"/>
                    </a:lnTo>
                    <a:lnTo>
                      <a:pt x="1230" y="634"/>
                    </a:lnTo>
                    <a:lnTo>
                      <a:pt x="1230" y="605"/>
                    </a:lnTo>
                    <a:lnTo>
                      <a:pt x="1228" y="575"/>
                    </a:lnTo>
                    <a:lnTo>
                      <a:pt x="1226" y="547"/>
                    </a:lnTo>
                    <a:lnTo>
                      <a:pt x="1220" y="517"/>
                    </a:lnTo>
                    <a:lnTo>
                      <a:pt x="1215" y="487"/>
                    </a:lnTo>
                    <a:lnTo>
                      <a:pt x="1209" y="459"/>
                    </a:lnTo>
                    <a:lnTo>
                      <a:pt x="1200" y="431"/>
                    </a:lnTo>
                    <a:lnTo>
                      <a:pt x="1190" y="401"/>
                    </a:lnTo>
                    <a:lnTo>
                      <a:pt x="1181" y="375"/>
                    </a:lnTo>
                    <a:lnTo>
                      <a:pt x="1168" y="347"/>
                    </a:lnTo>
                    <a:lnTo>
                      <a:pt x="1155" y="321"/>
                    </a:lnTo>
                    <a:lnTo>
                      <a:pt x="1142" y="295"/>
                    </a:lnTo>
                    <a:lnTo>
                      <a:pt x="1127" y="269"/>
                    </a:lnTo>
                    <a:lnTo>
                      <a:pt x="1110" y="244"/>
                    </a:lnTo>
                    <a:lnTo>
                      <a:pt x="1110" y="244"/>
                    </a:lnTo>
                    <a:lnTo>
                      <a:pt x="1092" y="218"/>
                    </a:lnTo>
                    <a:lnTo>
                      <a:pt x="1071" y="194"/>
                    </a:lnTo>
                    <a:lnTo>
                      <a:pt x="1051" y="172"/>
                    </a:lnTo>
                    <a:lnTo>
                      <a:pt x="1030" y="149"/>
                    </a:lnTo>
                    <a:lnTo>
                      <a:pt x="1006" y="131"/>
                    </a:lnTo>
                    <a:lnTo>
                      <a:pt x="983" y="110"/>
                    </a:lnTo>
                    <a:lnTo>
                      <a:pt x="959" y="93"/>
                    </a:lnTo>
                    <a:lnTo>
                      <a:pt x="933" y="76"/>
                    </a:lnTo>
                    <a:lnTo>
                      <a:pt x="907" y="61"/>
                    </a:lnTo>
                    <a:lnTo>
                      <a:pt x="881" y="48"/>
                    </a:lnTo>
                    <a:lnTo>
                      <a:pt x="853" y="37"/>
                    </a:lnTo>
                    <a:lnTo>
                      <a:pt x="825" y="28"/>
                    </a:lnTo>
                    <a:lnTo>
                      <a:pt x="797" y="19"/>
                    </a:lnTo>
                    <a:lnTo>
                      <a:pt x="767" y="11"/>
                    </a:lnTo>
                    <a:lnTo>
                      <a:pt x="737" y="5"/>
                    </a:lnTo>
                    <a:lnTo>
                      <a:pt x="707" y="2"/>
                    </a:lnTo>
                    <a:lnTo>
                      <a:pt x="707" y="2"/>
                    </a:lnTo>
                    <a:lnTo>
                      <a:pt x="677" y="0"/>
                    </a:lnTo>
                    <a:lnTo>
                      <a:pt x="648" y="0"/>
                    </a:lnTo>
                    <a:lnTo>
                      <a:pt x="648" y="0"/>
                    </a:lnTo>
                    <a:lnTo>
                      <a:pt x="620" y="0"/>
                    </a:lnTo>
                    <a:lnTo>
                      <a:pt x="590" y="2"/>
                    </a:lnTo>
                    <a:lnTo>
                      <a:pt x="562" y="5"/>
                    </a:lnTo>
                    <a:lnTo>
                      <a:pt x="534" y="11"/>
                    </a:lnTo>
                    <a:lnTo>
                      <a:pt x="508" y="17"/>
                    </a:lnTo>
                    <a:lnTo>
                      <a:pt x="480" y="24"/>
                    </a:lnTo>
                    <a:lnTo>
                      <a:pt x="453" y="32"/>
                    </a:lnTo>
                    <a:lnTo>
                      <a:pt x="427" y="43"/>
                    </a:lnTo>
                    <a:lnTo>
                      <a:pt x="401" y="54"/>
                    </a:lnTo>
                    <a:lnTo>
                      <a:pt x="377" y="65"/>
                    </a:lnTo>
                    <a:lnTo>
                      <a:pt x="353" y="78"/>
                    </a:lnTo>
                    <a:lnTo>
                      <a:pt x="328" y="93"/>
                    </a:lnTo>
                    <a:lnTo>
                      <a:pt x="306" y="108"/>
                    </a:lnTo>
                    <a:lnTo>
                      <a:pt x="284" y="125"/>
                    </a:lnTo>
                    <a:lnTo>
                      <a:pt x="261" y="142"/>
                    </a:lnTo>
                    <a:lnTo>
                      <a:pt x="241" y="160"/>
                    </a:lnTo>
                    <a:lnTo>
                      <a:pt x="222" y="179"/>
                    </a:lnTo>
                    <a:lnTo>
                      <a:pt x="202" y="200"/>
                    </a:lnTo>
                    <a:lnTo>
                      <a:pt x="185" y="220"/>
                    </a:lnTo>
                    <a:lnTo>
                      <a:pt x="166" y="242"/>
                    </a:lnTo>
                    <a:lnTo>
                      <a:pt x="149" y="265"/>
                    </a:lnTo>
                    <a:lnTo>
                      <a:pt x="134" y="287"/>
                    </a:lnTo>
                    <a:lnTo>
                      <a:pt x="119" y="312"/>
                    </a:lnTo>
                    <a:lnTo>
                      <a:pt x="106" y="336"/>
                    </a:lnTo>
                    <a:lnTo>
                      <a:pt x="95" y="362"/>
                    </a:lnTo>
                    <a:lnTo>
                      <a:pt x="84" y="388"/>
                    </a:lnTo>
                    <a:lnTo>
                      <a:pt x="73" y="414"/>
                    </a:lnTo>
                    <a:lnTo>
                      <a:pt x="65" y="440"/>
                    </a:lnTo>
                    <a:lnTo>
                      <a:pt x="58" y="468"/>
                    </a:lnTo>
                    <a:lnTo>
                      <a:pt x="50" y="496"/>
                    </a:lnTo>
                    <a:lnTo>
                      <a:pt x="47" y="524"/>
                    </a:lnTo>
                    <a:lnTo>
                      <a:pt x="43" y="554"/>
                    </a:lnTo>
                    <a:lnTo>
                      <a:pt x="43" y="554"/>
                    </a:lnTo>
                    <a:lnTo>
                      <a:pt x="39" y="588"/>
                    </a:lnTo>
                    <a:lnTo>
                      <a:pt x="39" y="623"/>
                    </a:lnTo>
                    <a:lnTo>
                      <a:pt x="41" y="655"/>
                    </a:lnTo>
                    <a:lnTo>
                      <a:pt x="47" y="687"/>
                    </a:lnTo>
                    <a:lnTo>
                      <a:pt x="52" y="718"/>
                    </a:lnTo>
                    <a:lnTo>
                      <a:pt x="62" y="750"/>
                    </a:lnTo>
                    <a:lnTo>
                      <a:pt x="71" y="780"/>
                    </a:lnTo>
                    <a:lnTo>
                      <a:pt x="84" y="808"/>
                    </a:lnTo>
                    <a:lnTo>
                      <a:pt x="84" y="808"/>
                    </a:lnTo>
                    <a:lnTo>
                      <a:pt x="67" y="825"/>
                    </a:lnTo>
                    <a:lnTo>
                      <a:pt x="52" y="842"/>
                    </a:lnTo>
                    <a:lnTo>
                      <a:pt x="39" y="860"/>
                    </a:lnTo>
                    <a:lnTo>
                      <a:pt x="28" y="879"/>
                    </a:lnTo>
                    <a:lnTo>
                      <a:pt x="19" y="899"/>
                    </a:lnTo>
                    <a:lnTo>
                      <a:pt x="11" y="922"/>
                    </a:lnTo>
                    <a:lnTo>
                      <a:pt x="6" y="944"/>
                    </a:lnTo>
                    <a:lnTo>
                      <a:pt x="2" y="967"/>
                    </a:lnTo>
                    <a:lnTo>
                      <a:pt x="2" y="967"/>
                    </a:lnTo>
                    <a:lnTo>
                      <a:pt x="0" y="991"/>
                    </a:lnTo>
                    <a:lnTo>
                      <a:pt x="0" y="1017"/>
                    </a:lnTo>
                    <a:lnTo>
                      <a:pt x="4" y="1041"/>
                    </a:lnTo>
                    <a:lnTo>
                      <a:pt x="9" y="1064"/>
                    </a:lnTo>
                    <a:lnTo>
                      <a:pt x="17" y="1088"/>
                    </a:lnTo>
                    <a:lnTo>
                      <a:pt x="26" y="1110"/>
                    </a:lnTo>
                    <a:lnTo>
                      <a:pt x="39" y="1131"/>
                    </a:lnTo>
                    <a:lnTo>
                      <a:pt x="54" y="1151"/>
                    </a:lnTo>
                    <a:lnTo>
                      <a:pt x="54" y="1151"/>
                    </a:lnTo>
                    <a:lnTo>
                      <a:pt x="73" y="1174"/>
                    </a:lnTo>
                    <a:lnTo>
                      <a:pt x="73" y="1174"/>
                    </a:lnTo>
                    <a:lnTo>
                      <a:pt x="50" y="1248"/>
                    </a:lnTo>
                    <a:lnTo>
                      <a:pt x="50" y="1248"/>
                    </a:lnTo>
                    <a:lnTo>
                      <a:pt x="24" y="1340"/>
                    </a:lnTo>
                    <a:lnTo>
                      <a:pt x="24" y="1340"/>
                    </a:lnTo>
                    <a:lnTo>
                      <a:pt x="19" y="1357"/>
                    </a:lnTo>
                    <a:lnTo>
                      <a:pt x="13" y="1377"/>
                    </a:lnTo>
                    <a:lnTo>
                      <a:pt x="9" y="1403"/>
                    </a:lnTo>
                    <a:lnTo>
                      <a:pt x="7" y="1431"/>
                    </a:lnTo>
                    <a:lnTo>
                      <a:pt x="7" y="1461"/>
                    </a:lnTo>
                    <a:lnTo>
                      <a:pt x="11" y="1493"/>
                    </a:lnTo>
                    <a:lnTo>
                      <a:pt x="15" y="1508"/>
                    </a:lnTo>
                    <a:lnTo>
                      <a:pt x="21" y="1523"/>
                    </a:lnTo>
                    <a:lnTo>
                      <a:pt x="28" y="1539"/>
                    </a:lnTo>
                    <a:lnTo>
                      <a:pt x="35" y="1554"/>
                    </a:lnTo>
                    <a:lnTo>
                      <a:pt x="35" y="1554"/>
                    </a:lnTo>
                    <a:lnTo>
                      <a:pt x="47" y="1569"/>
                    </a:lnTo>
                    <a:lnTo>
                      <a:pt x="58" y="1584"/>
                    </a:lnTo>
                    <a:lnTo>
                      <a:pt x="73" y="1595"/>
                    </a:lnTo>
                    <a:lnTo>
                      <a:pt x="88" y="1607"/>
                    </a:lnTo>
                    <a:lnTo>
                      <a:pt x="105" y="1618"/>
                    </a:lnTo>
                    <a:lnTo>
                      <a:pt x="123" y="1625"/>
                    </a:lnTo>
                    <a:lnTo>
                      <a:pt x="142" y="1631"/>
                    </a:lnTo>
                    <a:lnTo>
                      <a:pt x="164" y="1637"/>
                    </a:lnTo>
                    <a:lnTo>
                      <a:pt x="164" y="1637"/>
                    </a:lnTo>
                    <a:lnTo>
                      <a:pt x="183" y="1638"/>
                    </a:lnTo>
                    <a:lnTo>
                      <a:pt x="202" y="1640"/>
                    </a:lnTo>
                    <a:lnTo>
                      <a:pt x="202" y="1640"/>
                    </a:lnTo>
                    <a:lnTo>
                      <a:pt x="202" y="1640"/>
                    </a:lnTo>
                    <a:lnTo>
                      <a:pt x="216" y="1640"/>
                    </a:lnTo>
                    <a:lnTo>
                      <a:pt x="231" y="1638"/>
                    </a:lnTo>
                    <a:lnTo>
                      <a:pt x="246" y="1635"/>
                    </a:lnTo>
                    <a:lnTo>
                      <a:pt x="259" y="1631"/>
                    </a:lnTo>
                    <a:lnTo>
                      <a:pt x="272" y="1625"/>
                    </a:lnTo>
                    <a:lnTo>
                      <a:pt x="286" y="1618"/>
                    </a:lnTo>
                    <a:lnTo>
                      <a:pt x="297" y="1610"/>
                    </a:lnTo>
                    <a:lnTo>
                      <a:pt x="308" y="1601"/>
                    </a:lnTo>
                    <a:lnTo>
                      <a:pt x="308" y="1601"/>
                    </a:lnTo>
                    <a:lnTo>
                      <a:pt x="300" y="1661"/>
                    </a:lnTo>
                    <a:lnTo>
                      <a:pt x="295" y="1717"/>
                    </a:lnTo>
                    <a:lnTo>
                      <a:pt x="289" y="1814"/>
                    </a:lnTo>
                    <a:lnTo>
                      <a:pt x="287" y="1883"/>
                    </a:lnTo>
                    <a:lnTo>
                      <a:pt x="286" y="1913"/>
                    </a:lnTo>
                    <a:lnTo>
                      <a:pt x="286" y="1913"/>
                    </a:lnTo>
                    <a:lnTo>
                      <a:pt x="282" y="2105"/>
                    </a:lnTo>
                    <a:lnTo>
                      <a:pt x="280" y="2308"/>
                    </a:lnTo>
                    <a:lnTo>
                      <a:pt x="276" y="2618"/>
                    </a:lnTo>
                    <a:lnTo>
                      <a:pt x="276" y="2618"/>
                    </a:lnTo>
                    <a:lnTo>
                      <a:pt x="250" y="2622"/>
                    </a:lnTo>
                    <a:lnTo>
                      <a:pt x="220" y="2626"/>
                    </a:lnTo>
                    <a:lnTo>
                      <a:pt x="187" y="2635"/>
                    </a:lnTo>
                    <a:lnTo>
                      <a:pt x="155" y="2646"/>
                    </a:lnTo>
                    <a:lnTo>
                      <a:pt x="140" y="2652"/>
                    </a:lnTo>
                    <a:lnTo>
                      <a:pt x="125" y="2661"/>
                    </a:lnTo>
                    <a:lnTo>
                      <a:pt x="110" y="2670"/>
                    </a:lnTo>
                    <a:lnTo>
                      <a:pt x="97" y="2680"/>
                    </a:lnTo>
                    <a:lnTo>
                      <a:pt x="84" y="2691"/>
                    </a:lnTo>
                    <a:lnTo>
                      <a:pt x="75" y="2704"/>
                    </a:lnTo>
                    <a:lnTo>
                      <a:pt x="65" y="2719"/>
                    </a:lnTo>
                    <a:lnTo>
                      <a:pt x="58" y="2734"/>
                    </a:lnTo>
                    <a:lnTo>
                      <a:pt x="58" y="2734"/>
                    </a:lnTo>
                    <a:lnTo>
                      <a:pt x="50" y="2754"/>
                    </a:lnTo>
                    <a:lnTo>
                      <a:pt x="45" y="2773"/>
                    </a:lnTo>
                    <a:lnTo>
                      <a:pt x="41" y="2790"/>
                    </a:lnTo>
                    <a:lnTo>
                      <a:pt x="39" y="2805"/>
                    </a:lnTo>
                    <a:lnTo>
                      <a:pt x="37" y="2835"/>
                    </a:lnTo>
                    <a:lnTo>
                      <a:pt x="41" y="2859"/>
                    </a:lnTo>
                    <a:lnTo>
                      <a:pt x="47" y="2881"/>
                    </a:lnTo>
                    <a:lnTo>
                      <a:pt x="54" y="2900"/>
                    </a:lnTo>
                    <a:lnTo>
                      <a:pt x="62" y="2917"/>
                    </a:lnTo>
                    <a:lnTo>
                      <a:pt x="71" y="2932"/>
                    </a:lnTo>
                    <a:lnTo>
                      <a:pt x="75" y="2937"/>
                    </a:lnTo>
                    <a:lnTo>
                      <a:pt x="75" y="2937"/>
                    </a:lnTo>
                    <a:lnTo>
                      <a:pt x="80" y="2945"/>
                    </a:lnTo>
                    <a:lnTo>
                      <a:pt x="88" y="2952"/>
                    </a:lnTo>
                    <a:lnTo>
                      <a:pt x="101" y="2962"/>
                    </a:lnTo>
                    <a:lnTo>
                      <a:pt x="123" y="2969"/>
                    </a:lnTo>
                    <a:lnTo>
                      <a:pt x="155" y="2978"/>
                    </a:lnTo>
                    <a:lnTo>
                      <a:pt x="202" y="2984"/>
                    </a:lnTo>
                    <a:lnTo>
                      <a:pt x="261" y="2990"/>
                    </a:lnTo>
                    <a:lnTo>
                      <a:pt x="338" y="2991"/>
                    </a:lnTo>
                    <a:lnTo>
                      <a:pt x="338" y="2991"/>
                    </a:lnTo>
                    <a:lnTo>
                      <a:pt x="379" y="2991"/>
                    </a:lnTo>
                    <a:lnTo>
                      <a:pt x="429" y="2988"/>
                    </a:lnTo>
                    <a:lnTo>
                      <a:pt x="457" y="2986"/>
                    </a:lnTo>
                    <a:lnTo>
                      <a:pt x="483" y="2982"/>
                    </a:lnTo>
                    <a:lnTo>
                      <a:pt x="508" y="2976"/>
                    </a:lnTo>
                    <a:lnTo>
                      <a:pt x="528" y="2971"/>
                    </a:lnTo>
                    <a:lnTo>
                      <a:pt x="528" y="2971"/>
                    </a:lnTo>
                    <a:lnTo>
                      <a:pt x="547" y="2963"/>
                    </a:lnTo>
                    <a:lnTo>
                      <a:pt x="562" y="2952"/>
                    </a:lnTo>
                    <a:lnTo>
                      <a:pt x="573" y="2939"/>
                    </a:lnTo>
                    <a:lnTo>
                      <a:pt x="584" y="2926"/>
                    </a:lnTo>
                    <a:lnTo>
                      <a:pt x="593" y="2909"/>
                    </a:lnTo>
                    <a:lnTo>
                      <a:pt x="599" y="2891"/>
                    </a:lnTo>
                    <a:lnTo>
                      <a:pt x="605" y="2870"/>
                    </a:lnTo>
                    <a:lnTo>
                      <a:pt x="608" y="2850"/>
                    </a:lnTo>
                    <a:lnTo>
                      <a:pt x="608" y="2850"/>
                    </a:lnTo>
                    <a:lnTo>
                      <a:pt x="612" y="2864"/>
                    </a:lnTo>
                    <a:lnTo>
                      <a:pt x="618" y="2879"/>
                    </a:lnTo>
                    <a:lnTo>
                      <a:pt x="625" y="2892"/>
                    </a:lnTo>
                    <a:lnTo>
                      <a:pt x="633" y="2906"/>
                    </a:lnTo>
                    <a:lnTo>
                      <a:pt x="633" y="2906"/>
                    </a:lnTo>
                    <a:lnTo>
                      <a:pt x="642" y="2917"/>
                    </a:lnTo>
                    <a:lnTo>
                      <a:pt x="653" y="2928"/>
                    </a:lnTo>
                    <a:lnTo>
                      <a:pt x="664" y="2937"/>
                    </a:lnTo>
                    <a:lnTo>
                      <a:pt x="675" y="2945"/>
                    </a:lnTo>
                    <a:lnTo>
                      <a:pt x="689" y="2950"/>
                    </a:lnTo>
                    <a:lnTo>
                      <a:pt x="702" y="2956"/>
                    </a:lnTo>
                    <a:lnTo>
                      <a:pt x="717" y="2960"/>
                    </a:lnTo>
                    <a:lnTo>
                      <a:pt x="731" y="2963"/>
                    </a:lnTo>
                    <a:lnTo>
                      <a:pt x="731" y="2963"/>
                    </a:lnTo>
                    <a:lnTo>
                      <a:pt x="780" y="2969"/>
                    </a:lnTo>
                    <a:lnTo>
                      <a:pt x="830" y="2973"/>
                    </a:lnTo>
                    <a:lnTo>
                      <a:pt x="883" y="2975"/>
                    </a:lnTo>
                    <a:lnTo>
                      <a:pt x="937" y="2976"/>
                    </a:lnTo>
                    <a:lnTo>
                      <a:pt x="937" y="2976"/>
                    </a:lnTo>
                    <a:lnTo>
                      <a:pt x="937" y="2976"/>
                    </a:lnTo>
                    <a:lnTo>
                      <a:pt x="991" y="2975"/>
                    </a:lnTo>
                    <a:lnTo>
                      <a:pt x="1047" y="2971"/>
                    </a:lnTo>
                    <a:lnTo>
                      <a:pt x="1073" y="2969"/>
                    </a:lnTo>
                    <a:lnTo>
                      <a:pt x="1097" y="2963"/>
                    </a:lnTo>
                    <a:lnTo>
                      <a:pt x="1118" y="2958"/>
                    </a:lnTo>
                    <a:lnTo>
                      <a:pt x="1135" y="2948"/>
                    </a:lnTo>
                    <a:lnTo>
                      <a:pt x="1135" y="2948"/>
                    </a:lnTo>
                    <a:lnTo>
                      <a:pt x="1142" y="2943"/>
                    </a:lnTo>
                    <a:lnTo>
                      <a:pt x="1148" y="2937"/>
                    </a:lnTo>
                    <a:lnTo>
                      <a:pt x="1155" y="2928"/>
                    </a:lnTo>
                    <a:lnTo>
                      <a:pt x="1161" y="2919"/>
                    </a:lnTo>
                    <a:lnTo>
                      <a:pt x="1170" y="2898"/>
                    </a:lnTo>
                    <a:lnTo>
                      <a:pt x="1176" y="2874"/>
                    </a:lnTo>
                    <a:lnTo>
                      <a:pt x="1179" y="2850"/>
                    </a:lnTo>
                    <a:lnTo>
                      <a:pt x="1179" y="2822"/>
                    </a:lnTo>
                    <a:lnTo>
                      <a:pt x="1177" y="2794"/>
                    </a:lnTo>
                    <a:lnTo>
                      <a:pt x="1170" y="2766"/>
                    </a:lnTo>
                    <a:lnTo>
                      <a:pt x="1170" y="2766"/>
                    </a:lnTo>
                    <a:lnTo>
                      <a:pt x="1162" y="2741"/>
                    </a:lnTo>
                    <a:lnTo>
                      <a:pt x="1149" y="2715"/>
                    </a:lnTo>
                    <a:lnTo>
                      <a:pt x="1140" y="2700"/>
                    </a:lnTo>
                    <a:lnTo>
                      <a:pt x="1131" y="2687"/>
                    </a:lnTo>
                    <a:lnTo>
                      <a:pt x="1118" y="2674"/>
                    </a:lnTo>
                    <a:lnTo>
                      <a:pt x="1105" y="2661"/>
                    </a:lnTo>
                    <a:lnTo>
                      <a:pt x="1090" y="2650"/>
                    </a:lnTo>
                    <a:lnTo>
                      <a:pt x="1071" y="2637"/>
                    </a:lnTo>
                    <a:lnTo>
                      <a:pt x="1052" y="2627"/>
                    </a:lnTo>
                    <a:lnTo>
                      <a:pt x="1030" y="2618"/>
                    </a:lnTo>
                    <a:lnTo>
                      <a:pt x="1006" y="2609"/>
                    </a:lnTo>
                    <a:lnTo>
                      <a:pt x="980" y="2601"/>
                    </a:lnTo>
                    <a:lnTo>
                      <a:pt x="950" y="2598"/>
                    </a:lnTo>
                    <a:lnTo>
                      <a:pt x="916" y="2594"/>
                    </a:lnTo>
                    <a:lnTo>
                      <a:pt x="916" y="2594"/>
                    </a:lnTo>
                    <a:lnTo>
                      <a:pt x="896" y="1987"/>
                    </a:lnTo>
                    <a:lnTo>
                      <a:pt x="896" y="1987"/>
                    </a:lnTo>
                    <a:lnTo>
                      <a:pt x="896" y="1954"/>
                    </a:lnTo>
                    <a:lnTo>
                      <a:pt x="896" y="1954"/>
                    </a:lnTo>
                    <a:lnTo>
                      <a:pt x="924" y="1946"/>
                    </a:lnTo>
                    <a:lnTo>
                      <a:pt x="954" y="1937"/>
                    </a:lnTo>
                    <a:lnTo>
                      <a:pt x="983" y="1926"/>
                    </a:lnTo>
                    <a:lnTo>
                      <a:pt x="1011" y="1913"/>
                    </a:lnTo>
                    <a:lnTo>
                      <a:pt x="1039" y="1898"/>
                    </a:lnTo>
                    <a:lnTo>
                      <a:pt x="1065" y="1881"/>
                    </a:lnTo>
                    <a:lnTo>
                      <a:pt x="1092" y="1862"/>
                    </a:lnTo>
                    <a:lnTo>
                      <a:pt x="1114" y="1844"/>
                    </a:lnTo>
                    <a:lnTo>
                      <a:pt x="1114" y="1844"/>
                    </a:lnTo>
                    <a:lnTo>
                      <a:pt x="1131" y="1829"/>
                    </a:lnTo>
                    <a:lnTo>
                      <a:pt x="1148" y="1814"/>
                    </a:lnTo>
                    <a:lnTo>
                      <a:pt x="1162" y="1797"/>
                    </a:lnTo>
                    <a:lnTo>
                      <a:pt x="1176" y="1780"/>
                    </a:lnTo>
                    <a:lnTo>
                      <a:pt x="1189" y="1763"/>
                    </a:lnTo>
                    <a:lnTo>
                      <a:pt x="1200" y="1745"/>
                    </a:lnTo>
                    <a:lnTo>
                      <a:pt x="1211" y="1728"/>
                    </a:lnTo>
                    <a:lnTo>
                      <a:pt x="1220" y="1709"/>
                    </a:lnTo>
                    <a:lnTo>
                      <a:pt x="1228" y="1689"/>
                    </a:lnTo>
                    <a:lnTo>
                      <a:pt x="1235" y="1670"/>
                    </a:lnTo>
                    <a:lnTo>
                      <a:pt x="1241" y="1650"/>
                    </a:lnTo>
                    <a:lnTo>
                      <a:pt x="1246" y="1629"/>
                    </a:lnTo>
                    <a:lnTo>
                      <a:pt x="1250" y="1609"/>
                    </a:lnTo>
                    <a:lnTo>
                      <a:pt x="1254" y="1588"/>
                    </a:lnTo>
                    <a:lnTo>
                      <a:pt x="1254" y="1566"/>
                    </a:lnTo>
                    <a:lnTo>
                      <a:pt x="1256" y="1545"/>
                    </a:lnTo>
                    <a:lnTo>
                      <a:pt x="1256" y="1545"/>
                    </a:lnTo>
                    <a:lnTo>
                      <a:pt x="1254" y="1523"/>
                    </a:lnTo>
                    <a:lnTo>
                      <a:pt x="1252" y="1502"/>
                    </a:lnTo>
                    <a:lnTo>
                      <a:pt x="1250" y="1484"/>
                    </a:lnTo>
                    <a:lnTo>
                      <a:pt x="1245" y="1463"/>
                    </a:lnTo>
                    <a:lnTo>
                      <a:pt x="1233" y="1426"/>
                    </a:lnTo>
                    <a:lnTo>
                      <a:pt x="1218" y="1388"/>
                    </a:lnTo>
                    <a:lnTo>
                      <a:pt x="1200" y="1353"/>
                    </a:lnTo>
                    <a:lnTo>
                      <a:pt x="1179" y="1319"/>
                    </a:lnTo>
                    <a:lnTo>
                      <a:pt x="1153" y="1288"/>
                    </a:lnTo>
                    <a:lnTo>
                      <a:pt x="1127" y="1260"/>
                    </a:lnTo>
                    <a:lnTo>
                      <a:pt x="1097" y="1232"/>
                    </a:lnTo>
                    <a:lnTo>
                      <a:pt x="1065" y="1205"/>
                    </a:lnTo>
                    <a:lnTo>
                      <a:pt x="1034" y="1183"/>
                    </a:lnTo>
                    <a:lnTo>
                      <a:pt x="1000" y="1163"/>
                    </a:lnTo>
                    <a:lnTo>
                      <a:pt x="965" y="1144"/>
                    </a:lnTo>
                    <a:lnTo>
                      <a:pt x="929" y="1127"/>
                    </a:lnTo>
                    <a:lnTo>
                      <a:pt x="894" y="1112"/>
                    </a:lnTo>
                    <a:lnTo>
                      <a:pt x="858" y="1101"/>
                    </a:lnTo>
                    <a:lnTo>
                      <a:pt x="858" y="1101"/>
                    </a:lnTo>
                    <a:lnTo>
                      <a:pt x="903" y="1090"/>
                    </a:lnTo>
                    <a:lnTo>
                      <a:pt x="944" y="1077"/>
                    </a:lnTo>
                    <a:lnTo>
                      <a:pt x="983" y="1060"/>
                    </a:lnTo>
                    <a:lnTo>
                      <a:pt x="1021" y="1039"/>
                    </a:lnTo>
                    <a:lnTo>
                      <a:pt x="1021" y="1039"/>
                    </a:lnTo>
                    <a:lnTo>
                      <a:pt x="1041" y="1026"/>
                    </a:lnTo>
                    <a:lnTo>
                      <a:pt x="1062" y="1011"/>
                    </a:lnTo>
                    <a:lnTo>
                      <a:pt x="1082" y="995"/>
                    </a:lnTo>
                    <a:lnTo>
                      <a:pt x="1101" y="978"/>
                    </a:lnTo>
                    <a:lnTo>
                      <a:pt x="1118" y="959"/>
                    </a:lnTo>
                    <a:lnTo>
                      <a:pt x="1133" y="940"/>
                    </a:lnTo>
                    <a:lnTo>
                      <a:pt x="1148" y="920"/>
                    </a:lnTo>
                    <a:lnTo>
                      <a:pt x="1162" y="898"/>
                    </a:lnTo>
                    <a:lnTo>
                      <a:pt x="1176" y="875"/>
                    </a:lnTo>
                    <a:lnTo>
                      <a:pt x="1187" y="851"/>
                    </a:lnTo>
                    <a:lnTo>
                      <a:pt x="1196" y="827"/>
                    </a:lnTo>
                    <a:lnTo>
                      <a:pt x="1205" y="802"/>
                    </a:lnTo>
                    <a:lnTo>
                      <a:pt x="1213" y="776"/>
                    </a:lnTo>
                    <a:lnTo>
                      <a:pt x="1218" y="750"/>
                    </a:lnTo>
                    <a:lnTo>
                      <a:pt x="1224" y="722"/>
                    </a:lnTo>
                    <a:lnTo>
                      <a:pt x="1228" y="694"/>
                    </a:lnTo>
                    <a:lnTo>
                      <a:pt x="1228" y="694"/>
                    </a:lnTo>
                    <a:close/>
                    <a:moveTo>
                      <a:pt x="810" y="1024"/>
                    </a:moveTo>
                    <a:lnTo>
                      <a:pt x="810" y="1024"/>
                    </a:lnTo>
                    <a:lnTo>
                      <a:pt x="797" y="1026"/>
                    </a:lnTo>
                    <a:lnTo>
                      <a:pt x="780" y="1026"/>
                    </a:lnTo>
                    <a:lnTo>
                      <a:pt x="780" y="1026"/>
                    </a:lnTo>
                    <a:lnTo>
                      <a:pt x="758" y="1026"/>
                    </a:lnTo>
                    <a:lnTo>
                      <a:pt x="733" y="1028"/>
                    </a:lnTo>
                    <a:lnTo>
                      <a:pt x="711" y="1034"/>
                    </a:lnTo>
                    <a:lnTo>
                      <a:pt x="702" y="1037"/>
                    </a:lnTo>
                    <a:lnTo>
                      <a:pt x="692" y="1043"/>
                    </a:lnTo>
                    <a:lnTo>
                      <a:pt x="692" y="1043"/>
                    </a:lnTo>
                    <a:lnTo>
                      <a:pt x="677" y="1054"/>
                    </a:lnTo>
                    <a:lnTo>
                      <a:pt x="666" y="1065"/>
                    </a:lnTo>
                    <a:lnTo>
                      <a:pt x="659" y="1077"/>
                    </a:lnTo>
                    <a:lnTo>
                      <a:pt x="655" y="1090"/>
                    </a:lnTo>
                    <a:lnTo>
                      <a:pt x="651" y="1101"/>
                    </a:lnTo>
                    <a:lnTo>
                      <a:pt x="651" y="1112"/>
                    </a:lnTo>
                    <a:lnTo>
                      <a:pt x="653" y="1129"/>
                    </a:lnTo>
                    <a:lnTo>
                      <a:pt x="653" y="1131"/>
                    </a:lnTo>
                    <a:lnTo>
                      <a:pt x="653" y="1131"/>
                    </a:lnTo>
                    <a:lnTo>
                      <a:pt x="655" y="1140"/>
                    </a:lnTo>
                    <a:lnTo>
                      <a:pt x="659" y="1148"/>
                    </a:lnTo>
                    <a:lnTo>
                      <a:pt x="664" y="1153"/>
                    </a:lnTo>
                    <a:lnTo>
                      <a:pt x="670" y="1161"/>
                    </a:lnTo>
                    <a:lnTo>
                      <a:pt x="670" y="1161"/>
                    </a:lnTo>
                    <a:lnTo>
                      <a:pt x="677" y="1164"/>
                    </a:lnTo>
                    <a:lnTo>
                      <a:pt x="685" y="1166"/>
                    </a:lnTo>
                    <a:lnTo>
                      <a:pt x="692" y="1168"/>
                    </a:lnTo>
                    <a:lnTo>
                      <a:pt x="702" y="1168"/>
                    </a:lnTo>
                    <a:lnTo>
                      <a:pt x="702" y="1168"/>
                    </a:lnTo>
                    <a:lnTo>
                      <a:pt x="730" y="1166"/>
                    </a:lnTo>
                    <a:lnTo>
                      <a:pt x="730" y="1166"/>
                    </a:lnTo>
                    <a:lnTo>
                      <a:pt x="763" y="1168"/>
                    </a:lnTo>
                    <a:lnTo>
                      <a:pt x="799" y="1174"/>
                    </a:lnTo>
                    <a:lnTo>
                      <a:pt x="834" y="1183"/>
                    </a:lnTo>
                    <a:lnTo>
                      <a:pt x="871" y="1194"/>
                    </a:lnTo>
                    <a:lnTo>
                      <a:pt x="909" y="1211"/>
                    </a:lnTo>
                    <a:lnTo>
                      <a:pt x="944" y="1228"/>
                    </a:lnTo>
                    <a:lnTo>
                      <a:pt x="980" y="1248"/>
                    </a:lnTo>
                    <a:lnTo>
                      <a:pt x="1013" y="1273"/>
                    </a:lnTo>
                    <a:lnTo>
                      <a:pt x="1013" y="1273"/>
                    </a:lnTo>
                    <a:lnTo>
                      <a:pt x="1036" y="1291"/>
                    </a:lnTo>
                    <a:lnTo>
                      <a:pt x="1062" y="1314"/>
                    </a:lnTo>
                    <a:lnTo>
                      <a:pt x="1088" y="1342"/>
                    </a:lnTo>
                    <a:lnTo>
                      <a:pt x="1114" y="1373"/>
                    </a:lnTo>
                    <a:lnTo>
                      <a:pt x="1125" y="1392"/>
                    </a:lnTo>
                    <a:lnTo>
                      <a:pt x="1136" y="1411"/>
                    </a:lnTo>
                    <a:lnTo>
                      <a:pt x="1146" y="1431"/>
                    </a:lnTo>
                    <a:lnTo>
                      <a:pt x="1155" y="1452"/>
                    </a:lnTo>
                    <a:lnTo>
                      <a:pt x="1161" y="1474"/>
                    </a:lnTo>
                    <a:lnTo>
                      <a:pt x="1166" y="1497"/>
                    </a:lnTo>
                    <a:lnTo>
                      <a:pt x="1170" y="1521"/>
                    </a:lnTo>
                    <a:lnTo>
                      <a:pt x="1172" y="1545"/>
                    </a:lnTo>
                    <a:lnTo>
                      <a:pt x="1172" y="1545"/>
                    </a:lnTo>
                    <a:lnTo>
                      <a:pt x="1170" y="1564"/>
                    </a:lnTo>
                    <a:lnTo>
                      <a:pt x="1170" y="1582"/>
                    </a:lnTo>
                    <a:lnTo>
                      <a:pt x="1166" y="1601"/>
                    </a:lnTo>
                    <a:lnTo>
                      <a:pt x="1162" y="1618"/>
                    </a:lnTo>
                    <a:lnTo>
                      <a:pt x="1153" y="1651"/>
                    </a:lnTo>
                    <a:lnTo>
                      <a:pt x="1138" y="1683"/>
                    </a:lnTo>
                    <a:lnTo>
                      <a:pt x="1121" y="1711"/>
                    </a:lnTo>
                    <a:lnTo>
                      <a:pt x="1103" y="1737"/>
                    </a:lnTo>
                    <a:lnTo>
                      <a:pt x="1080" y="1762"/>
                    </a:lnTo>
                    <a:lnTo>
                      <a:pt x="1056" y="1782"/>
                    </a:lnTo>
                    <a:lnTo>
                      <a:pt x="1030" y="1803"/>
                    </a:lnTo>
                    <a:lnTo>
                      <a:pt x="1004" y="1819"/>
                    </a:lnTo>
                    <a:lnTo>
                      <a:pt x="978" y="1834"/>
                    </a:lnTo>
                    <a:lnTo>
                      <a:pt x="950" y="1847"/>
                    </a:lnTo>
                    <a:lnTo>
                      <a:pt x="922" y="1859"/>
                    </a:lnTo>
                    <a:lnTo>
                      <a:pt x="896" y="1868"/>
                    </a:lnTo>
                    <a:lnTo>
                      <a:pt x="870" y="1874"/>
                    </a:lnTo>
                    <a:lnTo>
                      <a:pt x="845" y="1879"/>
                    </a:lnTo>
                    <a:lnTo>
                      <a:pt x="845" y="1879"/>
                    </a:lnTo>
                    <a:lnTo>
                      <a:pt x="836" y="1881"/>
                    </a:lnTo>
                    <a:lnTo>
                      <a:pt x="828" y="1885"/>
                    </a:lnTo>
                    <a:lnTo>
                      <a:pt x="823" y="1888"/>
                    </a:lnTo>
                    <a:lnTo>
                      <a:pt x="817" y="1894"/>
                    </a:lnTo>
                    <a:lnTo>
                      <a:pt x="814" y="1900"/>
                    </a:lnTo>
                    <a:lnTo>
                      <a:pt x="810" y="1907"/>
                    </a:lnTo>
                    <a:lnTo>
                      <a:pt x="808" y="1915"/>
                    </a:lnTo>
                    <a:lnTo>
                      <a:pt x="808" y="1924"/>
                    </a:lnTo>
                    <a:lnTo>
                      <a:pt x="808" y="1924"/>
                    </a:lnTo>
                    <a:lnTo>
                      <a:pt x="812" y="1991"/>
                    </a:lnTo>
                    <a:lnTo>
                      <a:pt x="812" y="1991"/>
                    </a:lnTo>
                    <a:lnTo>
                      <a:pt x="827" y="2381"/>
                    </a:lnTo>
                    <a:lnTo>
                      <a:pt x="834" y="2637"/>
                    </a:lnTo>
                    <a:lnTo>
                      <a:pt x="834" y="2637"/>
                    </a:lnTo>
                    <a:lnTo>
                      <a:pt x="836" y="2644"/>
                    </a:lnTo>
                    <a:lnTo>
                      <a:pt x="838" y="2652"/>
                    </a:lnTo>
                    <a:lnTo>
                      <a:pt x="842" y="2659"/>
                    </a:lnTo>
                    <a:lnTo>
                      <a:pt x="847" y="2665"/>
                    </a:lnTo>
                    <a:lnTo>
                      <a:pt x="853" y="2670"/>
                    </a:lnTo>
                    <a:lnTo>
                      <a:pt x="860" y="2674"/>
                    </a:lnTo>
                    <a:lnTo>
                      <a:pt x="868" y="2676"/>
                    </a:lnTo>
                    <a:lnTo>
                      <a:pt x="877" y="2676"/>
                    </a:lnTo>
                    <a:lnTo>
                      <a:pt x="877" y="2676"/>
                    </a:lnTo>
                    <a:lnTo>
                      <a:pt x="914" y="2678"/>
                    </a:lnTo>
                    <a:lnTo>
                      <a:pt x="950" y="2683"/>
                    </a:lnTo>
                    <a:lnTo>
                      <a:pt x="980" y="2691"/>
                    </a:lnTo>
                    <a:lnTo>
                      <a:pt x="1008" y="2700"/>
                    </a:lnTo>
                    <a:lnTo>
                      <a:pt x="1032" y="2713"/>
                    </a:lnTo>
                    <a:lnTo>
                      <a:pt x="1043" y="2721"/>
                    </a:lnTo>
                    <a:lnTo>
                      <a:pt x="1052" y="2730"/>
                    </a:lnTo>
                    <a:lnTo>
                      <a:pt x="1062" y="2738"/>
                    </a:lnTo>
                    <a:lnTo>
                      <a:pt x="1069" y="2749"/>
                    </a:lnTo>
                    <a:lnTo>
                      <a:pt x="1077" y="2758"/>
                    </a:lnTo>
                    <a:lnTo>
                      <a:pt x="1082" y="2769"/>
                    </a:lnTo>
                    <a:lnTo>
                      <a:pt x="1082" y="2769"/>
                    </a:lnTo>
                    <a:lnTo>
                      <a:pt x="1090" y="2788"/>
                    </a:lnTo>
                    <a:lnTo>
                      <a:pt x="1093" y="2807"/>
                    </a:lnTo>
                    <a:lnTo>
                      <a:pt x="1095" y="2823"/>
                    </a:lnTo>
                    <a:lnTo>
                      <a:pt x="1095" y="2838"/>
                    </a:lnTo>
                    <a:lnTo>
                      <a:pt x="1095" y="2853"/>
                    </a:lnTo>
                    <a:lnTo>
                      <a:pt x="1092" y="2866"/>
                    </a:lnTo>
                    <a:lnTo>
                      <a:pt x="1090" y="2876"/>
                    </a:lnTo>
                    <a:lnTo>
                      <a:pt x="1086" y="2881"/>
                    </a:lnTo>
                    <a:lnTo>
                      <a:pt x="1086" y="2881"/>
                    </a:lnTo>
                    <a:lnTo>
                      <a:pt x="1069" y="2887"/>
                    </a:lnTo>
                    <a:lnTo>
                      <a:pt x="1037" y="2891"/>
                    </a:lnTo>
                    <a:lnTo>
                      <a:pt x="995" y="2894"/>
                    </a:lnTo>
                    <a:lnTo>
                      <a:pt x="937" y="2896"/>
                    </a:lnTo>
                    <a:lnTo>
                      <a:pt x="937" y="2896"/>
                    </a:lnTo>
                    <a:lnTo>
                      <a:pt x="937" y="2896"/>
                    </a:lnTo>
                    <a:lnTo>
                      <a:pt x="886" y="2894"/>
                    </a:lnTo>
                    <a:lnTo>
                      <a:pt x="838" y="2892"/>
                    </a:lnTo>
                    <a:lnTo>
                      <a:pt x="789" y="2889"/>
                    </a:lnTo>
                    <a:lnTo>
                      <a:pt x="745" y="2883"/>
                    </a:lnTo>
                    <a:lnTo>
                      <a:pt x="745" y="2883"/>
                    </a:lnTo>
                    <a:lnTo>
                      <a:pt x="731" y="2879"/>
                    </a:lnTo>
                    <a:lnTo>
                      <a:pt x="720" y="2874"/>
                    </a:lnTo>
                    <a:lnTo>
                      <a:pt x="711" y="2866"/>
                    </a:lnTo>
                    <a:lnTo>
                      <a:pt x="702" y="2857"/>
                    </a:lnTo>
                    <a:lnTo>
                      <a:pt x="702" y="2857"/>
                    </a:lnTo>
                    <a:lnTo>
                      <a:pt x="698" y="2848"/>
                    </a:lnTo>
                    <a:lnTo>
                      <a:pt x="692" y="2838"/>
                    </a:lnTo>
                    <a:lnTo>
                      <a:pt x="687" y="2816"/>
                    </a:lnTo>
                    <a:lnTo>
                      <a:pt x="681" y="2794"/>
                    </a:lnTo>
                    <a:lnTo>
                      <a:pt x="679" y="2769"/>
                    </a:lnTo>
                    <a:lnTo>
                      <a:pt x="679" y="2747"/>
                    </a:lnTo>
                    <a:lnTo>
                      <a:pt x="681" y="2726"/>
                    </a:lnTo>
                    <a:lnTo>
                      <a:pt x="685" y="2693"/>
                    </a:lnTo>
                    <a:lnTo>
                      <a:pt x="685" y="2693"/>
                    </a:lnTo>
                    <a:lnTo>
                      <a:pt x="687" y="2685"/>
                    </a:lnTo>
                    <a:lnTo>
                      <a:pt x="687" y="2685"/>
                    </a:lnTo>
                    <a:lnTo>
                      <a:pt x="689" y="2579"/>
                    </a:lnTo>
                    <a:lnTo>
                      <a:pt x="690" y="2471"/>
                    </a:lnTo>
                    <a:lnTo>
                      <a:pt x="690" y="2471"/>
                    </a:lnTo>
                    <a:lnTo>
                      <a:pt x="694" y="2370"/>
                    </a:lnTo>
                    <a:lnTo>
                      <a:pt x="696" y="2278"/>
                    </a:lnTo>
                    <a:lnTo>
                      <a:pt x="694" y="2196"/>
                    </a:lnTo>
                    <a:lnTo>
                      <a:pt x="692" y="2161"/>
                    </a:lnTo>
                    <a:lnTo>
                      <a:pt x="689" y="2129"/>
                    </a:lnTo>
                    <a:lnTo>
                      <a:pt x="683" y="2099"/>
                    </a:lnTo>
                    <a:lnTo>
                      <a:pt x="677" y="2073"/>
                    </a:lnTo>
                    <a:lnTo>
                      <a:pt x="668" y="2051"/>
                    </a:lnTo>
                    <a:lnTo>
                      <a:pt x="659" y="2032"/>
                    </a:lnTo>
                    <a:lnTo>
                      <a:pt x="648" y="2017"/>
                    </a:lnTo>
                    <a:lnTo>
                      <a:pt x="640" y="2010"/>
                    </a:lnTo>
                    <a:lnTo>
                      <a:pt x="633" y="2006"/>
                    </a:lnTo>
                    <a:lnTo>
                      <a:pt x="625" y="2000"/>
                    </a:lnTo>
                    <a:lnTo>
                      <a:pt x="616" y="1999"/>
                    </a:lnTo>
                    <a:lnTo>
                      <a:pt x="606" y="1997"/>
                    </a:lnTo>
                    <a:lnTo>
                      <a:pt x="597" y="1995"/>
                    </a:lnTo>
                    <a:lnTo>
                      <a:pt x="597" y="1995"/>
                    </a:lnTo>
                    <a:lnTo>
                      <a:pt x="593" y="1995"/>
                    </a:lnTo>
                    <a:lnTo>
                      <a:pt x="593" y="1995"/>
                    </a:lnTo>
                    <a:lnTo>
                      <a:pt x="584" y="1997"/>
                    </a:lnTo>
                    <a:lnTo>
                      <a:pt x="575" y="2000"/>
                    </a:lnTo>
                    <a:lnTo>
                      <a:pt x="564" y="2006"/>
                    </a:lnTo>
                    <a:lnTo>
                      <a:pt x="552" y="2017"/>
                    </a:lnTo>
                    <a:lnTo>
                      <a:pt x="552" y="2017"/>
                    </a:lnTo>
                    <a:lnTo>
                      <a:pt x="547" y="2027"/>
                    </a:lnTo>
                    <a:lnTo>
                      <a:pt x="543" y="2038"/>
                    </a:lnTo>
                    <a:lnTo>
                      <a:pt x="534" y="2064"/>
                    </a:lnTo>
                    <a:lnTo>
                      <a:pt x="524" y="2097"/>
                    </a:lnTo>
                    <a:lnTo>
                      <a:pt x="519" y="2139"/>
                    </a:lnTo>
                    <a:lnTo>
                      <a:pt x="513" y="2183"/>
                    </a:lnTo>
                    <a:lnTo>
                      <a:pt x="508" y="2232"/>
                    </a:lnTo>
                    <a:lnTo>
                      <a:pt x="504" y="2282"/>
                    </a:lnTo>
                    <a:lnTo>
                      <a:pt x="500" y="2336"/>
                    </a:lnTo>
                    <a:lnTo>
                      <a:pt x="498" y="2443"/>
                    </a:lnTo>
                    <a:lnTo>
                      <a:pt x="498" y="2542"/>
                    </a:lnTo>
                    <a:lnTo>
                      <a:pt x="500" y="2586"/>
                    </a:lnTo>
                    <a:lnTo>
                      <a:pt x="504" y="2626"/>
                    </a:lnTo>
                    <a:lnTo>
                      <a:pt x="508" y="2661"/>
                    </a:lnTo>
                    <a:lnTo>
                      <a:pt x="511" y="2687"/>
                    </a:lnTo>
                    <a:lnTo>
                      <a:pt x="511" y="2687"/>
                    </a:lnTo>
                    <a:lnTo>
                      <a:pt x="519" y="2730"/>
                    </a:lnTo>
                    <a:lnTo>
                      <a:pt x="524" y="2769"/>
                    </a:lnTo>
                    <a:lnTo>
                      <a:pt x="526" y="2803"/>
                    </a:lnTo>
                    <a:lnTo>
                      <a:pt x="524" y="2833"/>
                    </a:lnTo>
                    <a:lnTo>
                      <a:pt x="521" y="2855"/>
                    </a:lnTo>
                    <a:lnTo>
                      <a:pt x="517" y="2874"/>
                    </a:lnTo>
                    <a:lnTo>
                      <a:pt x="509" y="2885"/>
                    </a:lnTo>
                    <a:lnTo>
                      <a:pt x="504" y="2891"/>
                    </a:lnTo>
                    <a:lnTo>
                      <a:pt x="500" y="2892"/>
                    </a:lnTo>
                    <a:lnTo>
                      <a:pt x="500" y="2892"/>
                    </a:lnTo>
                    <a:lnTo>
                      <a:pt x="474" y="2898"/>
                    </a:lnTo>
                    <a:lnTo>
                      <a:pt x="437" y="2904"/>
                    </a:lnTo>
                    <a:lnTo>
                      <a:pt x="392" y="2906"/>
                    </a:lnTo>
                    <a:lnTo>
                      <a:pt x="338" y="2907"/>
                    </a:lnTo>
                    <a:lnTo>
                      <a:pt x="338" y="2907"/>
                    </a:lnTo>
                    <a:lnTo>
                      <a:pt x="269" y="2906"/>
                    </a:lnTo>
                    <a:lnTo>
                      <a:pt x="211" y="2902"/>
                    </a:lnTo>
                    <a:lnTo>
                      <a:pt x="168" y="2894"/>
                    </a:lnTo>
                    <a:lnTo>
                      <a:pt x="153" y="2892"/>
                    </a:lnTo>
                    <a:lnTo>
                      <a:pt x="144" y="2889"/>
                    </a:lnTo>
                    <a:lnTo>
                      <a:pt x="144" y="2887"/>
                    </a:lnTo>
                    <a:lnTo>
                      <a:pt x="144" y="2887"/>
                    </a:lnTo>
                    <a:lnTo>
                      <a:pt x="131" y="2864"/>
                    </a:lnTo>
                    <a:lnTo>
                      <a:pt x="125" y="2853"/>
                    </a:lnTo>
                    <a:lnTo>
                      <a:pt x="123" y="2840"/>
                    </a:lnTo>
                    <a:lnTo>
                      <a:pt x="121" y="2825"/>
                    </a:lnTo>
                    <a:lnTo>
                      <a:pt x="123" y="2808"/>
                    </a:lnTo>
                    <a:lnTo>
                      <a:pt x="129" y="2788"/>
                    </a:lnTo>
                    <a:lnTo>
                      <a:pt x="136" y="2766"/>
                    </a:lnTo>
                    <a:lnTo>
                      <a:pt x="136" y="2766"/>
                    </a:lnTo>
                    <a:lnTo>
                      <a:pt x="140" y="2756"/>
                    </a:lnTo>
                    <a:lnTo>
                      <a:pt x="147" y="2749"/>
                    </a:lnTo>
                    <a:lnTo>
                      <a:pt x="155" y="2741"/>
                    </a:lnTo>
                    <a:lnTo>
                      <a:pt x="162" y="2734"/>
                    </a:lnTo>
                    <a:lnTo>
                      <a:pt x="185" y="2723"/>
                    </a:lnTo>
                    <a:lnTo>
                      <a:pt x="211" y="2715"/>
                    </a:lnTo>
                    <a:lnTo>
                      <a:pt x="237" y="2708"/>
                    </a:lnTo>
                    <a:lnTo>
                      <a:pt x="265" y="2704"/>
                    </a:lnTo>
                    <a:lnTo>
                      <a:pt x="293" y="2700"/>
                    </a:lnTo>
                    <a:lnTo>
                      <a:pt x="317" y="2700"/>
                    </a:lnTo>
                    <a:lnTo>
                      <a:pt x="317" y="2700"/>
                    </a:lnTo>
                    <a:lnTo>
                      <a:pt x="317" y="2700"/>
                    </a:lnTo>
                    <a:lnTo>
                      <a:pt x="317" y="2700"/>
                    </a:lnTo>
                    <a:lnTo>
                      <a:pt x="327" y="2700"/>
                    </a:lnTo>
                    <a:lnTo>
                      <a:pt x="334" y="2697"/>
                    </a:lnTo>
                    <a:lnTo>
                      <a:pt x="341" y="2693"/>
                    </a:lnTo>
                    <a:lnTo>
                      <a:pt x="347" y="2689"/>
                    </a:lnTo>
                    <a:lnTo>
                      <a:pt x="347" y="2689"/>
                    </a:lnTo>
                    <a:lnTo>
                      <a:pt x="353" y="2682"/>
                    </a:lnTo>
                    <a:lnTo>
                      <a:pt x="356" y="2674"/>
                    </a:lnTo>
                    <a:lnTo>
                      <a:pt x="360" y="2667"/>
                    </a:lnTo>
                    <a:lnTo>
                      <a:pt x="360" y="2659"/>
                    </a:lnTo>
                    <a:lnTo>
                      <a:pt x="360" y="2659"/>
                    </a:lnTo>
                    <a:lnTo>
                      <a:pt x="362" y="2390"/>
                    </a:lnTo>
                    <a:lnTo>
                      <a:pt x="366" y="2148"/>
                    </a:lnTo>
                    <a:lnTo>
                      <a:pt x="371" y="1915"/>
                    </a:lnTo>
                    <a:lnTo>
                      <a:pt x="371" y="1915"/>
                    </a:lnTo>
                    <a:lnTo>
                      <a:pt x="371" y="1887"/>
                    </a:lnTo>
                    <a:lnTo>
                      <a:pt x="373" y="1818"/>
                    </a:lnTo>
                    <a:lnTo>
                      <a:pt x="381" y="1717"/>
                    </a:lnTo>
                    <a:lnTo>
                      <a:pt x="386" y="1657"/>
                    </a:lnTo>
                    <a:lnTo>
                      <a:pt x="394" y="1595"/>
                    </a:lnTo>
                    <a:lnTo>
                      <a:pt x="403" y="1532"/>
                    </a:lnTo>
                    <a:lnTo>
                      <a:pt x="414" y="1467"/>
                    </a:lnTo>
                    <a:lnTo>
                      <a:pt x="429" y="1403"/>
                    </a:lnTo>
                    <a:lnTo>
                      <a:pt x="446" y="1344"/>
                    </a:lnTo>
                    <a:lnTo>
                      <a:pt x="457" y="1314"/>
                    </a:lnTo>
                    <a:lnTo>
                      <a:pt x="467" y="1286"/>
                    </a:lnTo>
                    <a:lnTo>
                      <a:pt x="478" y="1260"/>
                    </a:lnTo>
                    <a:lnTo>
                      <a:pt x="491" y="1233"/>
                    </a:lnTo>
                    <a:lnTo>
                      <a:pt x="504" y="1211"/>
                    </a:lnTo>
                    <a:lnTo>
                      <a:pt x="519" y="1189"/>
                    </a:lnTo>
                    <a:lnTo>
                      <a:pt x="534" y="1170"/>
                    </a:lnTo>
                    <a:lnTo>
                      <a:pt x="549" y="1153"/>
                    </a:lnTo>
                    <a:lnTo>
                      <a:pt x="549" y="1153"/>
                    </a:lnTo>
                    <a:lnTo>
                      <a:pt x="556" y="1146"/>
                    </a:lnTo>
                    <a:lnTo>
                      <a:pt x="560" y="1136"/>
                    </a:lnTo>
                    <a:lnTo>
                      <a:pt x="564" y="1127"/>
                    </a:lnTo>
                    <a:lnTo>
                      <a:pt x="567" y="1116"/>
                    </a:lnTo>
                    <a:lnTo>
                      <a:pt x="569" y="1097"/>
                    </a:lnTo>
                    <a:lnTo>
                      <a:pt x="571" y="1082"/>
                    </a:lnTo>
                    <a:lnTo>
                      <a:pt x="571" y="1082"/>
                    </a:lnTo>
                    <a:lnTo>
                      <a:pt x="569" y="1071"/>
                    </a:lnTo>
                    <a:lnTo>
                      <a:pt x="567" y="1062"/>
                    </a:lnTo>
                    <a:lnTo>
                      <a:pt x="562" y="1045"/>
                    </a:lnTo>
                    <a:lnTo>
                      <a:pt x="552" y="1034"/>
                    </a:lnTo>
                    <a:lnTo>
                      <a:pt x="545" y="1026"/>
                    </a:lnTo>
                    <a:lnTo>
                      <a:pt x="545" y="1026"/>
                    </a:lnTo>
                    <a:lnTo>
                      <a:pt x="536" y="1019"/>
                    </a:lnTo>
                    <a:lnTo>
                      <a:pt x="526" y="1015"/>
                    </a:lnTo>
                    <a:lnTo>
                      <a:pt x="504" y="1006"/>
                    </a:lnTo>
                    <a:lnTo>
                      <a:pt x="504" y="1006"/>
                    </a:lnTo>
                    <a:lnTo>
                      <a:pt x="504" y="983"/>
                    </a:lnTo>
                    <a:lnTo>
                      <a:pt x="502" y="961"/>
                    </a:lnTo>
                    <a:lnTo>
                      <a:pt x="496" y="940"/>
                    </a:lnTo>
                    <a:lnTo>
                      <a:pt x="491" y="918"/>
                    </a:lnTo>
                    <a:lnTo>
                      <a:pt x="483" y="898"/>
                    </a:lnTo>
                    <a:lnTo>
                      <a:pt x="474" y="877"/>
                    </a:lnTo>
                    <a:lnTo>
                      <a:pt x="463" y="858"/>
                    </a:lnTo>
                    <a:lnTo>
                      <a:pt x="450" y="840"/>
                    </a:lnTo>
                    <a:lnTo>
                      <a:pt x="450" y="840"/>
                    </a:lnTo>
                    <a:lnTo>
                      <a:pt x="431" y="817"/>
                    </a:lnTo>
                    <a:lnTo>
                      <a:pt x="409" y="799"/>
                    </a:lnTo>
                    <a:lnTo>
                      <a:pt x="386" y="782"/>
                    </a:lnTo>
                    <a:lnTo>
                      <a:pt x="362" y="769"/>
                    </a:lnTo>
                    <a:lnTo>
                      <a:pt x="336" y="758"/>
                    </a:lnTo>
                    <a:lnTo>
                      <a:pt x="308" y="750"/>
                    </a:lnTo>
                    <a:lnTo>
                      <a:pt x="280" y="746"/>
                    </a:lnTo>
                    <a:lnTo>
                      <a:pt x="252" y="744"/>
                    </a:lnTo>
                    <a:lnTo>
                      <a:pt x="252" y="744"/>
                    </a:lnTo>
                    <a:lnTo>
                      <a:pt x="226" y="744"/>
                    </a:lnTo>
                    <a:lnTo>
                      <a:pt x="202" y="748"/>
                    </a:lnTo>
                    <a:lnTo>
                      <a:pt x="179" y="754"/>
                    </a:lnTo>
                    <a:lnTo>
                      <a:pt x="155" y="763"/>
                    </a:lnTo>
                    <a:lnTo>
                      <a:pt x="155" y="763"/>
                    </a:lnTo>
                    <a:lnTo>
                      <a:pt x="146" y="741"/>
                    </a:lnTo>
                    <a:lnTo>
                      <a:pt x="138" y="717"/>
                    </a:lnTo>
                    <a:lnTo>
                      <a:pt x="133" y="692"/>
                    </a:lnTo>
                    <a:lnTo>
                      <a:pt x="129" y="668"/>
                    </a:lnTo>
                    <a:lnTo>
                      <a:pt x="125" y="642"/>
                    </a:lnTo>
                    <a:lnTo>
                      <a:pt x="123" y="616"/>
                    </a:lnTo>
                    <a:lnTo>
                      <a:pt x="123" y="590"/>
                    </a:lnTo>
                    <a:lnTo>
                      <a:pt x="125" y="563"/>
                    </a:lnTo>
                    <a:lnTo>
                      <a:pt x="125" y="563"/>
                    </a:lnTo>
                    <a:lnTo>
                      <a:pt x="129" y="537"/>
                    </a:lnTo>
                    <a:lnTo>
                      <a:pt x="133" y="513"/>
                    </a:lnTo>
                    <a:lnTo>
                      <a:pt x="138" y="489"/>
                    </a:lnTo>
                    <a:lnTo>
                      <a:pt x="146" y="465"/>
                    </a:lnTo>
                    <a:lnTo>
                      <a:pt x="153" y="442"/>
                    </a:lnTo>
                    <a:lnTo>
                      <a:pt x="162" y="418"/>
                    </a:lnTo>
                    <a:lnTo>
                      <a:pt x="181" y="375"/>
                    </a:lnTo>
                    <a:lnTo>
                      <a:pt x="205" y="332"/>
                    </a:lnTo>
                    <a:lnTo>
                      <a:pt x="233" y="293"/>
                    </a:lnTo>
                    <a:lnTo>
                      <a:pt x="263" y="256"/>
                    </a:lnTo>
                    <a:lnTo>
                      <a:pt x="297" y="222"/>
                    </a:lnTo>
                    <a:lnTo>
                      <a:pt x="334" y="192"/>
                    </a:lnTo>
                    <a:lnTo>
                      <a:pt x="373" y="164"/>
                    </a:lnTo>
                    <a:lnTo>
                      <a:pt x="414" y="140"/>
                    </a:lnTo>
                    <a:lnTo>
                      <a:pt x="457" y="121"/>
                    </a:lnTo>
                    <a:lnTo>
                      <a:pt x="480" y="112"/>
                    </a:lnTo>
                    <a:lnTo>
                      <a:pt x="504" y="104"/>
                    </a:lnTo>
                    <a:lnTo>
                      <a:pt x="526" y="99"/>
                    </a:lnTo>
                    <a:lnTo>
                      <a:pt x="550" y="93"/>
                    </a:lnTo>
                    <a:lnTo>
                      <a:pt x="575" y="89"/>
                    </a:lnTo>
                    <a:lnTo>
                      <a:pt x="599" y="86"/>
                    </a:lnTo>
                    <a:lnTo>
                      <a:pt x="623" y="84"/>
                    </a:lnTo>
                    <a:lnTo>
                      <a:pt x="648" y="84"/>
                    </a:lnTo>
                    <a:lnTo>
                      <a:pt x="648" y="84"/>
                    </a:lnTo>
                    <a:lnTo>
                      <a:pt x="674" y="84"/>
                    </a:lnTo>
                    <a:lnTo>
                      <a:pt x="700" y="86"/>
                    </a:lnTo>
                    <a:lnTo>
                      <a:pt x="700" y="86"/>
                    </a:lnTo>
                    <a:lnTo>
                      <a:pt x="724" y="89"/>
                    </a:lnTo>
                    <a:lnTo>
                      <a:pt x="750" y="93"/>
                    </a:lnTo>
                    <a:lnTo>
                      <a:pt x="774" y="101"/>
                    </a:lnTo>
                    <a:lnTo>
                      <a:pt x="799" y="108"/>
                    </a:lnTo>
                    <a:lnTo>
                      <a:pt x="823" y="116"/>
                    </a:lnTo>
                    <a:lnTo>
                      <a:pt x="845" y="127"/>
                    </a:lnTo>
                    <a:lnTo>
                      <a:pt x="868" y="138"/>
                    </a:lnTo>
                    <a:lnTo>
                      <a:pt x="890" y="149"/>
                    </a:lnTo>
                    <a:lnTo>
                      <a:pt x="912" y="164"/>
                    </a:lnTo>
                    <a:lnTo>
                      <a:pt x="933" y="179"/>
                    </a:lnTo>
                    <a:lnTo>
                      <a:pt x="954" y="194"/>
                    </a:lnTo>
                    <a:lnTo>
                      <a:pt x="972" y="213"/>
                    </a:lnTo>
                    <a:lnTo>
                      <a:pt x="991" y="229"/>
                    </a:lnTo>
                    <a:lnTo>
                      <a:pt x="1008" y="250"/>
                    </a:lnTo>
                    <a:lnTo>
                      <a:pt x="1026" y="270"/>
                    </a:lnTo>
                    <a:lnTo>
                      <a:pt x="1041" y="293"/>
                    </a:lnTo>
                    <a:lnTo>
                      <a:pt x="1041" y="293"/>
                    </a:lnTo>
                    <a:lnTo>
                      <a:pt x="1056" y="313"/>
                    </a:lnTo>
                    <a:lnTo>
                      <a:pt x="1069" y="336"/>
                    </a:lnTo>
                    <a:lnTo>
                      <a:pt x="1080" y="358"/>
                    </a:lnTo>
                    <a:lnTo>
                      <a:pt x="1093" y="382"/>
                    </a:lnTo>
                    <a:lnTo>
                      <a:pt x="1103" y="407"/>
                    </a:lnTo>
                    <a:lnTo>
                      <a:pt x="1112" y="431"/>
                    </a:lnTo>
                    <a:lnTo>
                      <a:pt x="1120" y="455"/>
                    </a:lnTo>
                    <a:lnTo>
                      <a:pt x="1127" y="479"/>
                    </a:lnTo>
                    <a:lnTo>
                      <a:pt x="1133" y="506"/>
                    </a:lnTo>
                    <a:lnTo>
                      <a:pt x="1138" y="530"/>
                    </a:lnTo>
                    <a:lnTo>
                      <a:pt x="1142" y="556"/>
                    </a:lnTo>
                    <a:lnTo>
                      <a:pt x="1144" y="582"/>
                    </a:lnTo>
                    <a:lnTo>
                      <a:pt x="1146" y="608"/>
                    </a:lnTo>
                    <a:lnTo>
                      <a:pt x="1146" y="634"/>
                    </a:lnTo>
                    <a:lnTo>
                      <a:pt x="1146" y="659"/>
                    </a:lnTo>
                    <a:lnTo>
                      <a:pt x="1144" y="685"/>
                    </a:lnTo>
                    <a:lnTo>
                      <a:pt x="1144" y="685"/>
                    </a:lnTo>
                    <a:lnTo>
                      <a:pt x="1140" y="709"/>
                    </a:lnTo>
                    <a:lnTo>
                      <a:pt x="1136" y="731"/>
                    </a:lnTo>
                    <a:lnTo>
                      <a:pt x="1131" y="754"/>
                    </a:lnTo>
                    <a:lnTo>
                      <a:pt x="1125" y="774"/>
                    </a:lnTo>
                    <a:lnTo>
                      <a:pt x="1118" y="795"/>
                    </a:lnTo>
                    <a:lnTo>
                      <a:pt x="1110" y="815"/>
                    </a:lnTo>
                    <a:lnTo>
                      <a:pt x="1101" y="834"/>
                    </a:lnTo>
                    <a:lnTo>
                      <a:pt x="1092" y="853"/>
                    </a:lnTo>
                    <a:lnTo>
                      <a:pt x="1080" y="870"/>
                    </a:lnTo>
                    <a:lnTo>
                      <a:pt x="1067" y="886"/>
                    </a:lnTo>
                    <a:lnTo>
                      <a:pt x="1054" y="903"/>
                    </a:lnTo>
                    <a:lnTo>
                      <a:pt x="1041" y="918"/>
                    </a:lnTo>
                    <a:lnTo>
                      <a:pt x="1026" y="931"/>
                    </a:lnTo>
                    <a:lnTo>
                      <a:pt x="1011" y="944"/>
                    </a:lnTo>
                    <a:lnTo>
                      <a:pt x="995" y="957"/>
                    </a:lnTo>
                    <a:lnTo>
                      <a:pt x="978" y="968"/>
                    </a:lnTo>
                    <a:lnTo>
                      <a:pt x="978" y="968"/>
                    </a:lnTo>
                    <a:lnTo>
                      <a:pt x="959" y="978"/>
                    </a:lnTo>
                    <a:lnTo>
                      <a:pt x="940" y="987"/>
                    </a:lnTo>
                    <a:lnTo>
                      <a:pt x="899" y="1004"/>
                    </a:lnTo>
                    <a:lnTo>
                      <a:pt x="856" y="1015"/>
                    </a:lnTo>
                    <a:lnTo>
                      <a:pt x="810" y="1024"/>
                    </a:lnTo>
                    <a:lnTo>
                      <a:pt x="810" y="1024"/>
                    </a:lnTo>
                    <a:close/>
                    <a:moveTo>
                      <a:pt x="297" y="1196"/>
                    </a:moveTo>
                    <a:lnTo>
                      <a:pt x="297" y="1196"/>
                    </a:lnTo>
                    <a:lnTo>
                      <a:pt x="304" y="1241"/>
                    </a:lnTo>
                    <a:lnTo>
                      <a:pt x="308" y="1288"/>
                    </a:lnTo>
                    <a:lnTo>
                      <a:pt x="310" y="1334"/>
                    </a:lnTo>
                    <a:lnTo>
                      <a:pt x="308" y="1381"/>
                    </a:lnTo>
                    <a:lnTo>
                      <a:pt x="304" y="1426"/>
                    </a:lnTo>
                    <a:lnTo>
                      <a:pt x="299" y="1444"/>
                    </a:lnTo>
                    <a:lnTo>
                      <a:pt x="295" y="1465"/>
                    </a:lnTo>
                    <a:lnTo>
                      <a:pt x="289" y="1482"/>
                    </a:lnTo>
                    <a:lnTo>
                      <a:pt x="282" y="1498"/>
                    </a:lnTo>
                    <a:lnTo>
                      <a:pt x="274" y="1513"/>
                    </a:lnTo>
                    <a:lnTo>
                      <a:pt x="265" y="1526"/>
                    </a:lnTo>
                    <a:lnTo>
                      <a:pt x="265" y="1526"/>
                    </a:lnTo>
                    <a:lnTo>
                      <a:pt x="252" y="1539"/>
                    </a:lnTo>
                    <a:lnTo>
                      <a:pt x="237" y="1549"/>
                    </a:lnTo>
                    <a:lnTo>
                      <a:pt x="220" y="1554"/>
                    </a:lnTo>
                    <a:lnTo>
                      <a:pt x="202" y="1556"/>
                    </a:lnTo>
                    <a:lnTo>
                      <a:pt x="202" y="1556"/>
                    </a:lnTo>
                    <a:lnTo>
                      <a:pt x="202" y="1556"/>
                    </a:lnTo>
                    <a:lnTo>
                      <a:pt x="179" y="1554"/>
                    </a:lnTo>
                    <a:lnTo>
                      <a:pt x="179" y="1554"/>
                    </a:lnTo>
                    <a:lnTo>
                      <a:pt x="155" y="1547"/>
                    </a:lnTo>
                    <a:lnTo>
                      <a:pt x="146" y="1543"/>
                    </a:lnTo>
                    <a:lnTo>
                      <a:pt x="136" y="1538"/>
                    </a:lnTo>
                    <a:lnTo>
                      <a:pt x="127" y="1532"/>
                    </a:lnTo>
                    <a:lnTo>
                      <a:pt x="119" y="1526"/>
                    </a:lnTo>
                    <a:lnTo>
                      <a:pt x="112" y="1519"/>
                    </a:lnTo>
                    <a:lnTo>
                      <a:pt x="106" y="1510"/>
                    </a:lnTo>
                    <a:lnTo>
                      <a:pt x="106" y="1510"/>
                    </a:lnTo>
                    <a:lnTo>
                      <a:pt x="99" y="1495"/>
                    </a:lnTo>
                    <a:lnTo>
                      <a:pt x="95" y="1476"/>
                    </a:lnTo>
                    <a:lnTo>
                      <a:pt x="91" y="1459"/>
                    </a:lnTo>
                    <a:lnTo>
                      <a:pt x="91" y="1439"/>
                    </a:lnTo>
                    <a:lnTo>
                      <a:pt x="93" y="1420"/>
                    </a:lnTo>
                    <a:lnTo>
                      <a:pt x="95" y="1400"/>
                    </a:lnTo>
                    <a:lnTo>
                      <a:pt x="99" y="1381"/>
                    </a:lnTo>
                    <a:lnTo>
                      <a:pt x="105" y="1364"/>
                    </a:lnTo>
                    <a:lnTo>
                      <a:pt x="105" y="1364"/>
                    </a:lnTo>
                    <a:lnTo>
                      <a:pt x="131" y="1273"/>
                    </a:lnTo>
                    <a:lnTo>
                      <a:pt x="131" y="1273"/>
                    </a:lnTo>
                    <a:lnTo>
                      <a:pt x="162" y="1174"/>
                    </a:lnTo>
                    <a:lnTo>
                      <a:pt x="162" y="1174"/>
                    </a:lnTo>
                    <a:lnTo>
                      <a:pt x="164" y="1161"/>
                    </a:lnTo>
                    <a:lnTo>
                      <a:pt x="162" y="1148"/>
                    </a:lnTo>
                    <a:lnTo>
                      <a:pt x="157" y="1136"/>
                    </a:lnTo>
                    <a:lnTo>
                      <a:pt x="147" y="1127"/>
                    </a:lnTo>
                    <a:lnTo>
                      <a:pt x="147" y="1127"/>
                    </a:lnTo>
                    <a:lnTo>
                      <a:pt x="133" y="1114"/>
                    </a:lnTo>
                    <a:lnTo>
                      <a:pt x="119" y="1099"/>
                    </a:lnTo>
                    <a:lnTo>
                      <a:pt x="119" y="1099"/>
                    </a:lnTo>
                    <a:lnTo>
                      <a:pt x="110" y="1086"/>
                    </a:lnTo>
                    <a:lnTo>
                      <a:pt x="101" y="1073"/>
                    </a:lnTo>
                    <a:lnTo>
                      <a:pt x="95" y="1058"/>
                    </a:lnTo>
                    <a:lnTo>
                      <a:pt x="90" y="1041"/>
                    </a:lnTo>
                    <a:lnTo>
                      <a:pt x="86" y="1026"/>
                    </a:lnTo>
                    <a:lnTo>
                      <a:pt x="84" y="1009"/>
                    </a:lnTo>
                    <a:lnTo>
                      <a:pt x="84" y="993"/>
                    </a:lnTo>
                    <a:lnTo>
                      <a:pt x="84" y="976"/>
                    </a:lnTo>
                    <a:lnTo>
                      <a:pt x="84" y="976"/>
                    </a:lnTo>
                    <a:lnTo>
                      <a:pt x="88" y="959"/>
                    </a:lnTo>
                    <a:lnTo>
                      <a:pt x="91" y="944"/>
                    </a:lnTo>
                    <a:lnTo>
                      <a:pt x="97" y="929"/>
                    </a:lnTo>
                    <a:lnTo>
                      <a:pt x="105" y="914"/>
                    </a:lnTo>
                    <a:lnTo>
                      <a:pt x="114" y="899"/>
                    </a:lnTo>
                    <a:lnTo>
                      <a:pt x="123" y="886"/>
                    </a:lnTo>
                    <a:lnTo>
                      <a:pt x="134" y="875"/>
                    </a:lnTo>
                    <a:lnTo>
                      <a:pt x="147" y="864"/>
                    </a:lnTo>
                    <a:lnTo>
                      <a:pt x="147" y="864"/>
                    </a:lnTo>
                    <a:lnTo>
                      <a:pt x="159" y="856"/>
                    </a:lnTo>
                    <a:lnTo>
                      <a:pt x="172" y="849"/>
                    </a:lnTo>
                    <a:lnTo>
                      <a:pt x="183" y="842"/>
                    </a:lnTo>
                    <a:lnTo>
                      <a:pt x="196" y="838"/>
                    </a:lnTo>
                    <a:lnTo>
                      <a:pt x="209" y="832"/>
                    </a:lnTo>
                    <a:lnTo>
                      <a:pt x="224" y="830"/>
                    </a:lnTo>
                    <a:lnTo>
                      <a:pt x="237" y="828"/>
                    </a:lnTo>
                    <a:lnTo>
                      <a:pt x="252" y="828"/>
                    </a:lnTo>
                    <a:lnTo>
                      <a:pt x="252" y="828"/>
                    </a:lnTo>
                    <a:lnTo>
                      <a:pt x="271" y="828"/>
                    </a:lnTo>
                    <a:lnTo>
                      <a:pt x="289" y="832"/>
                    </a:lnTo>
                    <a:lnTo>
                      <a:pt x="308" y="838"/>
                    </a:lnTo>
                    <a:lnTo>
                      <a:pt x="325" y="845"/>
                    </a:lnTo>
                    <a:lnTo>
                      <a:pt x="341" y="855"/>
                    </a:lnTo>
                    <a:lnTo>
                      <a:pt x="356" y="864"/>
                    </a:lnTo>
                    <a:lnTo>
                      <a:pt x="371" y="877"/>
                    </a:lnTo>
                    <a:lnTo>
                      <a:pt x="384" y="892"/>
                    </a:lnTo>
                    <a:lnTo>
                      <a:pt x="384" y="892"/>
                    </a:lnTo>
                    <a:lnTo>
                      <a:pt x="394" y="905"/>
                    </a:lnTo>
                    <a:lnTo>
                      <a:pt x="401" y="920"/>
                    </a:lnTo>
                    <a:lnTo>
                      <a:pt x="409" y="935"/>
                    </a:lnTo>
                    <a:lnTo>
                      <a:pt x="414" y="950"/>
                    </a:lnTo>
                    <a:lnTo>
                      <a:pt x="416" y="967"/>
                    </a:lnTo>
                    <a:lnTo>
                      <a:pt x="420" y="983"/>
                    </a:lnTo>
                    <a:lnTo>
                      <a:pt x="420" y="998"/>
                    </a:lnTo>
                    <a:lnTo>
                      <a:pt x="418" y="1015"/>
                    </a:lnTo>
                    <a:lnTo>
                      <a:pt x="418" y="1015"/>
                    </a:lnTo>
                    <a:lnTo>
                      <a:pt x="416" y="1032"/>
                    </a:lnTo>
                    <a:lnTo>
                      <a:pt x="411" y="1049"/>
                    </a:lnTo>
                    <a:lnTo>
                      <a:pt x="405" y="1064"/>
                    </a:lnTo>
                    <a:lnTo>
                      <a:pt x="397" y="1079"/>
                    </a:lnTo>
                    <a:lnTo>
                      <a:pt x="390" y="1092"/>
                    </a:lnTo>
                    <a:lnTo>
                      <a:pt x="379" y="1105"/>
                    </a:lnTo>
                    <a:lnTo>
                      <a:pt x="368" y="1118"/>
                    </a:lnTo>
                    <a:lnTo>
                      <a:pt x="356" y="1127"/>
                    </a:lnTo>
                    <a:lnTo>
                      <a:pt x="356" y="1127"/>
                    </a:lnTo>
                    <a:lnTo>
                      <a:pt x="340" y="1140"/>
                    </a:lnTo>
                    <a:lnTo>
                      <a:pt x="321" y="1149"/>
                    </a:lnTo>
                    <a:lnTo>
                      <a:pt x="321" y="1149"/>
                    </a:lnTo>
                    <a:lnTo>
                      <a:pt x="313" y="1153"/>
                    </a:lnTo>
                    <a:lnTo>
                      <a:pt x="308" y="1157"/>
                    </a:lnTo>
                    <a:lnTo>
                      <a:pt x="304" y="1163"/>
                    </a:lnTo>
                    <a:lnTo>
                      <a:pt x="300" y="1168"/>
                    </a:lnTo>
                    <a:lnTo>
                      <a:pt x="297" y="1176"/>
                    </a:lnTo>
                    <a:lnTo>
                      <a:pt x="297" y="1181"/>
                    </a:lnTo>
                    <a:lnTo>
                      <a:pt x="295" y="1189"/>
                    </a:lnTo>
                    <a:lnTo>
                      <a:pt x="297" y="1196"/>
                    </a:lnTo>
                    <a:lnTo>
                      <a:pt x="297" y="1196"/>
                    </a:lnTo>
                    <a:close/>
                    <a:moveTo>
                      <a:pt x="384" y="1211"/>
                    </a:moveTo>
                    <a:lnTo>
                      <a:pt x="384" y="1211"/>
                    </a:lnTo>
                    <a:lnTo>
                      <a:pt x="407" y="1194"/>
                    </a:lnTo>
                    <a:lnTo>
                      <a:pt x="407" y="1194"/>
                    </a:lnTo>
                    <a:lnTo>
                      <a:pt x="427" y="1176"/>
                    </a:lnTo>
                    <a:lnTo>
                      <a:pt x="427" y="1176"/>
                    </a:lnTo>
                    <a:lnTo>
                      <a:pt x="409" y="1215"/>
                    </a:lnTo>
                    <a:lnTo>
                      <a:pt x="390" y="1256"/>
                    </a:lnTo>
                    <a:lnTo>
                      <a:pt x="390" y="1256"/>
                    </a:lnTo>
                    <a:lnTo>
                      <a:pt x="384" y="1211"/>
                    </a:lnTo>
                    <a:lnTo>
                      <a:pt x="384" y="1211"/>
                    </a:lnTo>
                    <a:close/>
                    <a:moveTo>
                      <a:pt x="606" y="2469"/>
                    </a:moveTo>
                    <a:lnTo>
                      <a:pt x="606" y="2469"/>
                    </a:lnTo>
                    <a:lnTo>
                      <a:pt x="605" y="2575"/>
                    </a:lnTo>
                    <a:lnTo>
                      <a:pt x="603" y="2682"/>
                    </a:lnTo>
                    <a:lnTo>
                      <a:pt x="603" y="2682"/>
                    </a:lnTo>
                    <a:lnTo>
                      <a:pt x="599" y="2700"/>
                    </a:lnTo>
                    <a:lnTo>
                      <a:pt x="599" y="2700"/>
                    </a:lnTo>
                    <a:lnTo>
                      <a:pt x="593" y="2670"/>
                    </a:lnTo>
                    <a:lnTo>
                      <a:pt x="593" y="2670"/>
                    </a:lnTo>
                    <a:lnTo>
                      <a:pt x="590" y="2648"/>
                    </a:lnTo>
                    <a:lnTo>
                      <a:pt x="586" y="2620"/>
                    </a:lnTo>
                    <a:lnTo>
                      <a:pt x="582" y="2558"/>
                    </a:lnTo>
                    <a:lnTo>
                      <a:pt x="582" y="2488"/>
                    </a:lnTo>
                    <a:lnTo>
                      <a:pt x="582" y="2409"/>
                    </a:lnTo>
                    <a:lnTo>
                      <a:pt x="586" y="2331"/>
                    </a:lnTo>
                    <a:lnTo>
                      <a:pt x="590" y="2256"/>
                    </a:lnTo>
                    <a:lnTo>
                      <a:pt x="597" y="2187"/>
                    </a:lnTo>
                    <a:lnTo>
                      <a:pt x="605" y="2131"/>
                    </a:lnTo>
                    <a:lnTo>
                      <a:pt x="605" y="2131"/>
                    </a:lnTo>
                    <a:lnTo>
                      <a:pt x="608" y="2163"/>
                    </a:lnTo>
                    <a:lnTo>
                      <a:pt x="610" y="2202"/>
                    </a:lnTo>
                    <a:lnTo>
                      <a:pt x="610" y="2290"/>
                    </a:lnTo>
                    <a:lnTo>
                      <a:pt x="610" y="2381"/>
                    </a:lnTo>
                    <a:lnTo>
                      <a:pt x="606" y="2469"/>
                    </a:lnTo>
                    <a:lnTo>
                      <a:pt x="606" y="246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24" name="Freeform 262"/>
              <p:cNvSpPr>
                <a:spLocks noEditPoints="1"/>
              </p:cNvSpPr>
              <p:nvPr/>
            </p:nvSpPr>
            <p:spPr bwMode="auto">
              <a:xfrm>
                <a:off x="5891213" y="2990850"/>
                <a:ext cx="222250" cy="309563"/>
              </a:xfrm>
              <a:custGeom>
                <a:avLst/>
                <a:gdLst>
                  <a:gd name="T0" fmla="*/ 6 w 280"/>
                  <a:gd name="T1" fmla="*/ 71 h 390"/>
                  <a:gd name="T2" fmla="*/ 6 w 280"/>
                  <a:gd name="T3" fmla="*/ 75 h 390"/>
                  <a:gd name="T4" fmla="*/ 30 w 280"/>
                  <a:gd name="T5" fmla="*/ 205 h 390"/>
                  <a:gd name="T6" fmla="*/ 53 w 280"/>
                  <a:gd name="T7" fmla="*/ 355 h 390"/>
                  <a:gd name="T8" fmla="*/ 54 w 280"/>
                  <a:gd name="T9" fmla="*/ 362 h 390"/>
                  <a:gd name="T10" fmla="*/ 64 w 280"/>
                  <a:gd name="T11" fmla="*/ 379 h 390"/>
                  <a:gd name="T12" fmla="*/ 71 w 280"/>
                  <a:gd name="T13" fmla="*/ 385 h 390"/>
                  <a:gd name="T14" fmla="*/ 94 w 280"/>
                  <a:gd name="T15" fmla="*/ 390 h 390"/>
                  <a:gd name="T16" fmla="*/ 107 w 280"/>
                  <a:gd name="T17" fmla="*/ 388 h 390"/>
                  <a:gd name="T18" fmla="*/ 133 w 280"/>
                  <a:gd name="T19" fmla="*/ 379 h 390"/>
                  <a:gd name="T20" fmla="*/ 176 w 280"/>
                  <a:gd name="T21" fmla="*/ 360 h 390"/>
                  <a:gd name="T22" fmla="*/ 211 w 280"/>
                  <a:gd name="T23" fmla="*/ 338 h 390"/>
                  <a:gd name="T24" fmla="*/ 237 w 280"/>
                  <a:gd name="T25" fmla="*/ 315 h 390"/>
                  <a:gd name="T26" fmla="*/ 256 w 280"/>
                  <a:gd name="T27" fmla="*/ 293 h 390"/>
                  <a:gd name="T28" fmla="*/ 269 w 280"/>
                  <a:gd name="T29" fmla="*/ 271 h 390"/>
                  <a:gd name="T30" fmla="*/ 278 w 280"/>
                  <a:gd name="T31" fmla="*/ 239 h 390"/>
                  <a:gd name="T32" fmla="*/ 280 w 280"/>
                  <a:gd name="T33" fmla="*/ 218 h 390"/>
                  <a:gd name="T34" fmla="*/ 275 w 280"/>
                  <a:gd name="T35" fmla="*/ 179 h 390"/>
                  <a:gd name="T36" fmla="*/ 263 w 280"/>
                  <a:gd name="T37" fmla="*/ 144 h 390"/>
                  <a:gd name="T38" fmla="*/ 245 w 280"/>
                  <a:gd name="T39" fmla="*/ 110 h 390"/>
                  <a:gd name="T40" fmla="*/ 219 w 280"/>
                  <a:gd name="T41" fmla="*/ 80 h 390"/>
                  <a:gd name="T42" fmla="*/ 187 w 280"/>
                  <a:gd name="T43" fmla="*/ 54 h 390"/>
                  <a:gd name="T44" fmla="*/ 148 w 280"/>
                  <a:gd name="T45" fmla="*/ 32 h 390"/>
                  <a:gd name="T46" fmla="*/ 103 w 280"/>
                  <a:gd name="T47" fmla="*/ 15 h 390"/>
                  <a:gd name="T48" fmla="*/ 51 w 280"/>
                  <a:gd name="T49" fmla="*/ 2 h 390"/>
                  <a:gd name="T50" fmla="*/ 41 w 280"/>
                  <a:gd name="T51" fmla="*/ 0 h 390"/>
                  <a:gd name="T52" fmla="*/ 21 w 280"/>
                  <a:gd name="T53" fmla="*/ 6 h 390"/>
                  <a:gd name="T54" fmla="*/ 13 w 280"/>
                  <a:gd name="T55" fmla="*/ 13 h 390"/>
                  <a:gd name="T56" fmla="*/ 2 w 280"/>
                  <a:gd name="T57" fmla="*/ 30 h 390"/>
                  <a:gd name="T58" fmla="*/ 2 w 280"/>
                  <a:gd name="T59" fmla="*/ 50 h 390"/>
                  <a:gd name="T60" fmla="*/ 6 w 280"/>
                  <a:gd name="T61" fmla="*/ 71 h 390"/>
                  <a:gd name="T62" fmla="*/ 129 w 280"/>
                  <a:gd name="T63" fmla="*/ 289 h 390"/>
                  <a:gd name="T64" fmla="*/ 114 w 280"/>
                  <a:gd name="T65" fmla="*/ 192 h 390"/>
                  <a:gd name="T66" fmla="*/ 97 w 280"/>
                  <a:gd name="T67" fmla="*/ 103 h 390"/>
                  <a:gd name="T68" fmla="*/ 140 w 280"/>
                  <a:gd name="T69" fmla="*/ 123 h 390"/>
                  <a:gd name="T70" fmla="*/ 170 w 280"/>
                  <a:gd name="T71" fmla="*/ 151 h 390"/>
                  <a:gd name="T72" fmla="*/ 189 w 280"/>
                  <a:gd name="T73" fmla="*/ 183 h 390"/>
                  <a:gd name="T74" fmla="*/ 196 w 280"/>
                  <a:gd name="T75" fmla="*/ 220 h 390"/>
                  <a:gd name="T76" fmla="*/ 194 w 280"/>
                  <a:gd name="T77" fmla="*/ 231 h 390"/>
                  <a:gd name="T78" fmla="*/ 183 w 280"/>
                  <a:gd name="T79" fmla="*/ 252 h 390"/>
                  <a:gd name="T80" fmla="*/ 165 w 280"/>
                  <a:gd name="T81" fmla="*/ 269 h 390"/>
                  <a:gd name="T82" fmla="*/ 129 w 280"/>
                  <a:gd name="T83" fmla="*/ 289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80" h="390">
                    <a:moveTo>
                      <a:pt x="6" y="71"/>
                    </a:moveTo>
                    <a:lnTo>
                      <a:pt x="6" y="71"/>
                    </a:lnTo>
                    <a:lnTo>
                      <a:pt x="6" y="75"/>
                    </a:lnTo>
                    <a:lnTo>
                      <a:pt x="6" y="75"/>
                    </a:lnTo>
                    <a:lnTo>
                      <a:pt x="19" y="136"/>
                    </a:lnTo>
                    <a:lnTo>
                      <a:pt x="30" y="205"/>
                    </a:lnTo>
                    <a:lnTo>
                      <a:pt x="41" y="276"/>
                    </a:lnTo>
                    <a:lnTo>
                      <a:pt x="53" y="355"/>
                    </a:lnTo>
                    <a:lnTo>
                      <a:pt x="53" y="355"/>
                    </a:lnTo>
                    <a:lnTo>
                      <a:pt x="54" y="362"/>
                    </a:lnTo>
                    <a:lnTo>
                      <a:pt x="58" y="371"/>
                    </a:lnTo>
                    <a:lnTo>
                      <a:pt x="64" y="379"/>
                    </a:lnTo>
                    <a:lnTo>
                      <a:pt x="71" y="385"/>
                    </a:lnTo>
                    <a:lnTo>
                      <a:pt x="71" y="385"/>
                    </a:lnTo>
                    <a:lnTo>
                      <a:pt x="82" y="388"/>
                    </a:lnTo>
                    <a:lnTo>
                      <a:pt x="94" y="390"/>
                    </a:lnTo>
                    <a:lnTo>
                      <a:pt x="94" y="390"/>
                    </a:lnTo>
                    <a:lnTo>
                      <a:pt x="107" y="388"/>
                    </a:lnTo>
                    <a:lnTo>
                      <a:pt x="107" y="388"/>
                    </a:lnTo>
                    <a:lnTo>
                      <a:pt x="133" y="379"/>
                    </a:lnTo>
                    <a:lnTo>
                      <a:pt x="155" y="370"/>
                    </a:lnTo>
                    <a:lnTo>
                      <a:pt x="176" y="360"/>
                    </a:lnTo>
                    <a:lnTo>
                      <a:pt x="194" y="349"/>
                    </a:lnTo>
                    <a:lnTo>
                      <a:pt x="211" y="338"/>
                    </a:lnTo>
                    <a:lnTo>
                      <a:pt x="226" y="327"/>
                    </a:lnTo>
                    <a:lnTo>
                      <a:pt x="237" y="315"/>
                    </a:lnTo>
                    <a:lnTo>
                      <a:pt x="249" y="304"/>
                    </a:lnTo>
                    <a:lnTo>
                      <a:pt x="256" y="293"/>
                    </a:lnTo>
                    <a:lnTo>
                      <a:pt x="263" y="282"/>
                    </a:lnTo>
                    <a:lnTo>
                      <a:pt x="269" y="271"/>
                    </a:lnTo>
                    <a:lnTo>
                      <a:pt x="273" y="259"/>
                    </a:lnTo>
                    <a:lnTo>
                      <a:pt x="278" y="239"/>
                    </a:lnTo>
                    <a:lnTo>
                      <a:pt x="280" y="218"/>
                    </a:lnTo>
                    <a:lnTo>
                      <a:pt x="280" y="218"/>
                    </a:lnTo>
                    <a:lnTo>
                      <a:pt x="278" y="200"/>
                    </a:lnTo>
                    <a:lnTo>
                      <a:pt x="275" y="179"/>
                    </a:lnTo>
                    <a:lnTo>
                      <a:pt x="271" y="161"/>
                    </a:lnTo>
                    <a:lnTo>
                      <a:pt x="263" y="144"/>
                    </a:lnTo>
                    <a:lnTo>
                      <a:pt x="254" y="125"/>
                    </a:lnTo>
                    <a:lnTo>
                      <a:pt x="245" y="110"/>
                    </a:lnTo>
                    <a:lnTo>
                      <a:pt x="234" y="95"/>
                    </a:lnTo>
                    <a:lnTo>
                      <a:pt x="219" y="80"/>
                    </a:lnTo>
                    <a:lnTo>
                      <a:pt x="204" y="67"/>
                    </a:lnTo>
                    <a:lnTo>
                      <a:pt x="187" y="54"/>
                    </a:lnTo>
                    <a:lnTo>
                      <a:pt x="168" y="43"/>
                    </a:lnTo>
                    <a:lnTo>
                      <a:pt x="148" y="32"/>
                    </a:lnTo>
                    <a:lnTo>
                      <a:pt x="125" y="22"/>
                    </a:lnTo>
                    <a:lnTo>
                      <a:pt x="103" y="15"/>
                    </a:lnTo>
                    <a:lnTo>
                      <a:pt x="79" y="8"/>
                    </a:lnTo>
                    <a:lnTo>
                      <a:pt x="51" y="2"/>
                    </a:lnTo>
                    <a:lnTo>
                      <a:pt x="51" y="2"/>
                    </a:lnTo>
                    <a:lnTo>
                      <a:pt x="41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8" y="21"/>
                    </a:lnTo>
                    <a:lnTo>
                      <a:pt x="2" y="30"/>
                    </a:lnTo>
                    <a:lnTo>
                      <a:pt x="0" y="39"/>
                    </a:lnTo>
                    <a:lnTo>
                      <a:pt x="2" y="50"/>
                    </a:lnTo>
                    <a:lnTo>
                      <a:pt x="2" y="50"/>
                    </a:lnTo>
                    <a:lnTo>
                      <a:pt x="6" y="71"/>
                    </a:lnTo>
                    <a:lnTo>
                      <a:pt x="6" y="71"/>
                    </a:lnTo>
                    <a:close/>
                    <a:moveTo>
                      <a:pt x="129" y="289"/>
                    </a:moveTo>
                    <a:lnTo>
                      <a:pt x="129" y="289"/>
                    </a:lnTo>
                    <a:lnTo>
                      <a:pt x="114" y="192"/>
                    </a:lnTo>
                    <a:lnTo>
                      <a:pt x="97" y="103"/>
                    </a:lnTo>
                    <a:lnTo>
                      <a:pt x="97" y="103"/>
                    </a:lnTo>
                    <a:lnTo>
                      <a:pt x="120" y="112"/>
                    </a:lnTo>
                    <a:lnTo>
                      <a:pt x="140" y="123"/>
                    </a:lnTo>
                    <a:lnTo>
                      <a:pt x="157" y="136"/>
                    </a:lnTo>
                    <a:lnTo>
                      <a:pt x="170" y="151"/>
                    </a:lnTo>
                    <a:lnTo>
                      <a:pt x="181" y="166"/>
                    </a:lnTo>
                    <a:lnTo>
                      <a:pt x="189" y="183"/>
                    </a:lnTo>
                    <a:lnTo>
                      <a:pt x="194" y="202"/>
                    </a:lnTo>
                    <a:lnTo>
                      <a:pt x="196" y="220"/>
                    </a:lnTo>
                    <a:lnTo>
                      <a:pt x="196" y="220"/>
                    </a:lnTo>
                    <a:lnTo>
                      <a:pt x="194" y="231"/>
                    </a:lnTo>
                    <a:lnTo>
                      <a:pt x="191" y="241"/>
                    </a:lnTo>
                    <a:lnTo>
                      <a:pt x="183" y="252"/>
                    </a:lnTo>
                    <a:lnTo>
                      <a:pt x="174" y="259"/>
                    </a:lnTo>
                    <a:lnTo>
                      <a:pt x="165" y="269"/>
                    </a:lnTo>
                    <a:lnTo>
                      <a:pt x="153" y="276"/>
                    </a:lnTo>
                    <a:lnTo>
                      <a:pt x="129" y="289"/>
                    </a:lnTo>
                    <a:lnTo>
                      <a:pt x="129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25" name="Freeform 263"/>
              <p:cNvSpPr>
                <a:spLocks/>
              </p:cNvSpPr>
              <p:nvPr/>
            </p:nvSpPr>
            <p:spPr bwMode="auto">
              <a:xfrm>
                <a:off x="5487988" y="2235200"/>
                <a:ext cx="101600" cy="161925"/>
              </a:xfrm>
              <a:custGeom>
                <a:avLst/>
                <a:gdLst>
                  <a:gd name="T0" fmla="*/ 71 w 127"/>
                  <a:gd name="T1" fmla="*/ 0 h 204"/>
                  <a:gd name="T2" fmla="*/ 71 w 127"/>
                  <a:gd name="T3" fmla="*/ 0 h 204"/>
                  <a:gd name="T4" fmla="*/ 58 w 127"/>
                  <a:gd name="T5" fmla="*/ 0 h 204"/>
                  <a:gd name="T6" fmla="*/ 46 w 127"/>
                  <a:gd name="T7" fmla="*/ 4 h 204"/>
                  <a:gd name="T8" fmla="*/ 35 w 127"/>
                  <a:gd name="T9" fmla="*/ 10 h 204"/>
                  <a:gd name="T10" fmla="*/ 26 w 127"/>
                  <a:gd name="T11" fmla="*/ 15 h 204"/>
                  <a:gd name="T12" fmla="*/ 18 w 127"/>
                  <a:gd name="T13" fmla="*/ 25 h 204"/>
                  <a:gd name="T14" fmla="*/ 11 w 127"/>
                  <a:gd name="T15" fmla="*/ 34 h 204"/>
                  <a:gd name="T16" fmla="*/ 7 w 127"/>
                  <a:gd name="T17" fmla="*/ 47 h 204"/>
                  <a:gd name="T18" fmla="*/ 5 w 127"/>
                  <a:gd name="T19" fmla="*/ 58 h 204"/>
                  <a:gd name="T20" fmla="*/ 0 w 127"/>
                  <a:gd name="T21" fmla="*/ 137 h 204"/>
                  <a:gd name="T22" fmla="*/ 0 w 127"/>
                  <a:gd name="T23" fmla="*/ 137 h 204"/>
                  <a:gd name="T24" fmla="*/ 0 w 127"/>
                  <a:gd name="T25" fmla="*/ 150 h 204"/>
                  <a:gd name="T26" fmla="*/ 2 w 127"/>
                  <a:gd name="T27" fmla="*/ 161 h 204"/>
                  <a:gd name="T28" fmla="*/ 7 w 127"/>
                  <a:gd name="T29" fmla="*/ 172 h 204"/>
                  <a:gd name="T30" fmla="*/ 13 w 127"/>
                  <a:gd name="T31" fmla="*/ 181 h 204"/>
                  <a:gd name="T32" fmla="*/ 22 w 127"/>
                  <a:gd name="T33" fmla="*/ 191 h 204"/>
                  <a:gd name="T34" fmla="*/ 32 w 127"/>
                  <a:gd name="T35" fmla="*/ 196 h 204"/>
                  <a:gd name="T36" fmla="*/ 43 w 127"/>
                  <a:gd name="T37" fmla="*/ 202 h 204"/>
                  <a:gd name="T38" fmla="*/ 56 w 127"/>
                  <a:gd name="T39" fmla="*/ 204 h 204"/>
                  <a:gd name="T40" fmla="*/ 56 w 127"/>
                  <a:gd name="T41" fmla="*/ 204 h 204"/>
                  <a:gd name="T42" fmla="*/ 69 w 127"/>
                  <a:gd name="T43" fmla="*/ 204 h 204"/>
                  <a:gd name="T44" fmla="*/ 80 w 127"/>
                  <a:gd name="T45" fmla="*/ 200 h 204"/>
                  <a:gd name="T46" fmla="*/ 91 w 127"/>
                  <a:gd name="T47" fmla="*/ 194 h 204"/>
                  <a:gd name="T48" fmla="*/ 101 w 127"/>
                  <a:gd name="T49" fmla="*/ 189 h 204"/>
                  <a:gd name="T50" fmla="*/ 108 w 127"/>
                  <a:gd name="T51" fmla="*/ 179 h 204"/>
                  <a:gd name="T52" fmla="*/ 114 w 127"/>
                  <a:gd name="T53" fmla="*/ 170 h 204"/>
                  <a:gd name="T54" fmla="*/ 119 w 127"/>
                  <a:gd name="T55" fmla="*/ 157 h 204"/>
                  <a:gd name="T56" fmla="*/ 121 w 127"/>
                  <a:gd name="T57" fmla="*/ 146 h 204"/>
                  <a:gd name="T58" fmla="*/ 127 w 127"/>
                  <a:gd name="T59" fmla="*/ 68 h 204"/>
                  <a:gd name="T60" fmla="*/ 127 w 127"/>
                  <a:gd name="T61" fmla="*/ 68 h 204"/>
                  <a:gd name="T62" fmla="*/ 127 w 127"/>
                  <a:gd name="T63" fmla="*/ 54 h 204"/>
                  <a:gd name="T64" fmla="*/ 123 w 127"/>
                  <a:gd name="T65" fmla="*/ 43 h 204"/>
                  <a:gd name="T66" fmla="*/ 119 w 127"/>
                  <a:gd name="T67" fmla="*/ 32 h 204"/>
                  <a:gd name="T68" fmla="*/ 112 w 127"/>
                  <a:gd name="T69" fmla="*/ 23 h 204"/>
                  <a:gd name="T70" fmla="*/ 104 w 127"/>
                  <a:gd name="T71" fmla="*/ 13 h 204"/>
                  <a:gd name="T72" fmla="*/ 95 w 127"/>
                  <a:gd name="T73" fmla="*/ 8 h 204"/>
                  <a:gd name="T74" fmla="*/ 84 w 127"/>
                  <a:gd name="T75" fmla="*/ 2 h 204"/>
                  <a:gd name="T76" fmla="*/ 71 w 127"/>
                  <a:gd name="T77" fmla="*/ 0 h 204"/>
                  <a:gd name="T78" fmla="*/ 71 w 127"/>
                  <a:gd name="T7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7" h="204">
                    <a:moveTo>
                      <a:pt x="71" y="0"/>
                    </a:moveTo>
                    <a:lnTo>
                      <a:pt x="71" y="0"/>
                    </a:lnTo>
                    <a:lnTo>
                      <a:pt x="58" y="0"/>
                    </a:lnTo>
                    <a:lnTo>
                      <a:pt x="46" y="4"/>
                    </a:lnTo>
                    <a:lnTo>
                      <a:pt x="35" y="10"/>
                    </a:lnTo>
                    <a:lnTo>
                      <a:pt x="26" y="15"/>
                    </a:lnTo>
                    <a:lnTo>
                      <a:pt x="18" y="25"/>
                    </a:lnTo>
                    <a:lnTo>
                      <a:pt x="11" y="34"/>
                    </a:lnTo>
                    <a:lnTo>
                      <a:pt x="7" y="47"/>
                    </a:lnTo>
                    <a:lnTo>
                      <a:pt x="5" y="58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0" y="150"/>
                    </a:lnTo>
                    <a:lnTo>
                      <a:pt x="2" y="161"/>
                    </a:lnTo>
                    <a:lnTo>
                      <a:pt x="7" y="172"/>
                    </a:lnTo>
                    <a:lnTo>
                      <a:pt x="13" y="181"/>
                    </a:lnTo>
                    <a:lnTo>
                      <a:pt x="22" y="191"/>
                    </a:lnTo>
                    <a:lnTo>
                      <a:pt x="32" y="196"/>
                    </a:lnTo>
                    <a:lnTo>
                      <a:pt x="43" y="202"/>
                    </a:lnTo>
                    <a:lnTo>
                      <a:pt x="56" y="204"/>
                    </a:lnTo>
                    <a:lnTo>
                      <a:pt x="56" y="204"/>
                    </a:lnTo>
                    <a:lnTo>
                      <a:pt x="69" y="204"/>
                    </a:lnTo>
                    <a:lnTo>
                      <a:pt x="80" y="200"/>
                    </a:lnTo>
                    <a:lnTo>
                      <a:pt x="91" y="194"/>
                    </a:lnTo>
                    <a:lnTo>
                      <a:pt x="101" y="189"/>
                    </a:lnTo>
                    <a:lnTo>
                      <a:pt x="108" y="179"/>
                    </a:lnTo>
                    <a:lnTo>
                      <a:pt x="114" y="170"/>
                    </a:lnTo>
                    <a:lnTo>
                      <a:pt x="119" y="157"/>
                    </a:lnTo>
                    <a:lnTo>
                      <a:pt x="121" y="146"/>
                    </a:lnTo>
                    <a:lnTo>
                      <a:pt x="127" y="68"/>
                    </a:lnTo>
                    <a:lnTo>
                      <a:pt x="127" y="68"/>
                    </a:lnTo>
                    <a:lnTo>
                      <a:pt x="127" y="54"/>
                    </a:lnTo>
                    <a:lnTo>
                      <a:pt x="123" y="43"/>
                    </a:lnTo>
                    <a:lnTo>
                      <a:pt x="119" y="32"/>
                    </a:lnTo>
                    <a:lnTo>
                      <a:pt x="112" y="23"/>
                    </a:lnTo>
                    <a:lnTo>
                      <a:pt x="104" y="13"/>
                    </a:lnTo>
                    <a:lnTo>
                      <a:pt x="95" y="8"/>
                    </a:lnTo>
                    <a:lnTo>
                      <a:pt x="84" y="2"/>
                    </a:lnTo>
                    <a:lnTo>
                      <a:pt x="71" y="0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26" name="Freeform 264"/>
              <p:cNvSpPr>
                <a:spLocks/>
              </p:cNvSpPr>
              <p:nvPr/>
            </p:nvSpPr>
            <p:spPr bwMode="auto">
              <a:xfrm>
                <a:off x="5875338" y="2235200"/>
                <a:ext cx="100013" cy="161925"/>
              </a:xfrm>
              <a:custGeom>
                <a:avLst/>
                <a:gdLst>
                  <a:gd name="T0" fmla="*/ 56 w 127"/>
                  <a:gd name="T1" fmla="*/ 0 h 204"/>
                  <a:gd name="T2" fmla="*/ 56 w 127"/>
                  <a:gd name="T3" fmla="*/ 0 h 204"/>
                  <a:gd name="T4" fmla="*/ 43 w 127"/>
                  <a:gd name="T5" fmla="*/ 2 h 204"/>
                  <a:gd name="T6" fmla="*/ 32 w 127"/>
                  <a:gd name="T7" fmla="*/ 8 h 204"/>
                  <a:gd name="T8" fmla="*/ 22 w 127"/>
                  <a:gd name="T9" fmla="*/ 13 h 204"/>
                  <a:gd name="T10" fmla="*/ 13 w 127"/>
                  <a:gd name="T11" fmla="*/ 23 h 204"/>
                  <a:gd name="T12" fmla="*/ 7 w 127"/>
                  <a:gd name="T13" fmla="*/ 32 h 204"/>
                  <a:gd name="T14" fmla="*/ 4 w 127"/>
                  <a:gd name="T15" fmla="*/ 43 h 204"/>
                  <a:gd name="T16" fmla="*/ 0 w 127"/>
                  <a:gd name="T17" fmla="*/ 54 h 204"/>
                  <a:gd name="T18" fmla="*/ 0 w 127"/>
                  <a:gd name="T19" fmla="*/ 68 h 204"/>
                  <a:gd name="T20" fmla="*/ 5 w 127"/>
                  <a:gd name="T21" fmla="*/ 146 h 204"/>
                  <a:gd name="T22" fmla="*/ 5 w 127"/>
                  <a:gd name="T23" fmla="*/ 146 h 204"/>
                  <a:gd name="T24" fmla="*/ 7 w 127"/>
                  <a:gd name="T25" fmla="*/ 157 h 204"/>
                  <a:gd name="T26" fmla="*/ 13 w 127"/>
                  <a:gd name="T27" fmla="*/ 170 h 204"/>
                  <a:gd name="T28" fmla="*/ 18 w 127"/>
                  <a:gd name="T29" fmla="*/ 179 h 204"/>
                  <a:gd name="T30" fmla="*/ 26 w 127"/>
                  <a:gd name="T31" fmla="*/ 189 h 204"/>
                  <a:gd name="T32" fmla="*/ 35 w 127"/>
                  <a:gd name="T33" fmla="*/ 194 h 204"/>
                  <a:gd name="T34" fmla="*/ 46 w 127"/>
                  <a:gd name="T35" fmla="*/ 200 h 204"/>
                  <a:gd name="T36" fmla="*/ 58 w 127"/>
                  <a:gd name="T37" fmla="*/ 204 h 204"/>
                  <a:gd name="T38" fmla="*/ 71 w 127"/>
                  <a:gd name="T39" fmla="*/ 204 h 204"/>
                  <a:gd name="T40" fmla="*/ 71 w 127"/>
                  <a:gd name="T41" fmla="*/ 204 h 204"/>
                  <a:gd name="T42" fmla="*/ 84 w 127"/>
                  <a:gd name="T43" fmla="*/ 202 h 204"/>
                  <a:gd name="T44" fmla="*/ 95 w 127"/>
                  <a:gd name="T45" fmla="*/ 196 h 204"/>
                  <a:gd name="T46" fmla="*/ 104 w 127"/>
                  <a:gd name="T47" fmla="*/ 191 h 204"/>
                  <a:gd name="T48" fmla="*/ 114 w 127"/>
                  <a:gd name="T49" fmla="*/ 181 h 204"/>
                  <a:gd name="T50" fmla="*/ 119 w 127"/>
                  <a:gd name="T51" fmla="*/ 172 h 204"/>
                  <a:gd name="T52" fmla="*/ 125 w 127"/>
                  <a:gd name="T53" fmla="*/ 161 h 204"/>
                  <a:gd name="T54" fmla="*/ 127 w 127"/>
                  <a:gd name="T55" fmla="*/ 150 h 204"/>
                  <a:gd name="T56" fmla="*/ 127 w 127"/>
                  <a:gd name="T57" fmla="*/ 137 h 204"/>
                  <a:gd name="T58" fmla="*/ 121 w 127"/>
                  <a:gd name="T59" fmla="*/ 58 h 204"/>
                  <a:gd name="T60" fmla="*/ 121 w 127"/>
                  <a:gd name="T61" fmla="*/ 58 h 204"/>
                  <a:gd name="T62" fmla="*/ 119 w 127"/>
                  <a:gd name="T63" fmla="*/ 47 h 204"/>
                  <a:gd name="T64" fmla="*/ 114 w 127"/>
                  <a:gd name="T65" fmla="*/ 34 h 204"/>
                  <a:gd name="T66" fmla="*/ 108 w 127"/>
                  <a:gd name="T67" fmla="*/ 25 h 204"/>
                  <a:gd name="T68" fmla="*/ 101 w 127"/>
                  <a:gd name="T69" fmla="*/ 15 h 204"/>
                  <a:gd name="T70" fmla="*/ 91 w 127"/>
                  <a:gd name="T71" fmla="*/ 10 h 204"/>
                  <a:gd name="T72" fmla="*/ 80 w 127"/>
                  <a:gd name="T73" fmla="*/ 4 h 204"/>
                  <a:gd name="T74" fmla="*/ 69 w 127"/>
                  <a:gd name="T75" fmla="*/ 0 h 204"/>
                  <a:gd name="T76" fmla="*/ 56 w 127"/>
                  <a:gd name="T77" fmla="*/ 0 h 204"/>
                  <a:gd name="T78" fmla="*/ 56 w 127"/>
                  <a:gd name="T7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7" h="204">
                    <a:moveTo>
                      <a:pt x="56" y="0"/>
                    </a:moveTo>
                    <a:lnTo>
                      <a:pt x="56" y="0"/>
                    </a:lnTo>
                    <a:lnTo>
                      <a:pt x="43" y="2"/>
                    </a:lnTo>
                    <a:lnTo>
                      <a:pt x="32" y="8"/>
                    </a:lnTo>
                    <a:lnTo>
                      <a:pt x="22" y="13"/>
                    </a:lnTo>
                    <a:lnTo>
                      <a:pt x="13" y="23"/>
                    </a:lnTo>
                    <a:lnTo>
                      <a:pt x="7" y="32"/>
                    </a:lnTo>
                    <a:lnTo>
                      <a:pt x="4" y="43"/>
                    </a:lnTo>
                    <a:lnTo>
                      <a:pt x="0" y="54"/>
                    </a:lnTo>
                    <a:lnTo>
                      <a:pt x="0" y="68"/>
                    </a:lnTo>
                    <a:lnTo>
                      <a:pt x="5" y="146"/>
                    </a:lnTo>
                    <a:lnTo>
                      <a:pt x="5" y="146"/>
                    </a:lnTo>
                    <a:lnTo>
                      <a:pt x="7" y="157"/>
                    </a:lnTo>
                    <a:lnTo>
                      <a:pt x="13" y="170"/>
                    </a:lnTo>
                    <a:lnTo>
                      <a:pt x="18" y="179"/>
                    </a:lnTo>
                    <a:lnTo>
                      <a:pt x="26" y="189"/>
                    </a:lnTo>
                    <a:lnTo>
                      <a:pt x="35" y="194"/>
                    </a:lnTo>
                    <a:lnTo>
                      <a:pt x="46" y="200"/>
                    </a:lnTo>
                    <a:lnTo>
                      <a:pt x="58" y="204"/>
                    </a:lnTo>
                    <a:lnTo>
                      <a:pt x="71" y="204"/>
                    </a:lnTo>
                    <a:lnTo>
                      <a:pt x="71" y="204"/>
                    </a:lnTo>
                    <a:lnTo>
                      <a:pt x="84" y="202"/>
                    </a:lnTo>
                    <a:lnTo>
                      <a:pt x="95" y="196"/>
                    </a:lnTo>
                    <a:lnTo>
                      <a:pt x="104" y="191"/>
                    </a:lnTo>
                    <a:lnTo>
                      <a:pt x="114" y="181"/>
                    </a:lnTo>
                    <a:lnTo>
                      <a:pt x="119" y="172"/>
                    </a:lnTo>
                    <a:lnTo>
                      <a:pt x="125" y="161"/>
                    </a:lnTo>
                    <a:lnTo>
                      <a:pt x="127" y="150"/>
                    </a:lnTo>
                    <a:lnTo>
                      <a:pt x="127" y="137"/>
                    </a:lnTo>
                    <a:lnTo>
                      <a:pt x="121" y="58"/>
                    </a:lnTo>
                    <a:lnTo>
                      <a:pt x="121" y="58"/>
                    </a:lnTo>
                    <a:lnTo>
                      <a:pt x="119" y="47"/>
                    </a:lnTo>
                    <a:lnTo>
                      <a:pt x="114" y="34"/>
                    </a:lnTo>
                    <a:lnTo>
                      <a:pt x="108" y="25"/>
                    </a:lnTo>
                    <a:lnTo>
                      <a:pt x="101" y="15"/>
                    </a:lnTo>
                    <a:lnTo>
                      <a:pt x="91" y="10"/>
                    </a:lnTo>
                    <a:lnTo>
                      <a:pt x="80" y="4"/>
                    </a:lnTo>
                    <a:lnTo>
                      <a:pt x="69" y="0"/>
                    </a:lnTo>
                    <a:lnTo>
                      <a:pt x="56" y="0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16" name="그룹 42"/>
            <p:cNvGrpSpPr/>
            <p:nvPr/>
          </p:nvGrpSpPr>
          <p:grpSpPr>
            <a:xfrm>
              <a:off x="7799489" y="3888934"/>
              <a:ext cx="548770" cy="474713"/>
              <a:chOff x="6620815" y="3930208"/>
              <a:chExt cx="548770" cy="474713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6620815" y="3930208"/>
                <a:ext cx="548770" cy="474713"/>
              </a:xfrm>
              <a:custGeom>
                <a:avLst/>
                <a:gdLst>
                  <a:gd name="T0" fmla="*/ 730 w 741"/>
                  <a:gd name="T1" fmla="*/ 232 h 641"/>
                  <a:gd name="T2" fmla="*/ 721 w 741"/>
                  <a:gd name="T3" fmla="*/ 205 h 641"/>
                  <a:gd name="T4" fmla="*/ 709 w 741"/>
                  <a:gd name="T5" fmla="*/ 180 h 641"/>
                  <a:gd name="T6" fmla="*/ 679 w 741"/>
                  <a:gd name="T7" fmla="*/ 134 h 641"/>
                  <a:gd name="T8" fmla="*/ 640 w 741"/>
                  <a:gd name="T9" fmla="*/ 94 h 641"/>
                  <a:gd name="T10" fmla="*/ 596 w 741"/>
                  <a:gd name="T11" fmla="*/ 63 h 641"/>
                  <a:gd name="T12" fmla="*/ 546 w 741"/>
                  <a:gd name="T13" fmla="*/ 37 h 641"/>
                  <a:gd name="T14" fmla="*/ 493 w 741"/>
                  <a:gd name="T15" fmla="*/ 19 h 641"/>
                  <a:gd name="T16" fmla="*/ 438 w 741"/>
                  <a:gd name="T17" fmla="*/ 6 h 641"/>
                  <a:gd name="T18" fmla="*/ 383 w 741"/>
                  <a:gd name="T19" fmla="*/ 0 h 641"/>
                  <a:gd name="T20" fmla="*/ 364 w 741"/>
                  <a:gd name="T21" fmla="*/ 0 h 641"/>
                  <a:gd name="T22" fmla="*/ 326 w 741"/>
                  <a:gd name="T23" fmla="*/ 1 h 641"/>
                  <a:gd name="T24" fmla="*/ 273 w 741"/>
                  <a:gd name="T25" fmla="*/ 9 h 641"/>
                  <a:gd name="T26" fmla="*/ 206 w 741"/>
                  <a:gd name="T27" fmla="*/ 27 h 641"/>
                  <a:gd name="T28" fmla="*/ 145 w 741"/>
                  <a:gd name="T29" fmla="*/ 56 h 641"/>
                  <a:gd name="T30" fmla="*/ 105 w 741"/>
                  <a:gd name="T31" fmla="*/ 84 h 641"/>
                  <a:gd name="T32" fmla="*/ 82 w 741"/>
                  <a:gd name="T33" fmla="*/ 104 h 641"/>
                  <a:gd name="T34" fmla="*/ 61 w 741"/>
                  <a:gd name="T35" fmla="*/ 127 h 641"/>
                  <a:gd name="T36" fmla="*/ 43 w 741"/>
                  <a:gd name="T37" fmla="*/ 151 h 641"/>
                  <a:gd name="T38" fmla="*/ 27 w 741"/>
                  <a:gd name="T39" fmla="*/ 178 h 641"/>
                  <a:gd name="T40" fmla="*/ 16 w 741"/>
                  <a:gd name="T41" fmla="*/ 205 h 641"/>
                  <a:gd name="T42" fmla="*/ 6 w 741"/>
                  <a:gd name="T43" fmla="*/ 233 h 641"/>
                  <a:gd name="T44" fmla="*/ 1 w 741"/>
                  <a:gd name="T45" fmla="*/ 263 h 641"/>
                  <a:gd name="T46" fmla="*/ 0 w 741"/>
                  <a:gd name="T47" fmla="*/ 278 h 641"/>
                  <a:gd name="T48" fmla="*/ 2 w 741"/>
                  <a:gd name="T49" fmla="*/ 333 h 641"/>
                  <a:gd name="T50" fmla="*/ 16 w 741"/>
                  <a:gd name="T51" fmla="*/ 381 h 641"/>
                  <a:gd name="T52" fmla="*/ 37 w 741"/>
                  <a:gd name="T53" fmla="*/ 425 h 641"/>
                  <a:gd name="T54" fmla="*/ 65 w 741"/>
                  <a:gd name="T55" fmla="*/ 463 h 641"/>
                  <a:gd name="T56" fmla="*/ 100 w 741"/>
                  <a:gd name="T57" fmla="*/ 495 h 641"/>
                  <a:gd name="T58" fmla="*/ 139 w 741"/>
                  <a:gd name="T59" fmla="*/ 523 h 641"/>
                  <a:gd name="T60" fmla="*/ 181 w 741"/>
                  <a:gd name="T61" fmla="*/ 545 h 641"/>
                  <a:gd name="T62" fmla="*/ 226 w 741"/>
                  <a:gd name="T63" fmla="*/ 564 h 641"/>
                  <a:gd name="T64" fmla="*/ 244 w 741"/>
                  <a:gd name="T65" fmla="*/ 570 h 641"/>
                  <a:gd name="T66" fmla="*/ 283 w 741"/>
                  <a:gd name="T67" fmla="*/ 577 h 641"/>
                  <a:gd name="T68" fmla="*/ 324 w 741"/>
                  <a:gd name="T69" fmla="*/ 582 h 641"/>
                  <a:gd name="T70" fmla="*/ 385 w 741"/>
                  <a:gd name="T71" fmla="*/ 584 h 641"/>
                  <a:gd name="T72" fmla="*/ 462 w 741"/>
                  <a:gd name="T73" fmla="*/ 576 h 641"/>
                  <a:gd name="T74" fmla="*/ 527 w 741"/>
                  <a:gd name="T75" fmla="*/ 563 h 641"/>
                  <a:gd name="T76" fmla="*/ 561 w 741"/>
                  <a:gd name="T77" fmla="*/ 587 h 641"/>
                  <a:gd name="T78" fmla="*/ 593 w 741"/>
                  <a:gd name="T79" fmla="*/ 608 h 641"/>
                  <a:gd name="T80" fmla="*/ 630 w 741"/>
                  <a:gd name="T81" fmla="*/ 626 h 641"/>
                  <a:gd name="T82" fmla="*/ 680 w 741"/>
                  <a:gd name="T83" fmla="*/ 641 h 641"/>
                  <a:gd name="T84" fmla="*/ 660 w 741"/>
                  <a:gd name="T85" fmla="*/ 591 h 641"/>
                  <a:gd name="T86" fmla="*/ 653 w 741"/>
                  <a:gd name="T87" fmla="*/ 561 h 641"/>
                  <a:gd name="T88" fmla="*/ 652 w 741"/>
                  <a:gd name="T89" fmla="*/ 544 h 641"/>
                  <a:gd name="T90" fmla="*/ 654 w 741"/>
                  <a:gd name="T91" fmla="*/ 526 h 641"/>
                  <a:gd name="T92" fmla="*/ 662 w 741"/>
                  <a:gd name="T93" fmla="*/ 508 h 641"/>
                  <a:gd name="T94" fmla="*/ 684 w 741"/>
                  <a:gd name="T95" fmla="*/ 474 h 641"/>
                  <a:gd name="T96" fmla="*/ 695 w 741"/>
                  <a:gd name="T97" fmla="*/ 458 h 641"/>
                  <a:gd name="T98" fmla="*/ 714 w 741"/>
                  <a:gd name="T99" fmla="*/ 427 h 641"/>
                  <a:gd name="T100" fmla="*/ 727 w 741"/>
                  <a:gd name="T101" fmla="*/ 396 h 641"/>
                  <a:gd name="T102" fmla="*/ 736 w 741"/>
                  <a:gd name="T103" fmla="*/ 366 h 641"/>
                  <a:gd name="T104" fmla="*/ 740 w 741"/>
                  <a:gd name="T105" fmla="*/ 337 h 641"/>
                  <a:gd name="T106" fmla="*/ 741 w 741"/>
                  <a:gd name="T107" fmla="*/ 307 h 641"/>
                  <a:gd name="T108" fmla="*/ 736 w 741"/>
                  <a:gd name="T109" fmla="*/ 262 h 641"/>
                  <a:gd name="T110" fmla="*/ 730 w 741"/>
                  <a:gd name="T111" fmla="*/ 232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1" h="641">
                    <a:moveTo>
                      <a:pt x="730" y="232"/>
                    </a:moveTo>
                    <a:lnTo>
                      <a:pt x="730" y="232"/>
                    </a:lnTo>
                    <a:lnTo>
                      <a:pt x="726" y="219"/>
                    </a:lnTo>
                    <a:lnTo>
                      <a:pt x="721" y="205"/>
                    </a:lnTo>
                    <a:lnTo>
                      <a:pt x="715" y="192"/>
                    </a:lnTo>
                    <a:lnTo>
                      <a:pt x="709" y="180"/>
                    </a:lnTo>
                    <a:lnTo>
                      <a:pt x="695" y="155"/>
                    </a:lnTo>
                    <a:lnTo>
                      <a:pt x="679" y="134"/>
                    </a:lnTo>
                    <a:lnTo>
                      <a:pt x="660" y="113"/>
                    </a:lnTo>
                    <a:lnTo>
                      <a:pt x="640" y="94"/>
                    </a:lnTo>
                    <a:lnTo>
                      <a:pt x="619" y="78"/>
                    </a:lnTo>
                    <a:lnTo>
                      <a:pt x="596" y="63"/>
                    </a:lnTo>
                    <a:lnTo>
                      <a:pt x="571" y="50"/>
                    </a:lnTo>
                    <a:lnTo>
                      <a:pt x="546" y="37"/>
                    </a:lnTo>
                    <a:lnTo>
                      <a:pt x="520" y="27"/>
                    </a:lnTo>
                    <a:lnTo>
                      <a:pt x="493" y="19"/>
                    </a:lnTo>
                    <a:lnTo>
                      <a:pt x="465" y="11"/>
                    </a:lnTo>
                    <a:lnTo>
                      <a:pt x="438" y="6"/>
                    </a:lnTo>
                    <a:lnTo>
                      <a:pt x="411" y="2"/>
                    </a:lnTo>
                    <a:lnTo>
                      <a:pt x="383" y="0"/>
                    </a:lnTo>
                    <a:lnTo>
                      <a:pt x="383" y="0"/>
                    </a:lnTo>
                    <a:lnTo>
                      <a:pt x="364" y="0"/>
                    </a:lnTo>
                    <a:lnTo>
                      <a:pt x="345" y="0"/>
                    </a:lnTo>
                    <a:lnTo>
                      <a:pt x="326" y="1"/>
                    </a:lnTo>
                    <a:lnTo>
                      <a:pt x="309" y="2"/>
                    </a:lnTo>
                    <a:lnTo>
                      <a:pt x="273" y="9"/>
                    </a:lnTo>
                    <a:lnTo>
                      <a:pt x="238" y="16"/>
                    </a:lnTo>
                    <a:lnTo>
                      <a:pt x="206" y="27"/>
                    </a:lnTo>
                    <a:lnTo>
                      <a:pt x="175" y="41"/>
                    </a:lnTo>
                    <a:lnTo>
                      <a:pt x="145" y="56"/>
                    </a:lnTo>
                    <a:lnTo>
                      <a:pt x="118" y="75"/>
                    </a:lnTo>
                    <a:lnTo>
                      <a:pt x="105" y="84"/>
                    </a:lnTo>
                    <a:lnTo>
                      <a:pt x="93" y="94"/>
                    </a:lnTo>
                    <a:lnTo>
                      <a:pt x="82" y="104"/>
                    </a:lnTo>
                    <a:lnTo>
                      <a:pt x="70" y="115"/>
                    </a:lnTo>
                    <a:lnTo>
                      <a:pt x="61" y="127"/>
                    </a:lnTo>
                    <a:lnTo>
                      <a:pt x="52" y="139"/>
                    </a:lnTo>
                    <a:lnTo>
                      <a:pt x="43" y="151"/>
                    </a:lnTo>
                    <a:lnTo>
                      <a:pt x="34" y="164"/>
                    </a:lnTo>
                    <a:lnTo>
                      <a:pt x="27" y="178"/>
                    </a:lnTo>
                    <a:lnTo>
                      <a:pt x="21" y="191"/>
                    </a:lnTo>
                    <a:lnTo>
                      <a:pt x="16" y="205"/>
                    </a:lnTo>
                    <a:lnTo>
                      <a:pt x="11" y="219"/>
                    </a:lnTo>
                    <a:lnTo>
                      <a:pt x="6" y="233"/>
                    </a:lnTo>
                    <a:lnTo>
                      <a:pt x="3" y="248"/>
                    </a:lnTo>
                    <a:lnTo>
                      <a:pt x="1" y="263"/>
                    </a:lnTo>
                    <a:lnTo>
                      <a:pt x="0" y="278"/>
                    </a:lnTo>
                    <a:lnTo>
                      <a:pt x="0" y="278"/>
                    </a:lnTo>
                    <a:lnTo>
                      <a:pt x="0" y="305"/>
                    </a:lnTo>
                    <a:lnTo>
                      <a:pt x="2" y="333"/>
                    </a:lnTo>
                    <a:lnTo>
                      <a:pt x="8" y="358"/>
                    </a:lnTo>
                    <a:lnTo>
                      <a:pt x="16" y="381"/>
                    </a:lnTo>
                    <a:lnTo>
                      <a:pt x="26" y="404"/>
                    </a:lnTo>
                    <a:lnTo>
                      <a:pt x="37" y="425"/>
                    </a:lnTo>
                    <a:lnTo>
                      <a:pt x="51" y="445"/>
                    </a:lnTo>
                    <a:lnTo>
                      <a:pt x="65" y="463"/>
                    </a:lnTo>
                    <a:lnTo>
                      <a:pt x="82" y="479"/>
                    </a:lnTo>
                    <a:lnTo>
                      <a:pt x="100" y="495"/>
                    </a:lnTo>
                    <a:lnTo>
                      <a:pt x="119" y="510"/>
                    </a:lnTo>
                    <a:lnTo>
                      <a:pt x="139" y="523"/>
                    </a:lnTo>
                    <a:lnTo>
                      <a:pt x="160" y="535"/>
                    </a:lnTo>
                    <a:lnTo>
                      <a:pt x="181" y="545"/>
                    </a:lnTo>
                    <a:lnTo>
                      <a:pt x="203" y="555"/>
                    </a:lnTo>
                    <a:lnTo>
                      <a:pt x="226" y="564"/>
                    </a:lnTo>
                    <a:lnTo>
                      <a:pt x="226" y="564"/>
                    </a:lnTo>
                    <a:lnTo>
                      <a:pt x="244" y="570"/>
                    </a:lnTo>
                    <a:lnTo>
                      <a:pt x="263" y="574"/>
                    </a:lnTo>
                    <a:lnTo>
                      <a:pt x="283" y="577"/>
                    </a:lnTo>
                    <a:lnTo>
                      <a:pt x="304" y="581"/>
                    </a:lnTo>
                    <a:lnTo>
                      <a:pt x="324" y="582"/>
                    </a:lnTo>
                    <a:lnTo>
                      <a:pt x="344" y="584"/>
                    </a:lnTo>
                    <a:lnTo>
                      <a:pt x="385" y="584"/>
                    </a:lnTo>
                    <a:lnTo>
                      <a:pt x="424" y="581"/>
                    </a:lnTo>
                    <a:lnTo>
                      <a:pt x="462" y="576"/>
                    </a:lnTo>
                    <a:lnTo>
                      <a:pt x="496" y="570"/>
                    </a:lnTo>
                    <a:lnTo>
                      <a:pt x="527" y="563"/>
                    </a:lnTo>
                    <a:lnTo>
                      <a:pt x="527" y="563"/>
                    </a:lnTo>
                    <a:lnTo>
                      <a:pt x="561" y="587"/>
                    </a:lnTo>
                    <a:lnTo>
                      <a:pt x="577" y="597"/>
                    </a:lnTo>
                    <a:lnTo>
                      <a:pt x="593" y="608"/>
                    </a:lnTo>
                    <a:lnTo>
                      <a:pt x="611" y="617"/>
                    </a:lnTo>
                    <a:lnTo>
                      <a:pt x="630" y="626"/>
                    </a:lnTo>
                    <a:lnTo>
                      <a:pt x="654" y="635"/>
                    </a:lnTo>
                    <a:lnTo>
                      <a:pt x="680" y="641"/>
                    </a:lnTo>
                    <a:lnTo>
                      <a:pt x="680" y="641"/>
                    </a:lnTo>
                    <a:lnTo>
                      <a:pt x="660" y="591"/>
                    </a:lnTo>
                    <a:lnTo>
                      <a:pt x="654" y="571"/>
                    </a:lnTo>
                    <a:lnTo>
                      <a:pt x="653" y="561"/>
                    </a:lnTo>
                    <a:lnTo>
                      <a:pt x="652" y="553"/>
                    </a:lnTo>
                    <a:lnTo>
                      <a:pt x="652" y="544"/>
                    </a:lnTo>
                    <a:lnTo>
                      <a:pt x="652" y="535"/>
                    </a:lnTo>
                    <a:lnTo>
                      <a:pt x="654" y="526"/>
                    </a:lnTo>
                    <a:lnTo>
                      <a:pt x="657" y="518"/>
                    </a:lnTo>
                    <a:lnTo>
                      <a:pt x="662" y="508"/>
                    </a:lnTo>
                    <a:lnTo>
                      <a:pt x="668" y="498"/>
                    </a:lnTo>
                    <a:lnTo>
                      <a:pt x="684" y="474"/>
                    </a:lnTo>
                    <a:lnTo>
                      <a:pt x="684" y="474"/>
                    </a:lnTo>
                    <a:lnTo>
                      <a:pt x="695" y="458"/>
                    </a:lnTo>
                    <a:lnTo>
                      <a:pt x="705" y="442"/>
                    </a:lnTo>
                    <a:lnTo>
                      <a:pt x="714" y="427"/>
                    </a:lnTo>
                    <a:lnTo>
                      <a:pt x="721" y="411"/>
                    </a:lnTo>
                    <a:lnTo>
                      <a:pt x="727" y="396"/>
                    </a:lnTo>
                    <a:lnTo>
                      <a:pt x="732" y="381"/>
                    </a:lnTo>
                    <a:lnTo>
                      <a:pt x="736" y="366"/>
                    </a:lnTo>
                    <a:lnTo>
                      <a:pt x="739" y="351"/>
                    </a:lnTo>
                    <a:lnTo>
                      <a:pt x="740" y="337"/>
                    </a:lnTo>
                    <a:lnTo>
                      <a:pt x="741" y="322"/>
                    </a:lnTo>
                    <a:lnTo>
                      <a:pt x="741" y="307"/>
                    </a:lnTo>
                    <a:lnTo>
                      <a:pt x="740" y="292"/>
                    </a:lnTo>
                    <a:lnTo>
                      <a:pt x="736" y="262"/>
                    </a:lnTo>
                    <a:lnTo>
                      <a:pt x="730" y="232"/>
                    </a:lnTo>
                    <a:lnTo>
                      <a:pt x="730" y="23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grpSp>
            <p:nvGrpSpPr>
              <p:cNvPr id="18" name="그룹 25"/>
              <p:cNvGrpSpPr/>
              <p:nvPr/>
            </p:nvGrpSpPr>
            <p:grpSpPr>
              <a:xfrm>
                <a:off x="6789651" y="3985752"/>
                <a:ext cx="217730" cy="331040"/>
                <a:chOff x="7672388" y="5945188"/>
                <a:chExt cx="466725" cy="709613"/>
              </a:xfrm>
            </p:grpSpPr>
            <p:sp>
              <p:nvSpPr>
                <p:cNvPr id="19" name="Freeform 9"/>
                <p:cNvSpPr>
                  <a:spLocks/>
                </p:cNvSpPr>
                <p:nvPr/>
              </p:nvSpPr>
              <p:spPr bwMode="auto">
                <a:xfrm>
                  <a:off x="7827963" y="6513513"/>
                  <a:ext cx="139700" cy="141288"/>
                </a:xfrm>
                <a:custGeom>
                  <a:avLst/>
                  <a:gdLst>
                    <a:gd name="T0" fmla="*/ 76 w 88"/>
                    <a:gd name="T1" fmla="*/ 76 h 89"/>
                    <a:gd name="T2" fmla="*/ 76 w 88"/>
                    <a:gd name="T3" fmla="*/ 76 h 89"/>
                    <a:gd name="T4" fmla="*/ 70 w 88"/>
                    <a:gd name="T5" fmla="*/ 81 h 89"/>
                    <a:gd name="T6" fmla="*/ 62 w 88"/>
                    <a:gd name="T7" fmla="*/ 85 h 89"/>
                    <a:gd name="T8" fmla="*/ 54 w 88"/>
                    <a:gd name="T9" fmla="*/ 87 h 89"/>
                    <a:gd name="T10" fmla="*/ 45 w 88"/>
                    <a:gd name="T11" fmla="*/ 89 h 89"/>
                    <a:gd name="T12" fmla="*/ 45 w 88"/>
                    <a:gd name="T13" fmla="*/ 89 h 89"/>
                    <a:gd name="T14" fmla="*/ 36 w 88"/>
                    <a:gd name="T15" fmla="*/ 87 h 89"/>
                    <a:gd name="T16" fmla="*/ 29 w 88"/>
                    <a:gd name="T17" fmla="*/ 86 h 89"/>
                    <a:gd name="T18" fmla="*/ 21 w 88"/>
                    <a:gd name="T19" fmla="*/ 82 h 89"/>
                    <a:gd name="T20" fmla="*/ 14 w 88"/>
                    <a:gd name="T21" fmla="*/ 77 h 89"/>
                    <a:gd name="T22" fmla="*/ 14 w 88"/>
                    <a:gd name="T23" fmla="*/ 77 h 89"/>
                    <a:gd name="T24" fmla="*/ 8 w 88"/>
                    <a:gd name="T25" fmla="*/ 71 h 89"/>
                    <a:gd name="T26" fmla="*/ 4 w 88"/>
                    <a:gd name="T27" fmla="*/ 64 h 89"/>
                    <a:gd name="T28" fmla="*/ 2 w 88"/>
                    <a:gd name="T29" fmla="*/ 55 h 89"/>
                    <a:gd name="T30" fmla="*/ 0 w 88"/>
                    <a:gd name="T31" fmla="*/ 45 h 89"/>
                    <a:gd name="T32" fmla="*/ 0 w 88"/>
                    <a:gd name="T33" fmla="*/ 45 h 89"/>
                    <a:gd name="T34" fmla="*/ 0 w 88"/>
                    <a:gd name="T35" fmla="*/ 36 h 89"/>
                    <a:gd name="T36" fmla="*/ 3 w 88"/>
                    <a:gd name="T37" fmla="*/ 28 h 89"/>
                    <a:gd name="T38" fmla="*/ 6 w 88"/>
                    <a:gd name="T39" fmla="*/ 20 h 89"/>
                    <a:gd name="T40" fmla="*/ 13 w 88"/>
                    <a:gd name="T41" fmla="*/ 13 h 89"/>
                    <a:gd name="T42" fmla="*/ 13 w 88"/>
                    <a:gd name="T43" fmla="*/ 13 h 89"/>
                    <a:gd name="T44" fmla="*/ 19 w 88"/>
                    <a:gd name="T45" fmla="*/ 8 h 89"/>
                    <a:gd name="T46" fmla="*/ 28 w 88"/>
                    <a:gd name="T47" fmla="*/ 4 h 89"/>
                    <a:gd name="T48" fmla="*/ 35 w 88"/>
                    <a:gd name="T49" fmla="*/ 2 h 89"/>
                    <a:gd name="T50" fmla="*/ 44 w 88"/>
                    <a:gd name="T51" fmla="*/ 0 h 89"/>
                    <a:gd name="T52" fmla="*/ 44 w 88"/>
                    <a:gd name="T53" fmla="*/ 0 h 89"/>
                    <a:gd name="T54" fmla="*/ 54 w 88"/>
                    <a:gd name="T55" fmla="*/ 0 h 89"/>
                    <a:gd name="T56" fmla="*/ 61 w 88"/>
                    <a:gd name="T57" fmla="*/ 3 h 89"/>
                    <a:gd name="T58" fmla="*/ 69 w 88"/>
                    <a:gd name="T59" fmla="*/ 7 h 89"/>
                    <a:gd name="T60" fmla="*/ 76 w 88"/>
                    <a:gd name="T61" fmla="*/ 13 h 89"/>
                    <a:gd name="T62" fmla="*/ 76 w 88"/>
                    <a:gd name="T63" fmla="*/ 13 h 89"/>
                    <a:gd name="T64" fmla="*/ 81 w 88"/>
                    <a:gd name="T65" fmla="*/ 19 h 89"/>
                    <a:gd name="T66" fmla="*/ 86 w 88"/>
                    <a:gd name="T67" fmla="*/ 26 h 89"/>
                    <a:gd name="T68" fmla="*/ 88 w 88"/>
                    <a:gd name="T69" fmla="*/ 35 h 89"/>
                    <a:gd name="T70" fmla="*/ 88 w 88"/>
                    <a:gd name="T71" fmla="*/ 44 h 89"/>
                    <a:gd name="T72" fmla="*/ 88 w 88"/>
                    <a:gd name="T73" fmla="*/ 44 h 89"/>
                    <a:gd name="T74" fmla="*/ 88 w 88"/>
                    <a:gd name="T75" fmla="*/ 54 h 89"/>
                    <a:gd name="T76" fmla="*/ 86 w 88"/>
                    <a:gd name="T77" fmla="*/ 62 h 89"/>
                    <a:gd name="T78" fmla="*/ 82 w 88"/>
                    <a:gd name="T79" fmla="*/ 70 h 89"/>
                    <a:gd name="T80" fmla="*/ 76 w 88"/>
                    <a:gd name="T81" fmla="*/ 76 h 89"/>
                    <a:gd name="T82" fmla="*/ 76 w 88"/>
                    <a:gd name="T83" fmla="*/ 76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88" h="89">
                      <a:moveTo>
                        <a:pt x="76" y="76"/>
                      </a:moveTo>
                      <a:lnTo>
                        <a:pt x="76" y="76"/>
                      </a:lnTo>
                      <a:lnTo>
                        <a:pt x="70" y="81"/>
                      </a:lnTo>
                      <a:lnTo>
                        <a:pt x="62" y="85"/>
                      </a:lnTo>
                      <a:lnTo>
                        <a:pt x="54" y="87"/>
                      </a:lnTo>
                      <a:lnTo>
                        <a:pt x="45" y="89"/>
                      </a:lnTo>
                      <a:lnTo>
                        <a:pt x="45" y="89"/>
                      </a:lnTo>
                      <a:lnTo>
                        <a:pt x="36" y="87"/>
                      </a:lnTo>
                      <a:lnTo>
                        <a:pt x="29" y="86"/>
                      </a:lnTo>
                      <a:lnTo>
                        <a:pt x="21" y="82"/>
                      </a:lnTo>
                      <a:lnTo>
                        <a:pt x="14" y="77"/>
                      </a:lnTo>
                      <a:lnTo>
                        <a:pt x="14" y="77"/>
                      </a:lnTo>
                      <a:lnTo>
                        <a:pt x="8" y="71"/>
                      </a:lnTo>
                      <a:lnTo>
                        <a:pt x="4" y="64"/>
                      </a:lnTo>
                      <a:lnTo>
                        <a:pt x="2" y="55"/>
                      </a:lnTo>
                      <a:lnTo>
                        <a:pt x="0" y="45"/>
                      </a:lnTo>
                      <a:lnTo>
                        <a:pt x="0" y="45"/>
                      </a:lnTo>
                      <a:lnTo>
                        <a:pt x="0" y="36"/>
                      </a:lnTo>
                      <a:lnTo>
                        <a:pt x="3" y="28"/>
                      </a:lnTo>
                      <a:lnTo>
                        <a:pt x="6" y="20"/>
                      </a:lnTo>
                      <a:lnTo>
                        <a:pt x="13" y="13"/>
                      </a:lnTo>
                      <a:lnTo>
                        <a:pt x="13" y="13"/>
                      </a:lnTo>
                      <a:lnTo>
                        <a:pt x="19" y="8"/>
                      </a:lnTo>
                      <a:lnTo>
                        <a:pt x="28" y="4"/>
                      </a:lnTo>
                      <a:lnTo>
                        <a:pt x="35" y="2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4" y="0"/>
                      </a:lnTo>
                      <a:lnTo>
                        <a:pt x="61" y="3"/>
                      </a:lnTo>
                      <a:lnTo>
                        <a:pt x="69" y="7"/>
                      </a:lnTo>
                      <a:lnTo>
                        <a:pt x="76" y="13"/>
                      </a:lnTo>
                      <a:lnTo>
                        <a:pt x="76" y="13"/>
                      </a:lnTo>
                      <a:lnTo>
                        <a:pt x="81" y="19"/>
                      </a:lnTo>
                      <a:lnTo>
                        <a:pt x="86" y="26"/>
                      </a:lnTo>
                      <a:lnTo>
                        <a:pt x="88" y="35"/>
                      </a:lnTo>
                      <a:lnTo>
                        <a:pt x="88" y="44"/>
                      </a:lnTo>
                      <a:lnTo>
                        <a:pt x="88" y="44"/>
                      </a:lnTo>
                      <a:lnTo>
                        <a:pt x="88" y="54"/>
                      </a:lnTo>
                      <a:lnTo>
                        <a:pt x="86" y="62"/>
                      </a:lnTo>
                      <a:lnTo>
                        <a:pt x="82" y="70"/>
                      </a:lnTo>
                      <a:lnTo>
                        <a:pt x="76" y="76"/>
                      </a:lnTo>
                      <a:lnTo>
                        <a:pt x="76" y="7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dirty="0">
                    <a:latin typeface="Calibri" pitchFamily="34" charset="0"/>
                  </a:endParaRPr>
                </a:p>
              </p:txBody>
            </p:sp>
            <p:sp>
              <p:nvSpPr>
                <p:cNvPr id="21" name="Freeform 10"/>
                <p:cNvSpPr>
                  <a:spLocks/>
                </p:cNvSpPr>
                <p:nvPr/>
              </p:nvSpPr>
              <p:spPr bwMode="auto">
                <a:xfrm>
                  <a:off x="7672388" y="5945188"/>
                  <a:ext cx="466725" cy="525463"/>
                </a:xfrm>
                <a:custGeom>
                  <a:avLst/>
                  <a:gdLst>
                    <a:gd name="T0" fmla="*/ 280 w 294"/>
                    <a:gd name="T1" fmla="*/ 168 h 331"/>
                    <a:gd name="T2" fmla="*/ 261 w 294"/>
                    <a:gd name="T3" fmla="*/ 192 h 331"/>
                    <a:gd name="T4" fmla="*/ 211 w 294"/>
                    <a:gd name="T5" fmla="*/ 239 h 331"/>
                    <a:gd name="T6" fmla="*/ 190 w 294"/>
                    <a:gd name="T7" fmla="*/ 263 h 331"/>
                    <a:gd name="T8" fmla="*/ 183 w 294"/>
                    <a:gd name="T9" fmla="*/ 280 h 331"/>
                    <a:gd name="T10" fmla="*/ 178 w 294"/>
                    <a:gd name="T11" fmla="*/ 300 h 331"/>
                    <a:gd name="T12" fmla="*/ 170 w 294"/>
                    <a:gd name="T13" fmla="*/ 319 h 331"/>
                    <a:gd name="T14" fmla="*/ 157 w 294"/>
                    <a:gd name="T15" fmla="*/ 330 h 331"/>
                    <a:gd name="T16" fmla="*/ 143 w 294"/>
                    <a:gd name="T17" fmla="*/ 331 h 331"/>
                    <a:gd name="T18" fmla="*/ 123 w 294"/>
                    <a:gd name="T19" fmla="*/ 326 h 331"/>
                    <a:gd name="T20" fmla="*/ 113 w 294"/>
                    <a:gd name="T21" fmla="*/ 316 h 331"/>
                    <a:gd name="T22" fmla="*/ 107 w 294"/>
                    <a:gd name="T23" fmla="*/ 293 h 331"/>
                    <a:gd name="T24" fmla="*/ 108 w 294"/>
                    <a:gd name="T25" fmla="*/ 269 h 331"/>
                    <a:gd name="T26" fmla="*/ 113 w 294"/>
                    <a:gd name="T27" fmla="*/ 249 h 331"/>
                    <a:gd name="T28" fmla="*/ 128 w 294"/>
                    <a:gd name="T29" fmla="*/ 224 h 331"/>
                    <a:gd name="T30" fmla="*/ 148 w 294"/>
                    <a:gd name="T31" fmla="*/ 202 h 331"/>
                    <a:gd name="T32" fmla="*/ 194 w 294"/>
                    <a:gd name="T33" fmla="*/ 158 h 331"/>
                    <a:gd name="T34" fmla="*/ 209 w 294"/>
                    <a:gd name="T35" fmla="*/ 140 h 331"/>
                    <a:gd name="T36" fmla="*/ 213 w 294"/>
                    <a:gd name="T37" fmla="*/ 129 h 331"/>
                    <a:gd name="T38" fmla="*/ 213 w 294"/>
                    <a:gd name="T39" fmla="*/ 105 h 331"/>
                    <a:gd name="T40" fmla="*/ 195 w 294"/>
                    <a:gd name="T41" fmla="*/ 78 h 331"/>
                    <a:gd name="T42" fmla="*/ 175 w 294"/>
                    <a:gd name="T43" fmla="*/ 65 h 331"/>
                    <a:gd name="T44" fmla="*/ 150 w 294"/>
                    <a:gd name="T45" fmla="*/ 62 h 331"/>
                    <a:gd name="T46" fmla="*/ 111 w 294"/>
                    <a:gd name="T47" fmla="*/ 72 h 331"/>
                    <a:gd name="T48" fmla="*/ 95 w 294"/>
                    <a:gd name="T49" fmla="*/ 88 h 331"/>
                    <a:gd name="T50" fmla="*/ 77 w 294"/>
                    <a:gd name="T51" fmla="*/ 127 h 331"/>
                    <a:gd name="T52" fmla="*/ 71 w 294"/>
                    <a:gd name="T53" fmla="*/ 142 h 331"/>
                    <a:gd name="T54" fmla="*/ 57 w 294"/>
                    <a:gd name="T55" fmla="*/ 156 h 331"/>
                    <a:gd name="T56" fmla="*/ 40 w 294"/>
                    <a:gd name="T57" fmla="*/ 161 h 331"/>
                    <a:gd name="T58" fmla="*/ 24 w 294"/>
                    <a:gd name="T59" fmla="*/ 158 h 331"/>
                    <a:gd name="T60" fmla="*/ 11 w 294"/>
                    <a:gd name="T61" fmla="*/ 150 h 331"/>
                    <a:gd name="T62" fmla="*/ 0 w 294"/>
                    <a:gd name="T63" fmla="*/ 131 h 331"/>
                    <a:gd name="T64" fmla="*/ 0 w 294"/>
                    <a:gd name="T65" fmla="*/ 111 h 331"/>
                    <a:gd name="T66" fmla="*/ 16 w 294"/>
                    <a:gd name="T67" fmla="*/ 68 h 331"/>
                    <a:gd name="T68" fmla="*/ 39 w 294"/>
                    <a:gd name="T69" fmla="*/ 42 h 331"/>
                    <a:gd name="T70" fmla="*/ 68 w 294"/>
                    <a:gd name="T71" fmla="*/ 19 h 331"/>
                    <a:gd name="T72" fmla="*/ 127 w 294"/>
                    <a:gd name="T73" fmla="*/ 1 h 331"/>
                    <a:gd name="T74" fmla="*/ 170 w 294"/>
                    <a:gd name="T75" fmla="*/ 1 h 331"/>
                    <a:gd name="T76" fmla="*/ 225 w 294"/>
                    <a:gd name="T77" fmla="*/ 14 h 331"/>
                    <a:gd name="T78" fmla="*/ 255 w 294"/>
                    <a:gd name="T79" fmla="*/ 33 h 331"/>
                    <a:gd name="T80" fmla="*/ 276 w 294"/>
                    <a:gd name="T81" fmla="*/ 57 h 331"/>
                    <a:gd name="T82" fmla="*/ 293 w 294"/>
                    <a:gd name="T83" fmla="*/ 100 h 331"/>
                    <a:gd name="T84" fmla="*/ 294 w 294"/>
                    <a:gd name="T85" fmla="*/ 127 h 331"/>
                    <a:gd name="T86" fmla="*/ 286 w 294"/>
                    <a:gd name="T87" fmla="*/ 160 h 3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94" h="331">
                      <a:moveTo>
                        <a:pt x="286" y="160"/>
                      </a:moveTo>
                      <a:lnTo>
                        <a:pt x="286" y="160"/>
                      </a:lnTo>
                      <a:lnTo>
                        <a:pt x="280" y="168"/>
                      </a:lnTo>
                      <a:lnTo>
                        <a:pt x="275" y="177"/>
                      </a:lnTo>
                      <a:lnTo>
                        <a:pt x="268" y="185"/>
                      </a:lnTo>
                      <a:lnTo>
                        <a:pt x="261" y="192"/>
                      </a:lnTo>
                      <a:lnTo>
                        <a:pt x="261" y="192"/>
                      </a:lnTo>
                      <a:lnTo>
                        <a:pt x="211" y="239"/>
                      </a:lnTo>
                      <a:lnTo>
                        <a:pt x="211" y="239"/>
                      </a:lnTo>
                      <a:lnTo>
                        <a:pt x="196" y="255"/>
                      </a:lnTo>
                      <a:lnTo>
                        <a:pt x="196" y="255"/>
                      </a:lnTo>
                      <a:lnTo>
                        <a:pt x="190" y="263"/>
                      </a:lnTo>
                      <a:lnTo>
                        <a:pt x="186" y="269"/>
                      </a:lnTo>
                      <a:lnTo>
                        <a:pt x="186" y="269"/>
                      </a:lnTo>
                      <a:lnTo>
                        <a:pt x="183" y="280"/>
                      </a:lnTo>
                      <a:lnTo>
                        <a:pt x="183" y="280"/>
                      </a:lnTo>
                      <a:lnTo>
                        <a:pt x="178" y="300"/>
                      </a:lnTo>
                      <a:lnTo>
                        <a:pt x="178" y="300"/>
                      </a:lnTo>
                      <a:lnTo>
                        <a:pt x="176" y="307"/>
                      </a:lnTo>
                      <a:lnTo>
                        <a:pt x="174" y="314"/>
                      </a:lnTo>
                      <a:lnTo>
                        <a:pt x="170" y="319"/>
                      </a:lnTo>
                      <a:lnTo>
                        <a:pt x="167" y="324"/>
                      </a:lnTo>
                      <a:lnTo>
                        <a:pt x="162" y="327"/>
                      </a:lnTo>
                      <a:lnTo>
                        <a:pt x="157" y="330"/>
                      </a:lnTo>
                      <a:lnTo>
                        <a:pt x="150" y="331"/>
                      </a:lnTo>
                      <a:lnTo>
                        <a:pt x="143" y="331"/>
                      </a:lnTo>
                      <a:lnTo>
                        <a:pt x="143" y="331"/>
                      </a:lnTo>
                      <a:lnTo>
                        <a:pt x="136" y="331"/>
                      </a:lnTo>
                      <a:lnTo>
                        <a:pt x="129" y="329"/>
                      </a:lnTo>
                      <a:lnTo>
                        <a:pt x="123" y="326"/>
                      </a:lnTo>
                      <a:lnTo>
                        <a:pt x="117" y="321"/>
                      </a:lnTo>
                      <a:lnTo>
                        <a:pt x="117" y="321"/>
                      </a:lnTo>
                      <a:lnTo>
                        <a:pt x="113" y="316"/>
                      </a:lnTo>
                      <a:lnTo>
                        <a:pt x="109" y="309"/>
                      </a:lnTo>
                      <a:lnTo>
                        <a:pt x="107" y="301"/>
                      </a:lnTo>
                      <a:lnTo>
                        <a:pt x="107" y="293"/>
                      </a:lnTo>
                      <a:lnTo>
                        <a:pt x="107" y="293"/>
                      </a:lnTo>
                      <a:lnTo>
                        <a:pt x="107" y="280"/>
                      </a:lnTo>
                      <a:lnTo>
                        <a:pt x="108" y="269"/>
                      </a:lnTo>
                      <a:lnTo>
                        <a:pt x="111" y="259"/>
                      </a:lnTo>
                      <a:lnTo>
                        <a:pt x="113" y="249"/>
                      </a:lnTo>
                      <a:lnTo>
                        <a:pt x="113" y="249"/>
                      </a:lnTo>
                      <a:lnTo>
                        <a:pt x="118" y="240"/>
                      </a:lnTo>
                      <a:lnTo>
                        <a:pt x="122" y="232"/>
                      </a:lnTo>
                      <a:lnTo>
                        <a:pt x="128" y="224"/>
                      </a:lnTo>
                      <a:lnTo>
                        <a:pt x="133" y="217"/>
                      </a:lnTo>
                      <a:lnTo>
                        <a:pt x="133" y="217"/>
                      </a:lnTo>
                      <a:lnTo>
                        <a:pt x="148" y="202"/>
                      </a:lnTo>
                      <a:lnTo>
                        <a:pt x="168" y="183"/>
                      </a:lnTo>
                      <a:lnTo>
                        <a:pt x="168" y="183"/>
                      </a:lnTo>
                      <a:lnTo>
                        <a:pt x="194" y="158"/>
                      </a:lnTo>
                      <a:lnTo>
                        <a:pt x="194" y="158"/>
                      </a:lnTo>
                      <a:lnTo>
                        <a:pt x="201" y="150"/>
                      </a:lnTo>
                      <a:lnTo>
                        <a:pt x="209" y="140"/>
                      </a:lnTo>
                      <a:lnTo>
                        <a:pt x="209" y="140"/>
                      </a:lnTo>
                      <a:lnTo>
                        <a:pt x="210" y="134"/>
                      </a:lnTo>
                      <a:lnTo>
                        <a:pt x="213" y="129"/>
                      </a:lnTo>
                      <a:lnTo>
                        <a:pt x="214" y="117"/>
                      </a:lnTo>
                      <a:lnTo>
                        <a:pt x="214" y="117"/>
                      </a:lnTo>
                      <a:lnTo>
                        <a:pt x="213" y="105"/>
                      </a:lnTo>
                      <a:lnTo>
                        <a:pt x="209" y="95"/>
                      </a:lnTo>
                      <a:lnTo>
                        <a:pt x="204" y="85"/>
                      </a:lnTo>
                      <a:lnTo>
                        <a:pt x="195" y="78"/>
                      </a:lnTo>
                      <a:lnTo>
                        <a:pt x="195" y="78"/>
                      </a:lnTo>
                      <a:lnTo>
                        <a:pt x="186" y="70"/>
                      </a:lnTo>
                      <a:lnTo>
                        <a:pt x="175" y="65"/>
                      </a:lnTo>
                      <a:lnTo>
                        <a:pt x="163" y="63"/>
                      </a:lnTo>
                      <a:lnTo>
                        <a:pt x="150" y="62"/>
                      </a:lnTo>
                      <a:lnTo>
                        <a:pt x="150" y="62"/>
                      </a:lnTo>
                      <a:lnTo>
                        <a:pt x="134" y="63"/>
                      </a:lnTo>
                      <a:lnTo>
                        <a:pt x="122" y="67"/>
                      </a:lnTo>
                      <a:lnTo>
                        <a:pt x="111" y="72"/>
                      </a:lnTo>
                      <a:lnTo>
                        <a:pt x="102" y="79"/>
                      </a:lnTo>
                      <a:lnTo>
                        <a:pt x="102" y="79"/>
                      </a:lnTo>
                      <a:lnTo>
                        <a:pt x="95" y="88"/>
                      </a:lnTo>
                      <a:lnTo>
                        <a:pt x="88" y="99"/>
                      </a:lnTo>
                      <a:lnTo>
                        <a:pt x="82" y="113"/>
                      </a:lnTo>
                      <a:lnTo>
                        <a:pt x="77" y="127"/>
                      </a:lnTo>
                      <a:lnTo>
                        <a:pt x="77" y="127"/>
                      </a:lnTo>
                      <a:lnTo>
                        <a:pt x="75" y="135"/>
                      </a:lnTo>
                      <a:lnTo>
                        <a:pt x="71" y="142"/>
                      </a:lnTo>
                      <a:lnTo>
                        <a:pt x="67" y="147"/>
                      </a:lnTo>
                      <a:lnTo>
                        <a:pt x="62" y="152"/>
                      </a:lnTo>
                      <a:lnTo>
                        <a:pt x="57" y="156"/>
                      </a:lnTo>
                      <a:lnTo>
                        <a:pt x="52" y="158"/>
                      </a:lnTo>
                      <a:lnTo>
                        <a:pt x="46" y="161"/>
                      </a:lnTo>
                      <a:lnTo>
                        <a:pt x="40" y="161"/>
                      </a:lnTo>
                      <a:lnTo>
                        <a:pt x="40" y="161"/>
                      </a:lnTo>
                      <a:lnTo>
                        <a:pt x="31" y="161"/>
                      </a:lnTo>
                      <a:lnTo>
                        <a:pt x="24" y="158"/>
                      </a:lnTo>
                      <a:lnTo>
                        <a:pt x="18" y="155"/>
                      </a:lnTo>
                      <a:lnTo>
                        <a:pt x="11" y="150"/>
                      </a:lnTo>
                      <a:lnTo>
                        <a:pt x="11" y="150"/>
                      </a:lnTo>
                      <a:lnTo>
                        <a:pt x="6" y="144"/>
                      </a:lnTo>
                      <a:lnTo>
                        <a:pt x="3" y="137"/>
                      </a:lnTo>
                      <a:lnTo>
                        <a:pt x="0" y="131"/>
                      </a:lnTo>
                      <a:lnTo>
                        <a:pt x="0" y="125"/>
                      </a:lnTo>
                      <a:lnTo>
                        <a:pt x="0" y="125"/>
                      </a:lnTo>
                      <a:lnTo>
                        <a:pt x="0" y="111"/>
                      </a:lnTo>
                      <a:lnTo>
                        <a:pt x="4" y="96"/>
                      </a:lnTo>
                      <a:lnTo>
                        <a:pt x="9" y="83"/>
                      </a:lnTo>
                      <a:lnTo>
                        <a:pt x="16" y="68"/>
                      </a:lnTo>
                      <a:lnTo>
                        <a:pt x="16" y="68"/>
                      </a:lnTo>
                      <a:lnTo>
                        <a:pt x="26" y="54"/>
                      </a:lnTo>
                      <a:lnTo>
                        <a:pt x="39" y="42"/>
                      </a:lnTo>
                      <a:lnTo>
                        <a:pt x="52" y="29"/>
                      </a:lnTo>
                      <a:lnTo>
                        <a:pt x="68" y="19"/>
                      </a:lnTo>
                      <a:lnTo>
                        <a:pt x="68" y="19"/>
                      </a:lnTo>
                      <a:lnTo>
                        <a:pt x="87" y="11"/>
                      </a:lnTo>
                      <a:lnTo>
                        <a:pt x="106" y="4"/>
                      </a:lnTo>
                      <a:lnTo>
                        <a:pt x="127" y="1"/>
                      </a:lnTo>
                      <a:lnTo>
                        <a:pt x="149" y="0"/>
                      </a:lnTo>
                      <a:lnTo>
                        <a:pt x="149" y="0"/>
                      </a:lnTo>
                      <a:lnTo>
                        <a:pt x="170" y="1"/>
                      </a:lnTo>
                      <a:lnTo>
                        <a:pt x="189" y="3"/>
                      </a:lnTo>
                      <a:lnTo>
                        <a:pt x="208" y="7"/>
                      </a:lnTo>
                      <a:lnTo>
                        <a:pt x="225" y="14"/>
                      </a:lnTo>
                      <a:lnTo>
                        <a:pt x="225" y="14"/>
                      </a:lnTo>
                      <a:lnTo>
                        <a:pt x="240" y="23"/>
                      </a:lnTo>
                      <a:lnTo>
                        <a:pt x="255" y="33"/>
                      </a:lnTo>
                      <a:lnTo>
                        <a:pt x="266" y="44"/>
                      </a:lnTo>
                      <a:lnTo>
                        <a:pt x="276" y="57"/>
                      </a:lnTo>
                      <a:lnTo>
                        <a:pt x="276" y="57"/>
                      </a:lnTo>
                      <a:lnTo>
                        <a:pt x="285" y="70"/>
                      </a:lnTo>
                      <a:lnTo>
                        <a:pt x="289" y="85"/>
                      </a:lnTo>
                      <a:lnTo>
                        <a:pt x="293" y="100"/>
                      </a:lnTo>
                      <a:lnTo>
                        <a:pt x="294" y="115"/>
                      </a:lnTo>
                      <a:lnTo>
                        <a:pt x="294" y="115"/>
                      </a:lnTo>
                      <a:lnTo>
                        <a:pt x="294" y="127"/>
                      </a:lnTo>
                      <a:lnTo>
                        <a:pt x="292" y="139"/>
                      </a:lnTo>
                      <a:lnTo>
                        <a:pt x="289" y="150"/>
                      </a:lnTo>
                      <a:lnTo>
                        <a:pt x="286" y="160"/>
                      </a:lnTo>
                      <a:lnTo>
                        <a:pt x="286" y="16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dirty="0">
                    <a:latin typeface="Calibri" pitchFamily="34" charset="0"/>
                  </a:endParaRPr>
                </a:p>
              </p:txBody>
            </p:sp>
          </p:grpSp>
        </p:grpSp>
      </p:grpSp>
      <p:sp>
        <p:nvSpPr>
          <p:cNvPr id="28" name="직사각형 27"/>
          <p:cNvSpPr/>
          <p:nvPr/>
        </p:nvSpPr>
        <p:spPr>
          <a:xfrm>
            <a:off x="5857884" y="4286256"/>
            <a:ext cx="22145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2400" b="1" dirty="0">
                <a:solidFill>
                  <a:srgbClr val="C00000"/>
                </a:solidFill>
                <a:latin typeface="+mn-ea"/>
              </a:rPr>
              <a:t>작은 원 </a:t>
            </a:r>
            <a:endParaRPr lang="en-US" altLang="ko-KR" sz="2400" b="1" dirty="0">
              <a:solidFill>
                <a:srgbClr val="C00000"/>
              </a:solidFill>
              <a:latin typeface="+mn-ea"/>
            </a:endParaRPr>
          </a:p>
          <a:p>
            <a:pPr algn="r"/>
            <a:r>
              <a:rPr lang="ko-KR" altLang="en-US" sz="2400" b="1" dirty="0">
                <a:solidFill>
                  <a:srgbClr val="C00000"/>
                </a:solidFill>
                <a:latin typeface="+mn-ea"/>
              </a:rPr>
              <a:t>회전하기</a:t>
            </a:r>
            <a:endParaRPr lang="en-US" altLang="ko-KR" sz="2400" b="1" dirty="0">
              <a:solidFill>
                <a:srgbClr val="C00000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357430"/>
            <a:ext cx="5954713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3. </a:t>
            </a:r>
            <a:r>
              <a:rPr lang="ko-KR" altLang="en-US" dirty="0"/>
              <a:t>원</a:t>
            </a:r>
            <a:r>
              <a:rPr lang="en-US" altLang="ko-KR" dirty="0"/>
              <a:t>(</a:t>
            </a:r>
            <a:r>
              <a:rPr lang="ko-KR" altLang="en-US" dirty="0"/>
              <a:t>서클</a:t>
            </a:r>
            <a:r>
              <a:rPr lang="en-US" altLang="ko-KR" dirty="0"/>
              <a:t>)</a:t>
            </a:r>
            <a:r>
              <a:rPr lang="ko-KR" altLang="en-US" dirty="0"/>
              <a:t>그리기 </a:t>
            </a:r>
            <a:r>
              <a:rPr lang="en-US" altLang="ko-KR" dirty="0"/>
              <a:t> : </a:t>
            </a:r>
            <a:r>
              <a:rPr lang="ko-KR" altLang="en-US" sz="2800" dirty="0">
                <a:solidFill>
                  <a:schemeClr val="bg1"/>
                </a:solidFill>
              </a:rPr>
              <a:t>큰 원그리기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0" y="1142984"/>
            <a:ext cx="9144000" cy="714380"/>
          </a:xfrm>
          <a:prstGeom prst="roundRect">
            <a:avLst>
              <a:gd name="adj" fmla="val 100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2000232" y="1285860"/>
            <a:ext cx="52864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>
                <a:solidFill>
                  <a:srgbClr val="C00000"/>
                </a:solidFill>
                <a:latin typeface="+mn-ea"/>
              </a:rPr>
              <a:t>각속도가 작을수록 천천히 크게 회전</a:t>
            </a:r>
            <a:endParaRPr lang="en-US" altLang="ko-KR" sz="24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4857752" y="3357562"/>
            <a:ext cx="1000132" cy="928694"/>
          </a:xfrm>
          <a:prstGeom prst="ellipse">
            <a:avLst/>
          </a:prstGeom>
          <a:solidFill>
            <a:srgbClr val="FF0000">
              <a:alpha val="33000"/>
            </a:srgbClr>
          </a:solidFill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직사각형 28"/>
          <p:cNvSpPr/>
          <p:nvPr/>
        </p:nvSpPr>
        <p:spPr>
          <a:xfrm>
            <a:off x="5786446" y="4357694"/>
            <a:ext cx="2071702" cy="5000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범위 </a:t>
            </a:r>
            <a:r>
              <a:rPr lang="en-US" altLang="ko-KR" sz="1600" b="1" dirty="0"/>
              <a:t>: 10~100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4. </a:t>
            </a:r>
            <a:r>
              <a:rPr lang="ko-KR" altLang="en-US" dirty="0"/>
              <a:t>써클 방향회전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357298"/>
            <a:ext cx="6126163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142984"/>
            <a:ext cx="526589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5. </a:t>
            </a:r>
            <a:r>
              <a:rPr lang="ko-KR" altLang="en-US" dirty="0"/>
              <a:t>트라이앵글 방향회전 </a:t>
            </a:r>
            <a:r>
              <a:rPr lang="en-US" altLang="ko-KR" dirty="0"/>
              <a:t> : </a:t>
            </a:r>
            <a:r>
              <a:rPr lang="ko-KR" altLang="en-US" sz="2800" dirty="0">
                <a:solidFill>
                  <a:schemeClr val="bg1"/>
                </a:solidFill>
              </a:rPr>
              <a:t>세모그리기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429124" y="1714488"/>
            <a:ext cx="3786214" cy="5000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/>
              <a:t>360</a:t>
            </a:r>
            <a:r>
              <a:rPr lang="ko-KR" altLang="en-US" sz="1600" b="1" dirty="0"/>
              <a:t>도 회전을 </a:t>
            </a:r>
            <a:r>
              <a:rPr lang="en-US" altLang="ko-KR" sz="1600" b="1" dirty="0"/>
              <a:t>3</a:t>
            </a:r>
            <a:r>
              <a:rPr lang="ko-KR" altLang="en-US" sz="1600" b="1" dirty="0"/>
              <a:t>으로 분할 </a:t>
            </a:r>
            <a:r>
              <a:rPr lang="en-US" altLang="ko-KR" sz="1600" b="1" dirty="0"/>
              <a:t>(</a:t>
            </a:r>
            <a:r>
              <a:rPr lang="ko-KR" altLang="en-US" sz="1600" b="1" dirty="0"/>
              <a:t>삼각형 정의</a:t>
            </a:r>
            <a:r>
              <a:rPr lang="en-US" altLang="ko-KR" sz="1600" b="1" dirty="0"/>
              <a:t>)</a:t>
            </a:r>
            <a:endParaRPr lang="ko-KR" altLang="en-US" sz="1600" b="1" dirty="0"/>
          </a:p>
        </p:txBody>
      </p:sp>
      <p:sp>
        <p:nvSpPr>
          <p:cNvPr id="8" name="직사각형 7"/>
          <p:cNvSpPr/>
          <p:nvPr/>
        </p:nvSpPr>
        <p:spPr>
          <a:xfrm>
            <a:off x="5286380" y="3071810"/>
            <a:ext cx="3429024" cy="9286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b="1" dirty="0"/>
              <a:t>1</a:t>
            </a:r>
            <a:r>
              <a:rPr lang="ko-KR" altLang="en-US" sz="1600" b="1" dirty="0"/>
              <a:t>번 직진 후 </a:t>
            </a:r>
            <a:r>
              <a:rPr lang="en-US" altLang="ko-KR" sz="1600" b="1" dirty="0"/>
              <a:t>120</a:t>
            </a:r>
            <a:r>
              <a:rPr lang="ko-KR" altLang="en-US" sz="1600" b="1" dirty="0"/>
              <a:t>도 위치 회전</a:t>
            </a:r>
            <a:endParaRPr lang="en-US" altLang="ko-KR" sz="1600" b="1" dirty="0"/>
          </a:p>
          <a:p>
            <a:r>
              <a:rPr lang="en-US" altLang="ko-KR" sz="1600" b="1" dirty="0"/>
              <a:t>2</a:t>
            </a:r>
            <a:r>
              <a:rPr lang="ko-KR" altLang="en-US" sz="1600" b="1" dirty="0"/>
              <a:t>번 직진 후 </a:t>
            </a:r>
            <a:r>
              <a:rPr lang="en-US" altLang="ko-KR" sz="1600" b="1" dirty="0"/>
              <a:t>240</a:t>
            </a:r>
            <a:r>
              <a:rPr lang="ko-KR" altLang="en-US" sz="1600" b="1" dirty="0"/>
              <a:t>도 위치 회전 </a:t>
            </a:r>
            <a:endParaRPr lang="en-US" altLang="ko-KR" sz="1600" b="1" dirty="0"/>
          </a:p>
          <a:p>
            <a:r>
              <a:rPr lang="en-US" altLang="ko-KR" sz="1600" b="1" dirty="0"/>
              <a:t>3</a:t>
            </a:r>
            <a:r>
              <a:rPr lang="ko-KR" altLang="en-US" sz="1600" b="1" dirty="0"/>
              <a:t>번 직진 후 </a:t>
            </a:r>
            <a:r>
              <a:rPr lang="en-US" altLang="ko-KR" sz="1600" b="1" dirty="0"/>
              <a:t>360</a:t>
            </a:r>
            <a:r>
              <a:rPr lang="ko-KR" altLang="en-US" sz="1600" b="1" dirty="0"/>
              <a:t>도 위치 회전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410560" y="2861458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04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572132" y="3071810"/>
            <a:ext cx="2928958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3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실습하기</a:t>
            </a:r>
          </a:p>
        </p:txBody>
      </p:sp>
      <p:pic>
        <p:nvPicPr>
          <p:cNvPr id="7170" name="Picture 2" descr="520+ Try It Icon Stock Illustrations, Royalty-Free Vector ...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284" t="32895" r="22794" b="27631"/>
          <a:stretch>
            <a:fillRect/>
          </a:stretch>
        </p:blipFill>
        <p:spPr bwMode="auto">
          <a:xfrm>
            <a:off x="6643702" y="2714620"/>
            <a:ext cx="1357322" cy="5552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1. 5</a:t>
            </a:r>
            <a:r>
              <a:rPr lang="ko-KR" altLang="en-US" dirty="0"/>
              <a:t>각형 방향회전 </a:t>
            </a:r>
            <a:r>
              <a:rPr lang="en-US" altLang="ko-KR" dirty="0"/>
              <a:t> : </a:t>
            </a:r>
            <a:r>
              <a:rPr lang="ko-KR" altLang="en-US" sz="2800" dirty="0">
                <a:solidFill>
                  <a:schemeClr val="bg1"/>
                </a:solidFill>
              </a:rPr>
              <a:t>오각형 그리기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0" y="1571612"/>
            <a:ext cx="5000478" cy="4714908"/>
            <a:chOff x="1754355" y="1428736"/>
            <a:chExt cx="5265553" cy="4964846"/>
          </a:xfrm>
        </p:grpSpPr>
        <p:pic>
          <p:nvPicPr>
            <p:cNvPr id="5122" name="Picture 2" descr="오각형 - 무료 모양개 아이콘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3108" y="1428736"/>
              <a:ext cx="4876800" cy="4876801"/>
            </a:xfrm>
            <a:prstGeom prst="rect">
              <a:avLst/>
            </a:prstGeom>
            <a:noFill/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4876845">
              <a:off x="1978100" y="4945565"/>
              <a:ext cx="1976223" cy="821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9278387">
              <a:off x="1754355" y="2456372"/>
              <a:ext cx="1976223" cy="821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017531">
              <a:off x="4276917" y="1692877"/>
              <a:ext cx="1976223" cy="821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643032">
              <a:off x="5603485" y="3730601"/>
              <a:ext cx="1976223" cy="821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0800000">
              <a:off x="4429124" y="5572140"/>
              <a:ext cx="1976223" cy="821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4" name="Picture 3" descr="https://blog.kakaocdn.net/dn/I9Wtv/btqX6gDQ1tX/UdDXpB5Q0niATjKaynx4Sk/im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2357430"/>
            <a:ext cx="3228975" cy="2686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2. 5</a:t>
            </a:r>
            <a:r>
              <a:rPr lang="ko-KR" altLang="en-US" dirty="0"/>
              <a:t>각형 방향회전 </a:t>
            </a:r>
            <a:r>
              <a:rPr lang="en-US" altLang="ko-KR" dirty="0"/>
              <a:t> : </a:t>
            </a:r>
            <a:r>
              <a:rPr lang="ko-KR" altLang="en-US" sz="2800" dirty="0">
                <a:solidFill>
                  <a:schemeClr val="bg1"/>
                </a:solidFill>
              </a:rPr>
              <a:t>오각형 그리기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357298"/>
            <a:ext cx="5643602" cy="5208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텍스트 개체 틀 6"/>
          <p:cNvSpPr txBox="1">
            <a:spLocks/>
          </p:cNvSpPr>
          <p:nvPr/>
        </p:nvSpPr>
        <p:spPr>
          <a:xfrm>
            <a:off x="350218" y="318623"/>
            <a:ext cx="85795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>
              <a:spcBef>
                <a:spcPct val="20000"/>
              </a:spcBef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</a:t>
            </a:r>
            <a:r>
              <a:rPr kumimoji="0" lang="en-US" altLang="ko-KR" sz="35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타겟 돌아오기 </a:t>
            </a:r>
            <a:r>
              <a:rPr lang="en-US" altLang="ko-KR" dirty="0"/>
              <a:t>: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2" name="온라인 미디어 1" title="5  로보독   타겟 돌고오기">
            <a:hlinkClick r:id="" action="ppaction://media"/>
            <a:extLst>
              <a:ext uri="{FF2B5EF4-FFF2-40B4-BE49-F238E27FC236}">
                <a16:creationId xmlns:a16="http://schemas.microsoft.com/office/drawing/2014/main" id="{A47D0E9C-C6D0-686B-7382-83AB6E20D23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44064" y="1539441"/>
            <a:ext cx="8188376" cy="46258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410560" y="2790020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500694" y="2928934"/>
            <a:ext cx="1714512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3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실행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>
              <a:spcBef>
                <a:spcPct val="20000"/>
              </a:spcBef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4.</a:t>
            </a:r>
            <a:r>
              <a:rPr kumimoji="0" lang="en-US" altLang="ko-KR" sz="35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lang="ko-KR" altLang="en-US" dirty="0"/>
              <a:t>타겟돌아오기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85720" y="2500306"/>
            <a:ext cx="3071834" cy="5000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타겟까지  도달하는 시간 저장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928662" y="3286124"/>
            <a:ext cx="2428892" cy="5000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/>
              <a:t>-50</a:t>
            </a:r>
            <a:r>
              <a:rPr lang="ko-KR" altLang="en-US" sz="1600" b="1" dirty="0"/>
              <a:t>도까지  회전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928662" y="4214818"/>
            <a:ext cx="2428892" cy="5000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/>
              <a:t>240</a:t>
            </a:r>
            <a:r>
              <a:rPr lang="ko-KR" altLang="en-US" sz="1600" b="1" dirty="0"/>
              <a:t>도까지  회전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928662" y="5000636"/>
            <a:ext cx="2428892" cy="5000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/>
              <a:t>190</a:t>
            </a:r>
            <a:r>
              <a:rPr lang="ko-KR" altLang="en-US" sz="1600" b="1" dirty="0"/>
              <a:t>도까지  회전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57158" y="5643578"/>
            <a:ext cx="3000396" cy="5000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/>
              <a:t>제자리까지 돌아오는 시간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19" y="1142984"/>
            <a:ext cx="4042479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/>
              <a:t>Thank</a:t>
            </a:r>
            <a:r>
              <a:rPr lang="ko-KR" altLang="en-US" sz="5000" dirty="0"/>
              <a:t> </a:t>
            </a:r>
            <a:r>
              <a:rPr lang="en-US" altLang="ko-KR" sz="5000" dirty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val="2033095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로보독 전원 켜기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 t="75778"/>
          <a:stretch>
            <a:fillRect/>
          </a:stretch>
        </p:blipFill>
        <p:spPr bwMode="auto">
          <a:xfrm>
            <a:off x="2852551" y="5634950"/>
            <a:ext cx="6004139" cy="1057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 l="41915" t="25212" r="3845" b="47515"/>
          <a:stretch>
            <a:fillRect/>
          </a:stretch>
        </p:blipFill>
        <p:spPr bwMode="auto">
          <a:xfrm>
            <a:off x="2714612" y="1571612"/>
            <a:ext cx="326709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6" name="그룹 15">
            <a:extLst>
              <a:ext uri="{FF2B5EF4-FFF2-40B4-BE49-F238E27FC236}">
                <a16:creationId xmlns:a16="http://schemas.microsoft.com/office/drawing/2014/main" id="{2FF07258-760D-E8CB-3465-63F2F841B7D3}"/>
              </a:ext>
            </a:extLst>
          </p:cNvPr>
          <p:cNvGrpSpPr/>
          <p:nvPr/>
        </p:nvGrpSpPr>
        <p:grpSpPr>
          <a:xfrm>
            <a:off x="347067" y="1628800"/>
            <a:ext cx="2228311" cy="3456384"/>
            <a:chOff x="347067" y="1628800"/>
            <a:chExt cx="2228311" cy="3456384"/>
          </a:xfrm>
        </p:grpSpPr>
        <p:pic>
          <p:nvPicPr>
            <p:cNvPr id="5" name="그림 4" descr="기계이(가) 표시된 사진&#10;&#10;AI가 생성한 콘텐츠는 부정확할 수 있습니다.">
              <a:extLst>
                <a:ext uri="{FF2B5EF4-FFF2-40B4-BE49-F238E27FC236}">
                  <a16:creationId xmlns:a16="http://schemas.microsoft.com/office/drawing/2014/main" id="{2925EC79-2E60-1AA4-49E3-EA4860983D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067" y="1628800"/>
              <a:ext cx="2228311" cy="3456384"/>
            </a:xfrm>
            <a:prstGeom prst="rect">
              <a:avLst/>
            </a:prstGeom>
          </p:spPr>
        </p:pic>
        <p:sp>
          <p:nvSpPr>
            <p:cNvPr id="7" name="타원 6">
              <a:extLst>
                <a:ext uri="{FF2B5EF4-FFF2-40B4-BE49-F238E27FC236}">
                  <a16:creationId xmlns:a16="http://schemas.microsoft.com/office/drawing/2014/main" id="{424AF6E2-2D4A-EF7B-958D-4BEFAA9E2D51}"/>
                </a:ext>
              </a:extLst>
            </p:cNvPr>
            <p:cNvSpPr/>
            <p:nvPr/>
          </p:nvSpPr>
          <p:spPr>
            <a:xfrm>
              <a:off x="1296240" y="3717032"/>
              <a:ext cx="385229" cy="368424"/>
            </a:xfrm>
            <a:prstGeom prst="ellipse">
              <a:avLst/>
            </a:prstGeom>
            <a:noFill/>
            <a:ln w="444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사각형: 둥근 모서리 7">
              <a:extLst>
                <a:ext uri="{FF2B5EF4-FFF2-40B4-BE49-F238E27FC236}">
                  <a16:creationId xmlns:a16="http://schemas.microsoft.com/office/drawing/2014/main" id="{D4DEA573-4E0D-9A2D-5B83-70857D97A273}"/>
                </a:ext>
              </a:extLst>
            </p:cNvPr>
            <p:cNvSpPr/>
            <p:nvPr/>
          </p:nvSpPr>
          <p:spPr>
            <a:xfrm>
              <a:off x="754722" y="4243864"/>
              <a:ext cx="1524310" cy="368424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b="1" dirty="0">
                  <a:solidFill>
                    <a:schemeClr val="tx1"/>
                  </a:solidFill>
                </a:rPr>
                <a:t>전원스위치</a:t>
              </a:r>
            </a:p>
          </p:txBody>
        </p:sp>
        <p:sp>
          <p:nvSpPr>
            <p:cNvPr id="13" name="화살표: 오른쪽 12">
              <a:extLst>
                <a:ext uri="{FF2B5EF4-FFF2-40B4-BE49-F238E27FC236}">
                  <a16:creationId xmlns:a16="http://schemas.microsoft.com/office/drawing/2014/main" id="{8AEDF7F7-A2B1-4487-C1D5-58A630E16D93}"/>
                </a:ext>
              </a:extLst>
            </p:cNvPr>
            <p:cNvSpPr/>
            <p:nvPr/>
          </p:nvSpPr>
          <p:spPr>
            <a:xfrm>
              <a:off x="1790086" y="3821503"/>
              <a:ext cx="261634" cy="193403"/>
            </a:xfrm>
            <a:prstGeom prst="right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FCD43195-83A9-0689-4157-7FD9A17D08CD}"/>
              </a:ext>
            </a:extLst>
          </p:cNvPr>
          <p:cNvSpPr/>
          <p:nvPr/>
        </p:nvSpPr>
        <p:spPr>
          <a:xfrm>
            <a:off x="2279033" y="3766781"/>
            <a:ext cx="606154" cy="3028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rgbClr val="FF0000"/>
                </a:solidFill>
              </a:rPr>
              <a:t>ON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19B6C708-51F9-1325-98C1-D3AA2F7A9855}"/>
              </a:ext>
            </a:extLst>
          </p:cNvPr>
          <p:cNvSpPr/>
          <p:nvPr/>
        </p:nvSpPr>
        <p:spPr>
          <a:xfrm>
            <a:off x="179512" y="3789040"/>
            <a:ext cx="634475" cy="3028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rgbClr val="FF0000"/>
                </a:solidFill>
              </a:rPr>
              <a:t>OFF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" name="화살표: 오른쪽 3">
            <a:extLst>
              <a:ext uri="{FF2B5EF4-FFF2-40B4-BE49-F238E27FC236}">
                <a16:creationId xmlns:a16="http://schemas.microsoft.com/office/drawing/2014/main" id="{832A226B-A423-9B04-ECF2-E53E73F22E7B}"/>
              </a:ext>
            </a:extLst>
          </p:cNvPr>
          <p:cNvSpPr/>
          <p:nvPr/>
        </p:nvSpPr>
        <p:spPr>
          <a:xfrm flipH="1">
            <a:off x="922604" y="3824913"/>
            <a:ext cx="286580" cy="193403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1" name="그림 10" descr="빛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E51908EF-5D67-0536-D678-8C7E17F237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167" y="3041886"/>
            <a:ext cx="1638002" cy="749155"/>
          </a:xfrm>
          <a:prstGeom prst="rect">
            <a:avLst/>
          </a:prstGeom>
        </p:spPr>
      </p:pic>
      <p:pic>
        <p:nvPicPr>
          <p:cNvPr id="21" name="그림 20" descr="장난감, 기계, 공구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0AB4618B-A2A6-3AC9-8BCE-ABA27BA66E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477" y="3043714"/>
            <a:ext cx="2919283" cy="2583123"/>
          </a:xfrm>
          <a:prstGeom prst="rect">
            <a:avLst/>
          </a:prstGeom>
        </p:spPr>
      </p:pic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78B29A0F-3D46-9C32-5208-186520567BEB}"/>
              </a:ext>
            </a:extLst>
          </p:cNvPr>
          <p:cNvSpPr/>
          <p:nvPr/>
        </p:nvSpPr>
        <p:spPr>
          <a:xfrm>
            <a:off x="4450257" y="2566606"/>
            <a:ext cx="1944217" cy="338336"/>
          </a:xfrm>
          <a:prstGeom prst="roundRect">
            <a:avLst/>
          </a:prstGeom>
          <a:solidFill>
            <a:srgbClr val="9BCFD2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로비 독 </a:t>
            </a:r>
            <a:r>
              <a:rPr lang="en-US" altLang="ko-KR" sz="1600" b="1" dirty="0">
                <a:solidFill>
                  <a:schemeClr val="tx1"/>
                </a:solidFill>
              </a:rPr>
              <a:t>ID </a:t>
            </a:r>
            <a:r>
              <a:rPr lang="ko-KR" altLang="en-US" sz="1600" b="1" dirty="0">
                <a:solidFill>
                  <a:schemeClr val="tx1"/>
                </a:solidFill>
              </a:rPr>
              <a:t>끝</a:t>
            </a:r>
            <a:r>
              <a:rPr lang="en-US" altLang="ko-KR" sz="1600" b="1" dirty="0">
                <a:solidFill>
                  <a:schemeClr val="tx1"/>
                </a:solidFill>
              </a:rPr>
              <a:t>2</a:t>
            </a:r>
            <a:r>
              <a:rPr lang="ko-KR" altLang="en-US" sz="1600" b="1" dirty="0">
                <a:solidFill>
                  <a:schemeClr val="tx1"/>
                </a:solidFill>
              </a:rPr>
              <a:t>자리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AF8C519-6594-5BBE-68F5-5F7753B34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5642" y="2506161"/>
            <a:ext cx="3556033" cy="3587135"/>
          </a:xfrm>
          <a:prstGeom prst="rect">
            <a:avLst/>
          </a:prstGeom>
        </p:spPr>
      </p:pic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lang="en-US" altLang="ko-KR" dirty="0"/>
              <a:t>JuniLink.exe</a:t>
            </a:r>
            <a:r>
              <a:rPr lang="ko-KR" altLang="en-US" dirty="0"/>
              <a:t> 실행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115616" y="1279403"/>
            <a:ext cx="63762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>
                <a:solidFill>
                  <a:srgbClr val="0070C0"/>
                </a:solidFill>
                <a:latin typeface="+mn-ea"/>
              </a:rPr>
              <a:t>로비 독과 </a:t>
            </a:r>
            <a:r>
              <a:rPr lang="en-US" altLang="ko-KR" sz="2400" b="1" dirty="0">
                <a:solidFill>
                  <a:srgbClr val="0070C0"/>
                </a:solidFill>
                <a:latin typeface="+mn-ea"/>
              </a:rPr>
              <a:t>JuniLink.exe </a:t>
            </a:r>
            <a:r>
              <a:rPr lang="ko-KR" altLang="en-US" sz="2400" b="1" dirty="0">
                <a:solidFill>
                  <a:srgbClr val="0070C0"/>
                </a:solidFill>
                <a:latin typeface="+mn-ea"/>
              </a:rPr>
              <a:t>프로그램을 연결한다</a:t>
            </a:r>
            <a:r>
              <a:rPr lang="en-US" altLang="ko-KR" sz="2400" b="1" dirty="0">
                <a:solidFill>
                  <a:srgbClr val="0070C0"/>
                </a:solidFill>
                <a:latin typeface="+mn-ea"/>
              </a:rPr>
              <a:t>.</a:t>
            </a:r>
          </a:p>
        </p:txBody>
      </p:sp>
      <p:sp>
        <p:nvSpPr>
          <p:cNvPr id="14" name="오른쪽 화살표 13"/>
          <p:cNvSpPr/>
          <p:nvPr/>
        </p:nvSpPr>
        <p:spPr>
          <a:xfrm>
            <a:off x="3635896" y="3884601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803DC677-97C7-FEA4-F12F-F70C15B34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302" y="4522631"/>
            <a:ext cx="1453771" cy="1239010"/>
          </a:xfrm>
          <a:prstGeom prst="rect">
            <a:avLst/>
          </a:prstGeom>
        </p:spPr>
      </p:pic>
      <p:sp>
        <p:nvSpPr>
          <p:cNvPr id="7" name="오른쪽 화살표 13">
            <a:extLst>
              <a:ext uri="{FF2B5EF4-FFF2-40B4-BE49-F238E27FC236}">
                <a16:creationId xmlns:a16="http://schemas.microsoft.com/office/drawing/2014/main" id="{B8CEF028-CF2B-258B-9588-B27D1712E663}"/>
              </a:ext>
            </a:extLst>
          </p:cNvPr>
          <p:cNvSpPr/>
          <p:nvPr/>
        </p:nvSpPr>
        <p:spPr>
          <a:xfrm rot="5400000">
            <a:off x="1671123" y="4054079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FAAD59D3-CD4F-A09D-913B-3B2B41FC80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1244" y="3102946"/>
            <a:ext cx="1630988" cy="677880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0445DC40-7110-E32E-2045-B026BE5C4165}"/>
              </a:ext>
            </a:extLst>
          </p:cNvPr>
          <p:cNvSpPr/>
          <p:nvPr/>
        </p:nvSpPr>
        <p:spPr>
          <a:xfrm>
            <a:off x="430672" y="1983984"/>
            <a:ext cx="3389078" cy="67009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①</a:t>
            </a:r>
            <a:r>
              <a:rPr lang="ko-KR" altLang="en-US" sz="1400" b="1" dirty="0">
                <a:sym typeface="Wingdings"/>
              </a:rPr>
              <a:t>로비 독 전원을 켜고 동걸을 </a:t>
            </a:r>
            <a:r>
              <a:rPr lang="en-US" altLang="ko-KR" sz="1400" b="1" dirty="0">
                <a:sym typeface="Wingdings"/>
              </a:rPr>
              <a:t>PC</a:t>
            </a:r>
            <a:r>
              <a:rPr lang="ko-KR" altLang="en-US" sz="1400" b="1" dirty="0">
                <a:sym typeface="Wingdings"/>
              </a:rPr>
              <a:t>에 연결</a:t>
            </a:r>
            <a:endParaRPr lang="en-US" altLang="ko-KR" sz="1400" b="1" dirty="0">
              <a:sym typeface="Wingdings"/>
            </a:endParaRPr>
          </a:p>
          <a:p>
            <a:pPr algn="ctr"/>
            <a:r>
              <a:rPr lang="en-US" altLang="ko-KR" sz="1400" b="1" dirty="0">
                <a:sym typeface="Wingdings"/>
              </a:rPr>
              <a:t>(</a:t>
            </a:r>
            <a:r>
              <a:rPr lang="ko-KR" altLang="en-US" sz="1400" b="1" dirty="0">
                <a:sym typeface="Wingdings"/>
              </a:rPr>
              <a:t>동긂 </a:t>
            </a:r>
            <a:r>
              <a:rPr lang="en-US" altLang="ko-KR" sz="1400" b="1" dirty="0">
                <a:sym typeface="Wingdings"/>
              </a:rPr>
              <a:t>LED </a:t>
            </a:r>
            <a:r>
              <a:rPr lang="ko-KR" altLang="en-US" sz="1400" b="1" dirty="0">
                <a:sym typeface="Wingdings"/>
              </a:rPr>
              <a:t>깜박임 멈추고 점등됨</a:t>
            </a:r>
            <a:r>
              <a:rPr lang="en-US" altLang="ko-KR" sz="1400" b="1" dirty="0">
                <a:sym typeface="Wingdings"/>
              </a:rPr>
              <a:t>)</a:t>
            </a:r>
            <a:endParaRPr lang="ko-KR" altLang="en-US" sz="1400" b="1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C0AEE749-C5B1-801C-2333-2EB9159A9414}"/>
              </a:ext>
            </a:extLst>
          </p:cNvPr>
          <p:cNvSpPr/>
          <p:nvPr/>
        </p:nvSpPr>
        <p:spPr>
          <a:xfrm>
            <a:off x="430672" y="5983625"/>
            <a:ext cx="3205224" cy="5733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②P</a:t>
            </a:r>
            <a:r>
              <a:rPr lang="en-US" altLang="ko-KR" sz="1400" b="1" dirty="0">
                <a:sym typeface="Wingdings"/>
              </a:rPr>
              <a:t>C </a:t>
            </a:r>
            <a:r>
              <a:rPr lang="ko-KR" altLang="en-US" sz="1400" b="1" dirty="0">
                <a:sym typeface="Wingdings"/>
              </a:rPr>
              <a:t>바탕화면에 있는 </a:t>
            </a:r>
            <a:r>
              <a:rPr lang="en-US" altLang="ko-KR" sz="1400" b="1" dirty="0">
                <a:sym typeface="Wingdings"/>
              </a:rPr>
              <a:t>JuniLink.exe </a:t>
            </a:r>
            <a:r>
              <a:rPr lang="ko-KR" altLang="en-US" sz="1400" b="1" dirty="0">
                <a:sym typeface="Wingdings"/>
              </a:rPr>
              <a:t>아이콘을 클릭하여 실행한다</a:t>
            </a:r>
            <a:r>
              <a:rPr lang="en-US" altLang="ko-KR" sz="1400" b="1" dirty="0">
                <a:sym typeface="Wingdings"/>
              </a:rPr>
              <a:t>.</a:t>
            </a:r>
            <a:endParaRPr lang="ko-KR" altLang="en-US" sz="1400" b="1" dirty="0"/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63DE9CB3-8277-941E-C484-5D247F4F1459}"/>
              </a:ext>
            </a:extLst>
          </p:cNvPr>
          <p:cNvCxnSpPr>
            <a:cxnSpLocks/>
          </p:cNvCxnSpPr>
          <p:nvPr/>
        </p:nvCxnSpPr>
        <p:spPr>
          <a:xfrm flipH="1">
            <a:off x="5735665" y="2232716"/>
            <a:ext cx="173744" cy="7820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6C4CB31D-9FE0-E586-3D74-8844FA2D8AC9}"/>
              </a:ext>
            </a:extLst>
          </p:cNvPr>
          <p:cNvSpPr/>
          <p:nvPr/>
        </p:nvSpPr>
        <p:spPr>
          <a:xfrm>
            <a:off x="5004048" y="1983984"/>
            <a:ext cx="1594698" cy="2487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③Robodog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 선택</a:t>
            </a:r>
            <a:endParaRPr lang="ko-KR" altLang="en-US" sz="1400" b="1" dirty="0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DAFBBBF-705E-99D1-249C-0C826E6D1910}"/>
              </a:ext>
            </a:extLst>
          </p:cNvPr>
          <p:cNvSpPr/>
          <p:nvPr/>
        </p:nvSpPr>
        <p:spPr>
          <a:xfrm>
            <a:off x="6768125" y="1981286"/>
            <a:ext cx="1162650" cy="2487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④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포트 선택</a:t>
            </a:r>
            <a:endParaRPr lang="ko-KR" altLang="en-US" sz="1400" b="1" dirty="0"/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50C49EF0-A557-B8CD-8E12-4BE653128DF7}"/>
              </a:ext>
            </a:extLst>
          </p:cNvPr>
          <p:cNvCxnSpPr>
            <a:cxnSpLocks/>
          </p:cNvCxnSpPr>
          <p:nvPr/>
        </p:nvCxnSpPr>
        <p:spPr>
          <a:xfrm flipH="1">
            <a:off x="6041189" y="2253640"/>
            <a:ext cx="1264768" cy="117536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AC8B6973-B8CE-9C22-B15A-F1CEB980C619}"/>
              </a:ext>
            </a:extLst>
          </p:cNvPr>
          <p:cNvCxnSpPr>
            <a:cxnSpLocks/>
          </p:cNvCxnSpPr>
          <p:nvPr/>
        </p:nvCxnSpPr>
        <p:spPr>
          <a:xfrm flipH="1">
            <a:off x="7491865" y="2793497"/>
            <a:ext cx="752543" cy="3978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0BABC0C0-DA4C-4688-62B4-24456AD93F8C}"/>
              </a:ext>
            </a:extLst>
          </p:cNvPr>
          <p:cNvSpPr/>
          <p:nvPr/>
        </p:nvSpPr>
        <p:spPr>
          <a:xfrm>
            <a:off x="7893166" y="2286421"/>
            <a:ext cx="1162650" cy="46166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⑤연결하기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  <a:sym typeface="Wingdings"/>
            </a:endParaRPr>
          </a:p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   버튼클릭</a:t>
            </a:r>
            <a:endParaRPr lang="ko-KR" altLang="en-US" sz="1400" b="1" dirty="0"/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9A8A8512-FD4B-44BF-EAB5-1B95684A9E7F}"/>
              </a:ext>
            </a:extLst>
          </p:cNvPr>
          <p:cNvSpPr/>
          <p:nvPr/>
        </p:nvSpPr>
        <p:spPr>
          <a:xfrm>
            <a:off x="4759107" y="3979941"/>
            <a:ext cx="1857702" cy="19499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A818B5AD-6B2E-77F2-B565-CE33941E4C50}"/>
              </a:ext>
            </a:extLst>
          </p:cNvPr>
          <p:cNvCxnSpPr>
            <a:cxnSpLocks/>
          </p:cNvCxnSpPr>
          <p:nvPr/>
        </p:nvCxnSpPr>
        <p:spPr>
          <a:xfrm flipH="1" flipV="1">
            <a:off x="5580112" y="4206673"/>
            <a:ext cx="518063" cy="195863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4F87C9D8-81A4-75A1-4A26-237A7AE2056F}"/>
              </a:ext>
            </a:extLst>
          </p:cNvPr>
          <p:cNvSpPr/>
          <p:nvPr/>
        </p:nvSpPr>
        <p:spPr>
          <a:xfrm>
            <a:off x="4803308" y="6186880"/>
            <a:ext cx="2756149" cy="2578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⑥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Robodog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 하드웨어정보 출력</a:t>
            </a:r>
            <a:endParaRPr lang="ko-KR" altLang="en-US" sz="1400" b="1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C507A76-9AE5-F42F-A39B-171DF0EBB9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916" y="2925425"/>
            <a:ext cx="1628312" cy="871966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8E3F7120-DD08-57E6-9837-242F64B4FFBC}"/>
              </a:ext>
            </a:extLst>
          </p:cNvPr>
          <p:cNvSpPr/>
          <p:nvPr/>
        </p:nvSpPr>
        <p:spPr>
          <a:xfrm>
            <a:off x="158369" y="3848306"/>
            <a:ext cx="1157162" cy="40472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효과음 출력</a:t>
            </a:r>
            <a:endParaRPr lang="ko-KR" altLang="en-US" sz="1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6">
            <a:extLst>
              <a:ext uri="{FF2B5EF4-FFF2-40B4-BE49-F238E27FC236}">
                <a16:creationId xmlns:a16="http://schemas.microsoft.com/office/drawing/2014/main" id="{9EC92986-2BD2-556D-3EC2-60B74DACEADA}"/>
              </a:ext>
            </a:extLst>
          </p:cNvPr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3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Scratch</a:t>
            </a:r>
            <a:r>
              <a:rPr lang="en-US" altLang="ko-KR" dirty="0"/>
              <a:t>.exe</a:t>
            </a:r>
            <a:r>
              <a:rPr lang="ko-KR" altLang="en-US" dirty="0"/>
              <a:t> 실행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C343066-C83F-8A97-488C-698823231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84" y="1768674"/>
            <a:ext cx="936104" cy="1324948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FC5ECCC5-6768-450F-1627-CAF343FCB95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3" y="1268760"/>
            <a:ext cx="3328639" cy="2160240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160E251D-7EA0-B65F-C77D-31FECFA1EF8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1268760"/>
            <a:ext cx="3328639" cy="216024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F85D6B31-9E20-E190-C6D6-D09037DADE5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47662" y="4005064"/>
            <a:ext cx="3328640" cy="2160241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641464CB-3ED4-CCA8-524A-84BAE5756C07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7" y="4010371"/>
            <a:ext cx="3328639" cy="2160240"/>
          </a:xfrm>
          <a:prstGeom prst="rect">
            <a:avLst/>
          </a:prstGeom>
        </p:spPr>
      </p:pic>
      <p:sp>
        <p:nvSpPr>
          <p:cNvPr id="13" name="오른쪽 화살표 13">
            <a:extLst>
              <a:ext uri="{FF2B5EF4-FFF2-40B4-BE49-F238E27FC236}">
                <a16:creationId xmlns:a16="http://schemas.microsoft.com/office/drawing/2014/main" id="{EF844614-73F8-FC44-D878-A577FCEC969A}"/>
              </a:ext>
            </a:extLst>
          </p:cNvPr>
          <p:cNvSpPr/>
          <p:nvPr/>
        </p:nvSpPr>
        <p:spPr>
          <a:xfrm>
            <a:off x="4905881" y="2150814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오른쪽 화살표 13">
            <a:extLst>
              <a:ext uri="{FF2B5EF4-FFF2-40B4-BE49-F238E27FC236}">
                <a16:creationId xmlns:a16="http://schemas.microsoft.com/office/drawing/2014/main" id="{8454EBFE-36E1-C4E3-2FF8-2240CEFD806F}"/>
              </a:ext>
            </a:extLst>
          </p:cNvPr>
          <p:cNvSpPr/>
          <p:nvPr/>
        </p:nvSpPr>
        <p:spPr>
          <a:xfrm rot="10800000">
            <a:off x="4876302" y="4835151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오른쪽 화살표 13">
            <a:extLst>
              <a:ext uri="{FF2B5EF4-FFF2-40B4-BE49-F238E27FC236}">
                <a16:creationId xmlns:a16="http://schemas.microsoft.com/office/drawing/2014/main" id="{35EB223B-081B-DBE2-2385-4F0319CC784A}"/>
              </a:ext>
            </a:extLst>
          </p:cNvPr>
          <p:cNvSpPr/>
          <p:nvPr/>
        </p:nvSpPr>
        <p:spPr>
          <a:xfrm rot="5400000">
            <a:off x="6814092" y="3496547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오른쪽 화살표 13">
            <a:extLst>
              <a:ext uri="{FF2B5EF4-FFF2-40B4-BE49-F238E27FC236}">
                <a16:creationId xmlns:a16="http://schemas.microsoft.com/office/drawing/2014/main" id="{0FC69C4E-3D75-6BD5-7164-81C9AA4373E5}"/>
              </a:ext>
            </a:extLst>
          </p:cNvPr>
          <p:cNvSpPr/>
          <p:nvPr/>
        </p:nvSpPr>
        <p:spPr>
          <a:xfrm>
            <a:off x="1059877" y="2155076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532AE60F-D384-00A9-9067-5613496B820A}"/>
              </a:ext>
            </a:extLst>
          </p:cNvPr>
          <p:cNvSpPr/>
          <p:nvPr/>
        </p:nvSpPr>
        <p:spPr>
          <a:xfrm>
            <a:off x="1403647" y="3201562"/>
            <a:ext cx="461913" cy="3307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1DB1770E-3214-65E6-95B8-39C7FE10B50F}"/>
              </a:ext>
            </a:extLst>
          </p:cNvPr>
          <p:cNvSpPr/>
          <p:nvPr/>
        </p:nvSpPr>
        <p:spPr>
          <a:xfrm>
            <a:off x="1340612" y="3589868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클릭</a:t>
            </a:r>
            <a:endParaRPr lang="en-US" altLang="ko-KR" sz="1400" b="1" dirty="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63D3CBD2-B91D-FE61-2ABB-474F8BC02FF5}"/>
              </a:ext>
            </a:extLst>
          </p:cNvPr>
          <p:cNvSpPr/>
          <p:nvPr/>
        </p:nvSpPr>
        <p:spPr>
          <a:xfrm>
            <a:off x="5424394" y="2420888"/>
            <a:ext cx="756989" cy="9361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30BC441E-BFFF-AC75-3271-D6A860760937}"/>
              </a:ext>
            </a:extLst>
          </p:cNvPr>
          <p:cNvSpPr/>
          <p:nvPr/>
        </p:nvSpPr>
        <p:spPr>
          <a:xfrm>
            <a:off x="5508897" y="3482893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클릭</a:t>
            </a:r>
            <a:endParaRPr lang="en-US" altLang="ko-KR" sz="1400" b="1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B65B84ED-E0FC-3469-D51C-16C572E09155}"/>
              </a:ext>
            </a:extLst>
          </p:cNvPr>
          <p:cNvSpPr/>
          <p:nvPr/>
        </p:nvSpPr>
        <p:spPr>
          <a:xfrm>
            <a:off x="7278439" y="4437112"/>
            <a:ext cx="461913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1D610F8B-216E-4983-3239-3D9F0AE5456B}"/>
              </a:ext>
            </a:extLst>
          </p:cNvPr>
          <p:cNvSpPr/>
          <p:nvPr/>
        </p:nvSpPr>
        <p:spPr>
          <a:xfrm>
            <a:off x="7215404" y="4774621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클릭</a:t>
            </a:r>
            <a:endParaRPr lang="en-US" altLang="ko-KR" sz="1400" b="1" dirty="0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2453C345-5066-43A9-14CB-A7A60760B954}"/>
              </a:ext>
            </a:extLst>
          </p:cNvPr>
          <p:cNvSpPr/>
          <p:nvPr/>
        </p:nvSpPr>
        <p:spPr>
          <a:xfrm>
            <a:off x="1697637" y="4293095"/>
            <a:ext cx="714123" cy="187220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178F963B-3966-5578-236E-2EA0A26C173A}"/>
              </a:ext>
            </a:extLst>
          </p:cNvPr>
          <p:cNvSpPr/>
          <p:nvPr/>
        </p:nvSpPr>
        <p:spPr>
          <a:xfrm>
            <a:off x="1156086" y="6246645"/>
            <a:ext cx="1797224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/>
              <a:t>Robodog </a:t>
            </a:r>
            <a:r>
              <a:rPr lang="ko-KR" altLang="en-US" sz="1400" b="1" dirty="0"/>
              <a:t>제어블록</a:t>
            </a:r>
            <a:endParaRPr lang="en-US" altLang="ko-KR" sz="1400" b="1" dirty="0"/>
          </a:p>
        </p:txBody>
      </p:sp>
    </p:spTree>
    <p:extLst>
      <p:ext uri="{BB962C8B-B14F-4D97-AF65-F5344CB8AC3E}">
        <p14:creationId xmlns:p14="http://schemas.microsoft.com/office/powerpoint/2010/main" val="294798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410560" y="2861458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572132" y="3071810"/>
            <a:ext cx="2357454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3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살펴보기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전면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&amp;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측면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020175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상단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&amp;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하단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1BAE8AB9-DD65-2290-BC97-6B61310BF6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" y="1404791"/>
            <a:ext cx="9129395" cy="51345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410560" y="2861458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532802" y="3071810"/>
            <a:ext cx="3754106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>
                <a:solidFill>
                  <a:schemeClr val="bg1"/>
                </a:solidFill>
              </a:rPr>
              <a:t>방향회전제어</a:t>
            </a:r>
            <a:endParaRPr kumimoji="0" lang="ko-KR" altLang="en-US" sz="3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25030</TotalTime>
  <Words>303</Words>
  <Application>Microsoft Office PowerPoint</Application>
  <PresentationFormat>화면 슬라이드 쇼(4:3)</PresentationFormat>
  <Paragraphs>72</Paragraphs>
  <Slides>21</Slides>
  <Notes>4</Notes>
  <HiddenSlides>0</HiddenSlides>
  <MMClips>1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21</vt:i4>
      </vt:variant>
    </vt:vector>
  </HeadingPairs>
  <TitlesOfParts>
    <vt:vector size="32" baseType="lpstr">
      <vt:lpstr>굴림</vt:lpstr>
      <vt:lpstr>나눔고딕 ExtraBold</vt:lpstr>
      <vt:lpstr>맑은 고딕</vt:lpstr>
      <vt:lpstr>Arial</vt:lpstr>
      <vt:lpstr>Calibri</vt:lpstr>
      <vt:lpstr>Segoe UI Black</vt:lpstr>
      <vt:lpstr>Wingdings</vt:lpstr>
      <vt:lpstr>Office 테마</vt:lpstr>
      <vt:lpstr>1_디자인 사용자 지정</vt:lpstr>
      <vt:lpstr>디자인 사용자 지정</vt:lpstr>
      <vt:lpstr>2_디자인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인수 김</cp:lastModifiedBy>
  <cp:revision>4210</cp:revision>
  <cp:lastPrinted>2016-04-11T08:38:53Z</cp:lastPrinted>
  <dcterms:created xsi:type="dcterms:W3CDTF">2016-03-30T04:54:04Z</dcterms:created>
  <dcterms:modified xsi:type="dcterms:W3CDTF">2025-03-14T06:26:49Z</dcterms:modified>
</cp:coreProperties>
</file>