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2"/>
  </p:notesMasterIdLst>
  <p:handoutMasterIdLst>
    <p:handoutMasterId r:id="rId33"/>
  </p:handoutMasterIdLst>
  <p:sldIdLst>
    <p:sldId id="258" r:id="rId5"/>
    <p:sldId id="647" r:id="rId6"/>
    <p:sldId id="648" r:id="rId7"/>
    <p:sldId id="649" r:id="rId8"/>
    <p:sldId id="650" r:id="rId9"/>
    <p:sldId id="651" r:id="rId10"/>
    <p:sldId id="652" r:id="rId11"/>
    <p:sldId id="653" r:id="rId12"/>
    <p:sldId id="632" r:id="rId13"/>
    <p:sldId id="628" r:id="rId14"/>
    <p:sldId id="639" r:id="rId15"/>
    <p:sldId id="640" r:id="rId16"/>
    <p:sldId id="664" r:id="rId17"/>
    <p:sldId id="667" r:id="rId18"/>
    <p:sldId id="654" r:id="rId19"/>
    <p:sldId id="655" r:id="rId20"/>
    <p:sldId id="668" r:id="rId21"/>
    <p:sldId id="657" r:id="rId22"/>
    <p:sldId id="658" r:id="rId23"/>
    <p:sldId id="660" r:id="rId24"/>
    <p:sldId id="663" r:id="rId25"/>
    <p:sldId id="659" r:id="rId26"/>
    <p:sldId id="641" r:id="rId27"/>
    <p:sldId id="642" r:id="rId28"/>
    <p:sldId id="645" r:id="rId29"/>
    <p:sldId id="646" r:id="rId30"/>
    <p:sldId id="607" r:id="rId31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8">
          <p15:clr>
            <a:srgbClr val="A4A3A4"/>
          </p15:clr>
        </p15:guide>
        <p15:guide id="2" pos="216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FF"/>
    <a:srgbClr val="009900"/>
    <a:srgbClr val="33CC33"/>
    <a:srgbClr val="9BCFD2"/>
    <a:srgbClr val="C87700"/>
    <a:srgbClr val="CC3399"/>
    <a:srgbClr val="FF9801"/>
    <a:srgbClr val="FFC000"/>
    <a:srgbClr val="15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5D50E2-A785-4AC3-82D2-35565D4D2C8B}" v="335" dt="2025-04-14T12:48:14.4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6" autoAdjust="0"/>
    <p:restoredTop sz="94792" autoAdjust="0"/>
  </p:normalViewPr>
  <p:slideViewPr>
    <p:cSldViewPr>
      <p:cViewPr varScale="1">
        <p:scale>
          <a:sx n="143" d="100"/>
          <a:sy n="143" d="100"/>
        </p:scale>
        <p:origin x="2202" y="342"/>
      </p:cViewPr>
      <p:guideLst>
        <p:guide orient="horz" pos="2160"/>
        <p:guide pos="2880"/>
        <p:guide orient="horz" pos="2880"/>
        <p:guide pos="2160"/>
        <p:guide orient="horz" pos="16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인수 김" userId="9c0180a6aa0e181f" providerId="LiveId" clId="{7D3B3C0C-5A0F-4379-8E59-0B5A642461C6}"/>
    <pc:docChg chg="undo redo custSel addSld delSld modSld">
      <pc:chgData name="인수 김" userId="9c0180a6aa0e181f" providerId="LiveId" clId="{7D3B3C0C-5A0F-4379-8E59-0B5A642461C6}" dt="2025-03-24T00:58:41.481" v="5643" actId="20577"/>
      <pc:docMkLst>
        <pc:docMk/>
      </pc:docMkLst>
      <pc:sldChg chg="modSp mod">
        <pc:chgData name="인수 김" userId="9c0180a6aa0e181f" providerId="LiveId" clId="{7D3B3C0C-5A0F-4379-8E59-0B5A642461C6}" dt="2025-03-23T03:58:15.788" v="30"/>
        <pc:sldMkLst>
          <pc:docMk/>
          <pc:sldMk cId="3616806418" sldId="258"/>
        </pc:sldMkLst>
        <pc:spChg chg="mod">
          <ac:chgData name="인수 김" userId="9c0180a6aa0e181f" providerId="LiveId" clId="{7D3B3C0C-5A0F-4379-8E59-0B5A642461C6}" dt="2025-03-23T03:58:15.788" v="30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3T10:56:23.150" v="4596" actId="1076"/>
        <pc:sldMkLst>
          <pc:docMk/>
          <pc:sldMk cId="0" sldId="610"/>
        </pc:sldMkLst>
        <pc:spChg chg="add mod">
          <ac:chgData name="인수 김" userId="9c0180a6aa0e181f" providerId="LiveId" clId="{7D3B3C0C-5A0F-4379-8E59-0B5A642461C6}" dt="2025-03-23T04:26:59.014" v="381" actId="14100"/>
          <ac:spMkLst>
            <pc:docMk/>
            <pc:sldMk cId="0" sldId="610"/>
            <ac:spMk id="6" creationId="{D8DDC2D1-A3AE-0DF0-85F0-7AC2C9528F60}"/>
          </ac:spMkLst>
        </pc:spChg>
        <pc:spChg chg="add mod">
          <ac:chgData name="인수 김" userId="9c0180a6aa0e181f" providerId="LiveId" clId="{7D3B3C0C-5A0F-4379-8E59-0B5A642461C6}" dt="2025-03-23T04:26:42.269" v="369" actId="1035"/>
          <ac:spMkLst>
            <pc:docMk/>
            <pc:sldMk cId="0" sldId="610"/>
            <ac:spMk id="9" creationId="{31CAB7C5-6227-D3FF-E683-BDE374340498}"/>
          </ac:spMkLst>
        </pc:spChg>
        <pc:spChg chg="add mod">
          <ac:chgData name="인수 김" userId="9c0180a6aa0e181f" providerId="LiveId" clId="{7D3B3C0C-5A0F-4379-8E59-0B5A642461C6}" dt="2025-03-23T10:56:23.150" v="4596" actId="1076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7D3B3C0C-5A0F-4379-8E59-0B5A642461C6}" dt="2025-03-23T04:40:42.436" v="54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7D3B3C0C-5A0F-4379-8E59-0B5A642461C6}" dt="2025-03-24T00:58:41.481" v="5643" actId="20577"/>
        <pc:sldMkLst>
          <pc:docMk/>
          <pc:sldMk cId="0" sldId="611"/>
        </pc:sldMkLst>
      </pc:sldChg>
      <pc:sldChg chg="del">
        <pc:chgData name="인수 김" userId="9c0180a6aa0e181f" providerId="LiveId" clId="{7D3B3C0C-5A0F-4379-8E59-0B5A642461C6}" dt="2025-03-23T07:01:16.832" v="2805" actId="47"/>
        <pc:sldMkLst>
          <pc:docMk/>
          <pc:sldMk cId="0" sldId="614"/>
        </pc:sldMkLst>
      </pc:sldChg>
      <pc:sldChg chg="del">
        <pc:chgData name="인수 김" userId="9c0180a6aa0e181f" providerId="LiveId" clId="{7D3B3C0C-5A0F-4379-8E59-0B5A642461C6}" dt="2025-03-23T07:01:11.166" v="2803" actId="47"/>
        <pc:sldMkLst>
          <pc:docMk/>
          <pc:sldMk cId="0" sldId="616"/>
        </pc:sldMkLst>
      </pc:sldChg>
      <pc:sldChg chg="add">
        <pc:chgData name="인수 김" userId="9c0180a6aa0e181f" providerId="LiveId" clId="{7D3B3C0C-5A0F-4379-8E59-0B5A642461C6}" dt="2025-03-23T10:20:21.003" v="4068"/>
        <pc:sldMkLst>
          <pc:docMk/>
          <pc:sldMk cId="0" sldId="619"/>
        </pc:sldMkLst>
      </pc:sldChg>
      <pc:sldChg chg="del">
        <pc:chgData name="인수 김" userId="9c0180a6aa0e181f" providerId="LiveId" clId="{7D3B3C0C-5A0F-4379-8E59-0B5A642461C6}" dt="2025-03-23T07:01:15.593" v="2804" actId="47"/>
        <pc:sldMkLst>
          <pc:docMk/>
          <pc:sldMk cId="2947987361" sldId="619"/>
        </pc:sldMkLst>
      </pc:sldChg>
      <pc:sldChg chg="new del">
        <pc:chgData name="인수 김" userId="9c0180a6aa0e181f" providerId="LiveId" clId="{7D3B3C0C-5A0F-4379-8E59-0B5A642461C6}" dt="2025-03-23T04:22:03.494" v="248" actId="47"/>
        <pc:sldMkLst>
          <pc:docMk/>
          <pc:sldMk cId="2560909798" sldId="620"/>
        </pc:sldMkLst>
      </pc:sldChg>
      <pc:sldChg chg="addSp delSp modSp add mod">
        <pc:chgData name="인수 김" userId="9c0180a6aa0e181f" providerId="LiveId" clId="{7D3B3C0C-5A0F-4379-8E59-0B5A642461C6}" dt="2025-03-23T05:11:09.825" v="1605" actId="1038"/>
        <pc:sldMkLst>
          <pc:docMk/>
          <pc:sldMk cId="3562290478" sldId="620"/>
        </pc:sldMkLst>
      </pc:sldChg>
      <pc:sldChg chg="addSp delSp modSp add mod">
        <pc:chgData name="인수 김" userId="9c0180a6aa0e181f" providerId="LiveId" clId="{7D3B3C0C-5A0F-4379-8E59-0B5A642461C6}" dt="2025-03-23T08:29:42.680" v="3537" actId="692"/>
        <pc:sldMkLst>
          <pc:docMk/>
          <pc:sldMk cId="1337545461" sldId="621"/>
        </pc:sldMkLst>
      </pc:sldChg>
      <pc:sldChg chg="new del">
        <pc:chgData name="인수 김" userId="9c0180a6aa0e181f" providerId="LiveId" clId="{7D3B3C0C-5A0F-4379-8E59-0B5A642461C6}" dt="2025-03-23T06:58:02.877" v="2779" actId="47"/>
        <pc:sldMkLst>
          <pc:docMk/>
          <pc:sldMk cId="2000103854" sldId="621"/>
        </pc:sldMkLst>
      </pc:sldChg>
      <pc:sldChg chg="addSp delSp modSp add mod">
        <pc:chgData name="인수 김" userId="9c0180a6aa0e181f" providerId="LiveId" clId="{7D3B3C0C-5A0F-4379-8E59-0B5A642461C6}" dt="2025-03-23T10:28:23.779" v="4086" actId="20577"/>
        <pc:sldMkLst>
          <pc:docMk/>
          <pc:sldMk cId="21452618" sldId="622"/>
        </pc:sldMkLst>
      </pc:sldChg>
      <pc:sldChg chg="new del">
        <pc:chgData name="인수 김" userId="9c0180a6aa0e181f" providerId="LiveId" clId="{7D3B3C0C-5A0F-4379-8E59-0B5A642461C6}" dt="2025-03-23T10:19:34.866" v="4067" actId="47"/>
        <pc:sldMkLst>
          <pc:docMk/>
          <pc:sldMk cId="130095719" sldId="623"/>
        </pc:sldMkLst>
      </pc:sldChg>
      <pc:sldChg chg="new del">
        <pc:chgData name="인수 김" userId="9c0180a6aa0e181f" providerId="LiveId" clId="{7D3B3C0C-5A0F-4379-8E59-0B5A642461C6}" dt="2025-03-23T10:03:56.574" v="3758" actId="47"/>
        <pc:sldMkLst>
          <pc:docMk/>
          <pc:sldMk cId="168977340" sldId="623"/>
        </pc:sldMkLst>
      </pc:sldChg>
      <pc:sldChg chg="delSp modSp add del mod">
        <pc:chgData name="인수 김" userId="9c0180a6aa0e181f" providerId="LiveId" clId="{7D3B3C0C-5A0F-4379-8E59-0B5A642461C6}" dt="2025-03-23T10:19:18.470" v="4065" actId="47"/>
        <pc:sldMkLst>
          <pc:docMk/>
          <pc:sldMk cId="3481323021" sldId="623"/>
        </pc:sldMkLst>
      </pc:sldChg>
      <pc:sldChg chg="addSp delSp modSp add mod">
        <pc:chgData name="인수 김" userId="9c0180a6aa0e181f" providerId="LiveId" clId="{7D3B3C0C-5A0F-4379-8E59-0B5A642461C6}" dt="2025-03-23T11:50:08.180" v="5392" actId="692"/>
        <pc:sldMkLst>
          <pc:docMk/>
          <pc:sldMk cId="3934236696" sldId="623"/>
        </pc:sldMkLst>
      </pc:sldChg>
      <pc:sldChg chg="addSp delSp modSp add mod">
        <pc:chgData name="인수 김" userId="9c0180a6aa0e181f" providerId="LiveId" clId="{7D3B3C0C-5A0F-4379-8E59-0B5A642461C6}" dt="2025-03-23T11:17:22.283" v="4805" actId="14100"/>
        <pc:sldMkLst>
          <pc:docMk/>
          <pc:sldMk cId="3710422024" sldId="624"/>
        </pc:sldMkLst>
      </pc:sldChg>
      <pc:sldChg chg="addSp delSp modSp add mod">
        <pc:chgData name="인수 김" userId="9c0180a6aa0e181f" providerId="LiveId" clId="{7D3B3C0C-5A0F-4379-8E59-0B5A642461C6}" dt="2025-03-24T00:57:17.256" v="5639" actId="207"/>
        <pc:sldMkLst>
          <pc:docMk/>
          <pc:sldMk cId="3137499793" sldId="625"/>
        </pc:sldMkLst>
      </pc:sldChg>
      <pc:sldChg chg="new del">
        <pc:chgData name="인수 김" userId="9c0180a6aa0e181f" providerId="LiveId" clId="{7D3B3C0C-5A0F-4379-8E59-0B5A642461C6}" dt="2025-03-23T11:40:43.961" v="5312" actId="47"/>
        <pc:sldMkLst>
          <pc:docMk/>
          <pc:sldMk cId="3698418775" sldId="625"/>
        </pc:sldMkLst>
      </pc:sldChg>
      <pc:sldChg chg="addSp delSp modSp add mod">
        <pc:chgData name="인수 김" userId="9c0180a6aa0e181f" providerId="LiveId" clId="{7D3B3C0C-5A0F-4379-8E59-0B5A642461C6}" dt="2025-03-24T00:56:40.932" v="5630" actId="20577"/>
        <pc:sldMkLst>
          <pc:docMk/>
          <pc:sldMk cId="1986515543" sldId="626"/>
        </pc:sldMkLst>
      </pc:sldChg>
    </pc:docChg>
  </pc:docChgLst>
  <pc:docChgLst>
    <pc:chgData name="인수 김" userId="9c0180a6aa0e181f" providerId="LiveId" clId="{6A708BB7-BA81-4619-88F4-C98BFC7CEF82}"/>
    <pc:docChg chg="modSld">
      <pc:chgData name="인수 김" userId="9c0180a6aa0e181f" providerId="LiveId" clId="{6A708BB7-BA81-4619-88F4-C98BFC7CEF82}" dt="2025-03-14T00:55:30.951" v="10" actId="2"/>
      <pc:docMkLst>
        <pc:docMk/>
      </pc:docMkLst>
      <pc:sldChg chg="modSp mod">
        <pc:chgData name="인수 김" userId="9c0180a6aa0e181f" providerId="LiveId" clId="{6A708BB7-BA81-4619-88F4-C98BFC7CEF82}" dt="2025-03-14T00:55:22.176" v="2" actId="2"/>
        <pc:sldMkLst>
          <pc:docMk/>
          <pc:sldMk cId="3616806418" sldId="258"/>
        </pc:sldMkLst>
        <pc:spChg chg="mod">
          <ac:chgData name="인수 김" userId="9c0180a6aa0e181f" providerId="LiveId" clId="{6A708BB7-BA81-4619-88F4-C98BFC7CEF82}" dt="2025-03-14T00:55:22.176" v="2" actId="2"/>
          <ac:spMkLst>
            <pc:docMk/>
            <pc:sldMk cId="3616806418" sldId="258"/>
            <ac:spMk id="45" creationId="{00000000-0000-0000-0000-000000000000}"/>
          </ac:spMkLst>
        </pc:spChg>
      </pc:sldChg>
      <pc:sldChg chg="modSp mod">
        <pc:chgData name="인수 김" userId="9c0180a6aa0e181f" providerId="LiveId" clId="{6A708BB7-BA81-4619-88F4-C98BFC7CEF82}" dt="2025-03-14T00:55:23.304" v="3" actId="2"/>
        <pc:sldMkLst>
          <pc:docMk/>
          <pc:sldMk cId="0" sldId="611"/>
        </pc:sldMkLst>
      </pc:sldChg>
      <pc:sldChg chg="modSp mod">
        <pc:chgData name="인수 김" userId="9c0180a6aa0e181f" providerId="LiveId" clId="{6A708BB7-BA81-4619-88F4-C98BFC7CEF82}" dt="2025-03-14T00:55:20.882" v="1" actId="2"/>
        <pc:sldMkLst>
          <pc:docMk/>
          <pc:sldMk cId="0" sldId="614"/>
        </pc:sldMkLst>
      </pc:sldChg>
      <pc:sldChg chg="modSp mod">
        <pc:chgData name="인수 김" userId="9c0180a6aa0e181f" providerId="LiveId" clId="{6A708BB7-BA81-4619-88F4-C98BFC7CEF82}" dt="2025-03-14T00:55:29.352" v="9" actId="2"/>
        <pc:sldMkLst>
          <pc:docMk/>
          <pc:sldMk cId="0" sldId="616"/>
        </pc:sldMkLst>
      </pc:sldChg>
      <pc:sldChg chg="modSp mod">
        <pc:chgData name="인수 김" userId="9c0180a6aa0e181f" providerId="LiveId" clId="{6A708BB7-BA81-4619-88F4-C98BFC7CEF82}" dt="2025-03-14T00:55:30.951" v="10" actId="2"/>
        <pc:sldMkLst>
          <pc:docMk/>
          <pc:sldMk cId="2947987361" sldId="619"/>
        </pc:sldMkLst>
      </pc:sldChg>
    </pc:docChg>
  </pc:docChgLst>
  <pc:docChgLst>
    <pc:chgData name="인수 김" userId="9c0180a6aa0e181f" providerId="LiveId" clId="{8D5D50E2-A785-4AC3-82D2-35565D4D2C8B}"/>
    <pc:docChg chg="undo redo custSel addSld delSld modSld">
      <pc:chgData name="인수 김" userId="9c0180a6aa0e181f" providerId="LiveId" clId="{8D5D50E2-A785-4AC3-82D2-35565D4D2C8B}" dt="2025-04-14T12:48:14.741" v="4957" actId="20577"/>
      <pc:docMkLst>
        <pc:docMk/>
      </pc:docMkLst>
      <pc:sldChg chg="addSp delSp modSp mod">
        <pc:chgData name="인수 김" userId="9c0180a6aa0e181f" providerId="LiveId" clId="{8D5D50E2-A785-4AC3-82D2-35565D4D2C8B}" dt="2025-04-14T01:40:24.058" v="28" actId="1076"/>
        <pc:sldMkLst>
          <pc:docMk/>
          <pc:sldMk cId="2286458517" sldId="615"/>
        </pc:sldMkLst>
        <pc:spChg chg="del">
          <ac:chgData name="인수 김" userId="9c0180a6aa0e181f" providerId="LiveId" clId="{8D5D50E2-A785-4AC3-82D2-35565D4D2C8B}" dt="2025-04-14T01:39:28.435" v="5" actId="478"/>
          <ac:spMkLst>
            <pc:docMk/>
            <pc:sldMk cId="2286458517" sldId="615"/>
            <ac:spMk id="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2.097" v="23" actId="1035"/>
          <ac:spMkLst>
            <pc:docMk/>
            <pc:sldMk cId="2286458517" sldId="615"/>
            <ac:spMk id="13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5.551" v="26" actId="1035"/>
          <ac:spMkLst>
            <pc:docMk/>
            <pc:sldMk cId="2286458517" sldId="615"/>
            <ac:spMk id="14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24.058" v="28" actId="1076"/>
          <ac:spMkLst>
            <pc:docMk/>
            <pc:sldMk cId="2286458517" sldId="615"/>
            <ac:spMk id="16" creationId="{00000000-0000-0000-0000-000000000000}"/>
          </ac:spMkLst>
        </pc:spChg>
        <pc:spChg chg="mod">
          <ac:chgData name="인수 김" userId="9c0180a6aa0e181f" providerId="LiveId" clId="{8D5D50E2-A785-4AC3-82D2-35565D4D2C8B}" dt="2025-04-14T01:40:18.770" v="27" actId="1076"/>
          <ac:spMkLst>
            <pc:docMk/>
            <pc:sldMk cId="2286458517" sldId="615"/>
            <ac:spMk id="18" creationId="{00000000-0000-0000-0000-000000000000}"/>
          </ac:spMkLst>
        </pc:spChg>
        <pc:picChg chg="add del">
          <ac:chgData name="인수 김" userId="9c0180a6aa0e181f" providerId="LiveId" clId="{8D5D50E2-A785-4AC3-82D2-35565D4D2C8B}" dt="2025-04-14T01:39:23.633" v="3" actId="22"/>
          <ac:picMkLst>
            <pc:docMk/>
            <pc:sldMk cId="2286458517" sldId="615"/>
            <ac:picMk id="3" creationId="{EBB2DEB1-BA44-8C6D-1675-1E4B0F8557E6}"/>
          </ac:picMkLst>
        </pc:picChg>
        <pc:picChg chg="add mod ord">
          <ac:chgData name="인수 김" userId="9c0180a6aa0e181f" providerId="LiveId" clId="{8D5D50E2-A785-4AC3-82D2-35565D4D2C8B}" dt="2025-04-14T01:39:58.549" v="15" actId="167"/>
          <ac:picMkLst>
            <pc:docMk/>
            <pc:sldMk cId="2286458517" sldId="615"/>
            <ac:picMk id="6" creationId="{C271E5BC-DB5A-82CC-AEF6-9A06C5B26F0F}"/>
          </ac:picMkLst>
        </pc:picChg>
        <pc:picChg chg="del">
          <ac:chgData name="인수 김" userId="9c0180a6aa0e181f" providerId="LiveId" clId="{8D5D50E2-A785-4AC3-82D2-35565D4D2C8B}" dt="2025-04-14T01:39:26.826" v="4" actId="478"/>
          <ac:picMkLst>
            <pc:docMk/>
            <pc:sldMk cId="2286458517" sldId="615"/>
            <ac:picMk id="5122" creationId="{00000000-0000-0000-0000-000000000000}"/>
          </ac:picMkLst>
        </pc:picChg>
      </pc:sldChg>
      <pc:sldChg chg="addSp delSp modSp add mod">
        <pc:chgData name="인수 김" userId="9c0180a6aa0e181f" providerId="LiveId" clId="{8D5D50E2-A785-4AC3-82D2-35565D4D2C8B}" dt="2025-04-14T02:09:56.841" v="236" actId="14100"/>
        <pc:sldMkLst>
          <pc:docMk/>
          <pc:sldMk cId="3851088059" sldId="618"/>
        </pc:sldMkLst>
        <pc:spChg chg="add mod">
          <ac:chgData name="인수 김" userId="9c0180a6aa0e181f" providerId="LiveId" clId="{8D5D50E2-A785-4AC3-82D2-35565D4D2C8B}" dt="2025-04-14T01:59:13.255" v="138" actId="113"/>
          <ac:spMkLst>
            <pc:docMk/>
            <pc:sldMk cId="3851088059" sldId="618"/>
            <ac:spMk id="8" creationId="{6F5B5544-8AB9-F1AC-FD4F-C553C877FC3C}"/>
          </ac:spMkLst>
        </pc:spChg>
        <pc:spChg chg="add mod">
          <ac:chgData name="인수 김" userId="9c0180a6aa0e181f" providerId="LiveId" clId="{8D5D50E2-A785-4AC3-82D2-35565D4D2C8B}" dt="2025-04-14T02:00:28.089" v="155" actId="1076"/>
          <ac:spMkLst>
            <pc:docMk/>
            <pc:sldMk cId="3851088059" sldId="618"/>
            <ac:spMk id="9" creationId="{5E27E9EB-ADA5-6DAA-8387-26CB548DE3A1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1" creationId="{30CAD10B-369A-C2F0-4954-6C2224D6F252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2" creationId="{64B158E2-2A96-044A-D6A0-AE30CFA12216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3" creationId="{498A4230-B26F-9649-F953-8CF2AF2CB2E5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4" creationId="{540D4898-19F1-960C-A8E3-5F627ADF3825}"/>
          </ac:spMkLst>
        </pc:spChg>
        <pc:spChg chg="add mod">
          <ac:chgData name="인수 김" userId="9c0180a6aa0e181f" providerId="LiveId" clId="{8D5D50E2-A785-4AC3-82D2-35565D4D2C8B}" dt="2025-04-14T02:07:43.315" v="163" actId="1036"/>
          <ac:spMkLst>
            <pc:docMk/>
            <pc:sldMk cId="3851088059" sldId="618"/>
            <ac:spMk id="15" creationId="{4C4C4DF1-B700-1B5D-EEA4-54D84E27132B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6" creationId="{3EA4F2E8-AEBF-396A-0F13-855E6449DB68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7" creationId="{3CBEFB74-E7B0-A307-B286-E21FC3CCC39F}"/>
          </ac:spMkLst>
        </pc:spChg>
        <pc:spChg chg="add mod">
          <ac:chgData name="인수 김" userId="9c0180a6aa0e181f" providerId="LiveId" clId="{8D5D50E2-A785-4AC3-82D2-35565D4D2C8B}" dt="2025-04-14T02:08:50.665" v="204" actId="1076"/>
          <ac:spMkLst>
            <pc:docMk/>
            <pc:sldMk cId="3851088059" sldId="618"/>
            <ac:spMk id="18" creationId="{64F5E379-BF06-4703-4358-37DE81C86C3F}"/>
          </ac:spMkLst>
        </pc:spChg>
        <pc:spChg chg="del">
          <ac:chgData name="인수 김" userId="9c0180a6aa0e181f" providerId="LiveId" clId="{8D5D50E2-A785-4AC3-82D2-35565D4D2C8B}" dt="2025-04-14T01:55:39.889" v="30" actId="478"/>
          <ac:spMkLst>
            <pc:docMk/>
            <pc:sldMk cId="3851088059" sldId="618"/>
            <ac:spMk id="19" creationId="{D91CC660-81B3-9687-7D68-48B9901E20D4}"/>
          </ac:spMkLst>
        </pc:spChg>
        <pc:spChg chg="mod">
          <ac:chgData name="인수 김" userId="9c0180a6aa0e181f" providerId="LiveId" clId="{8D5D50E2-A785-4AC3-82D2-35565D4D2C8B}" dt="2025-04-14T01:56:02.855" v="72"/>
          <ac:spMkLst>
            <pc:docMk/>
            <pc:sldMk cId="3851088059" sldId="618"/>
            <ac:spMk id="20" creationId="{79DBAAFA-940C-D4C9-A958-CD394CC65AF0}"/>
          </ac:spMkLst>
        </pc:spChg>
        <pc:spChg chg="add mod">
          <ac:chgData name="인수 김" userId="9c0180a6aa0e181f" providerId="LiveId" clId="{8D5D50E2-A785-4AC3-82D2-35565D4D2C8B}" dt="2025-04-14T02:09:17.953" v="225" actId="20577"/>
          <ac:spMkLst>
            <pc:docMk/>
            <pc:sldMk cId="3851088059" sldId="618"/>
            <ac:spMk id="21" creationId="{04CE7E82-FC63-2800-A816-C836EED6DE63}"/>
          </ac:spMkLst>
        </pc:spChg>
        <pc:picChg chg="add mod">
          <ac:chgData name="인수 김" userId="9c0180a6aa0e181f" providerId="LiveId" clId="{8D5D50E2-A785-4AC3-82D2-35565D4D2C8B}" dt="2025-04-14T02:00:28.089" v="155" actId="1076"/>
          <ac:picMkLst>
            <pc:docMk/>
            <pc:sldMk cId="3851088059" sldId="618"/>
            <ac:picMk id="3" creationId="{33E45394-5ACC-9C46-6C3E-9CD6D48A2551}"/>
          </ac:picMkLst>
        </pc:picChg>
        <pc:picChg chg="add mod">
          <ac:chgData name="인수 김" userId="9c0180a6aa0e181f" providerId="LiveId" clId="{8D5D50E2-A785-4AC3-82D2-35565D4D2C8B}" dt="2025-04-14T02:07:54.376" v="166" actId="1076"/>
          <ac:picMkLst>
            <pc:docMk/>
            <pc:sldMk cId="3851088059" sldId="618"/>
            <ac:picMk id="5" creationId="{C0A09F2C-BCBC-353F-822E-639DB0E3B414}"/>
          </ac:picMkLst>
        </pc:picChg>
        <pc:picChg chg="add mod">
          <ac:chgData name="인수 김" userId="9c0180a6aa0e181f" providerId="LiveId" clId="{8D5D50E2-A785-4AC3-82D2-35565D4D2C8B}" dt="2025-04-14T02:07:50.634" v="164" actId="14100"/>
          <ac:picMkLst>
            <pc:docMk/>
            <pc:sldMk cId="3851088059" sldId="618"/>
            <ac:picMk id="7" creationId="{3930A1FB-FB96-B956-C242-2C08F1A8C19C}"/>
          </ac:picMkLst>
        </pc:picChg>
        <pc:picChg chg="add mod">
          <ac:chgData name="인수 김" userId="9c0180a6aa0e181f" providerId="LiveId" clId="{8D5D50E2-A785-4AC3-82D2-35565D4D2C8B}" dt="2025-04-14T02:00:29.488" v="156" actId="1076"/>
          <ac:picMkLst>
            <pc:docMk/>
            <pc:sldMk cId="3851088059" sldId="618"/>
            <ac:picMk id="10" creationId="{B14E06EA-0F12-A4BB-20C9-67DFC81BD4B4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0" creationId="{D5DD08D8-604D-20AC-734E-D5CAB0C53C11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1" creationId="{6AEC471D-A92F-CFE0-36AF-C975F564A9D9}"/>
          </ac:picMkLst>
        </pc:picChg>
        <pc:picChg chg="del">
          <ac:chgData name="인수 김" userId="9c0180a6aa0e181f" providerId="LiveId" clId="{8D5D50E2-A785-4AC3-82D2-35565D4D2C8B}" dt="2025-04-14T01:55:39.889" v="30" actId="478"/>
          <ac:picMkLst>
            <pc:docMk/>
            <pc:sldMk cId="3851088059" sldId="618"/>
            <ac:picMk id="7172" creationId="{F4E74E9A-F10E-3538-4961-AA745A21BF54}"/>
          </ac:picMkLst>
        </pc:picChg>
        <pc:cxnChg chg="add mod">
          <ac:chgData name="인수 김" userId="9c0180a6aa0e181f" providerId="LiveId" clId="{8D5D50E2-A785-4AC3-82D2-35565D4D2C8B}" dt="2025-04-14T02:09:56.841" v="236" actId="14100"/>
          <ac:cxnSpMkLst>
            <pc:docMk/>
            <pc:sldMk cId="3851088059" sldId="618"/>
            <ac:cxnSpMk id="23" creationId="{81475CBA-D731-4954-DD39-958C549B50F7}"/>
          </ac:cxnSpMkLst>
        </pc:cxnChg>
      </pc:sldChg>
      <pc:sldChg chg="new del">
        <pc:chgData name="인수 김" userId="9c0180a6aa0e181f" providerId="LiveId" clId="{8D5D50E2-A785-4AC3-82D2-35565D4D2C8B}" dt="2025-04-14T02:10:22.635" v="238" actId="680"/>
        <pc:sldMkLst>
          <pc:docMk/>
          <pc:sldMk cId="1284244028" sldId="619"/>
        </pc:sldMkLst>
      </pc:sldChg>
      <pc:sldChg chg="addSp delSp modSp add mod">
        <pc:chgData name="인수 김" userId="9c0180a6aa0e181f" providerId="LiveId" clId="{8D5D50E2-A785-4AC3-82D2-35565D4D2C8B}" dt="2025-04-14T10:15:54.835" v="2192" actId="478"/>
        <pc:sldMkLst>
          <pc:docMk/>
          <pc:sldMk cId="3567455527" sldId="619"/>
        </pc:sldMkLst>
        <pc:spChg chg="add mod">
          <ac:chgData name="인수 김" userId="9c0180a6aa0e181f" providerId="LiveId" clId="{8D5D50E2-A785-4AC3-82D2-35565D4D2C8B}" dt="2025-04-14T02:17:36.166" v="294" actId="1036"/>
          <ac:spMkLst>
            <pc:docMk/>
            <pc:sldMk cId="3567455527" sldId="619"/>
            <ac:spMk id="6" creationId="{6A1A1233-F69F-62A2-061A-CF011409BE1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8" creationId="{8B5FB8AF-387B-55EC-CBA7-00943382B2B6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9" creationId="{06E42521-42DD-A023-C025-05010155687B}"/>
          </ac:spMkLst>
        </pc:spChg>
        <pc:spChg chg="add mod">
          <ac:chgData name="인수 김" userId="9c0180a6aa0e181f" providerId="LiveId" clId="{8D5D50E2-A785-4AC3-82D2-35565D4D2C8B}" dt="2025-04-14T02:17:19.689" v="284" actId="1076"/>
          <ac:spMkLst>
            <pc:docMk/>
            <pc:sldMk cId="3567455527" sldId="619"/>
            <ac:spMk id="11" creationId="{D0D29BDA-B126-30FE-281F-F7DAC12C7E7B}"/>
          </ac:spMkLst>
        </pc:spChg>
        <pc:spChg chg="add mod">
          <ac:chgData name="인수 김" userId="9c0180a6aa0e181f" providerId="LiveId" clId="{8D5D50E2-A785-4AC3-82D2-35565D4D2C8B}" dt="2025-04-14T02:17:48.129" v="297" actId="14100"/>
          <ac:spMkLst>
            <pc:docMk/>
            <pc:sldMk cId="3567455527" sldId="619"/>
            <ac:spMk id="12" creationId="{B23C21FD-11F0-0233-9B46-30D586F5C806}"/>
          </ac:spMkLst>
        </pc:spChg>
        <pc:spChg chg="add del mod">
          <ac:chgData name="인수 김" userId="9c0180a6aa0e181f" providerId="LiveId" clId="{8D5D50E2-A785-4AC3-82D2-35565D4D2C8B}" dt="2025-04-14T06:33:46.109" v="1194" actId="478"/>
          <ac:spMkLst>
            <pc:docMk/>
            <pc:sldMk cId="3567455527" sldId="619"/>
            <ac:spMk id="13" creationId="{E51D3D03-6AD5-D0EB-5DD7-FC027E12EC33}"/>
          </ac:spMkLst>
        </pc:spChg>
        <pc:spChg chg="add mod">
          <ac:chgData name="인수 김" userId="9c0180a6aa0e181f" providerId="LiveId" clId="{8D5D50E2-A785-4AC3-82D2-35565D4D2C8B}" dt="2025-04-14T06:29:59.455" v="1022"/>
          <ac:spMkLst>
            <pc:docMk/>
            <pc:sldMk cId="3567455527" sldId="619"/>
            <ac:spMk id="14" creationId="{3D214809-8E0B-470D-BC38-009C00D6D852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5" creationId="{775BDE59-57B6-54AE-20F3-9ED7938C41A5}"/>
          </ac:spMkLst>
        </pc:spChg>
        <pc:spChg chg="add del mod">
          <ac:chgData name="인수 김" userId="9c0180a6aa0e181f" providerId="LiveId" clId="{8D5D50E2-A785-4AC3-82D2-35565D4D2C8B}" dt="2025-04-14T06:33:48.347" v="1195" actId="478"/>
          <ac:spMkLst>
            <pc:docMk/>
            <pc:sldMk cId="3567455527" sldId="619"/>
            <ac:spMk id="16" creationId="{7963DCAC-FF2C-6F5E-DA2B-8FBE7F51BEE1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18" creationId="{FBE51E26-E0FE-7E6E-A47B-742921AB0088}"/>
          </ac:spMkLst>
        </pc:spChg>
        <pc:spChg chg="del">
          <ac:chgData name="인수 김" userId="9c0180a6aa0e181f" providerId="LiveId" clId="{8D5D50E2-A785-4AC3-82D2-35565D4D2C8B}" dt="2025-04-14T02:16:14.483" v="240" actId="478"/>
          <ac:spMkLst>
            <pc:docMk/>
            <pc:sldMk cId="3567455527" sldId="619"/>
            <ac:spMk id="21" creationId="{92242332-5A7E-1CBD-4479-17582CD2F946}"/>
          </ac:spMkLst>
        </pc:spChg>
        <pc:graphicFrameChg chg="add del">
          <ac:chgData name="인수 김" userId="9c0180a6aa0e181f" providerId="LiveId" clId="{8D5D50E2-A785-4AC3-82D2-35565D4D2C8B}" dt="2025-04-14T06:30:32.782" v="1027" actId="478"/>
          <ac:graphicFrameMkLst>
            <pc:docMk/>
            <pc:sldMk cId="3567455527" sldId="619"/>
            <ac:graphicFrameMk id="17" creationId="{D4867720-6441-E718-4B87-F4C25701C7AA}"/>
          </ac:graphicFrameMkLst>
        </pc:graphicFrameChg>
        <pc:graphicFrameChg chg="add del">
          <ac:chgData name="인수 김" userId="9c0180a6aa0e181f" providerId="LiveId" clId="{8D5D50E2-A785-4AC3-82D2-35565D4D2C8B}" dt="2025-04-14T06:30:50.196" v="1029" actId="3680"/>
          <ac:graphicFrameMkLst>
            <pc:docMk/>
            <pc:sldMk cId="3567455527" sldId="619"/>
            <ac:graphicFrameMk id="19" creationId="{5FD91F5C-8762-FD48-137B-D1BE29F8FCF2}"/>
          </ac:graphicFrameMkLst>
        </pc:graphicFrameChg>
        <pc:graphicFrameChg chg="add del mod modGraphic">
          <ac:chgData name="인수 김" userId="9c0180a6aa0e181f" providerId="LiveId" clId="{8D5D50E2-A785-4AC3-82D2-35565D4D2C8B}" dt="2025-04-14T10:15:54.835" v="2192" actId="478"/>
          <ac:graphicFrameMkLst>
            <pc:docMk/>
            <pc:sldMk cId="3567455527" sldId="619"/>
            <ac:graphicFrameMk id="22" creationId="{F4B2DC0B-4447-DB6B-4CAD-A63C531A6F1C}"/>
          </ac:graphicFrameMkLst>
        </pc:graphicFrame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3" creationId="{C9DDE6BF-A6A3-A32F-5B29-FD5A3867F220}"/>
          </ac:picMkLst>
        </pc:picChg>
        <pc:picChg chg="add mod">
          <ac:chgData name="인수 김" userId="9c0180a6aa0e181f" providerId="LiveId" clId="{8D5D50E2-A785-4AC3-82D2-35565D4D2C8B}" dt="2025-04-14T02:16:27.016" v="247" actId="1076"/>
          <ac:picMkLst>
            <pc:docMk/>
            <pc:sldMk cId="3567455527" sldId="619"/>
            <ac:picMk id="4" creationId="{69B20689-1BCA-0903-121A-8D7433ED19F0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5" creationId="{44D1E9EC-3643-C539-3BB4-E5762A60092F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7" creationId="{AF3F04B0-7A45-4AFB-F64F-7B75F2C53879}"/>
          </ac:picMkLst>
        </pc:picChg>
        <pc:picChg chg="del">
          <ac:chgData name="인수 김" userId="9c0180a6aa0e181f" providerId="LiveId" clId="{8D5D50E2-A785-4AC3-82D2-35565D4D2C8B}" dt="2025-04-14T02:16:14.483" v="240" actId="478"/>
          <ac:picMkLst>
            <pc:docMk/>
            <pc:sldMk cId="3567455527" sldId="619"/>
            <ac:picMk id="10" creationId="{785FC1E6-1718-EE47-103A-94539A6BE440}"/>
          </ac:picMkLst>
        </pc:picChg>
        <pc:cxnChg chg="del">
          <ac:chgData name="인수 김" userId="9c0180a6aa0e181f" providerId="LiveId" clId="{8D5D50E2-A785-4AC3-82D2-35565D4D2C8B}" dt="2025-04-14T02:16:14.483" v="240" actId="478"/>
          <ac:cxnSpMkLst>
            <pc:docMk/>
            <pc:sldMk cId="3567455527" sldId="619"/>
            <ac:cxnSpMk id="23" creationId="{7A17F49F-99A7-F20B-C47A-ABF18825AA2B}"/>
          </ac:cxnSpMkLst>
        </pc:cxnChg>
      </pc:sldChg>
      <pc:sldChg chg="addSp new mod">
        <pc:chgData name="인수 김" userId="9c0180a6aa0e181f" providerId="LiveId" clId="{8D5D50E2-A785-4AC3-82D2-35565D4D2C8B}" dt="2025-04-14T05:02:56.784" v="299" actId="22"/>
        <pc:sldMkLst>
          <pc:docMk/>
          <pc:sldMk cId="1111494446" sldId="620"/>
        </pc:sldMkLst>
        <pc:picChg chg="add">
          <ac:chgData name="인수 김" userId="9c0180a6aa0e181f" providerId="LiveId" clId="{8D5D50E2-A785-4AC3-82D2-35565D4D2C8B}" dt="2025-04-14T05:02:56.784" v="299" actId="22"/>
          <ac:picMkLst>
            <pc:docMk/>
            <pc:sldMk cId="1111494446" sldId="620"/>
            <ac:picMk id="3" creationId="{A1558361-B061-855B-7C63-FF5B40420976}"/>
          </ac:picMkLst>
        </pc:picChg>
      </pc:sldChg>
      <pc:sldChg chg="addSp delSp modSp add mod">
        <pc:chgData name="인수 김" userId="9c0180a6aa0e181f" providerId="LiveId" clId="{8D5D50E2-A785-4AC3-82D2-35565D4D2C8B}" dt="2025-04-14T05:05:12.673" v="380" actId="1076"/>
        <pc:sldMkLst>
          <pc:docMk/>
          <pc:sldMk cId="3352863813" sldId="621"/>
        </pc:sldMkLst>
        <pc:spChg chg="add mod">
          <ac:chgData name="인수 김" userId="9c0180a6aa0e181f" providerId="LiveId" clId="{8D5D50E2-A785-4AC3-82D2-35565D4D2C8B}" dt="2025-04-14T05:03:47.106" v="316" actId="1076"/>
          <ac:spMkLst>
            <pc:docMk/>
            <pc:sldMk cId="3352863813" sldId="621"/>
            <ac:spMk id="3" creationId="{C3F39BE6-D56B-40F6-F3A6-3DC59C4980E6}"/>
          </ac:spMkLst>
        </pc:spChg>
        <pc:spChg chg="add mod">
          <ac:chgData name="인수 김" userId="9c0180a6aa0e181f" providerId="LiveId" clId="{8D5D50E2-A785-4AC3-82D2-35565D4D2C8B}" dt="2025-04-14T05:05:12.673" v="380" actId="1076"/>
          <ac:spMkLst>
            <pc:docMk/>
            <pc:sldMk cId="3352863813" sldId="621"/>
            <ac:spMk id="4" creationId="{73DC57BC-5C53-467B-0039-DB035E2749A2}"/>
          </ac:spMkLst>
        </pc:spChg>
        <pc:spChg chg="add mod">
          <ac:chgData name="인수 김" userId="9c0180a6aa0e181f" providerId="LiveId" clId="{8D5D50E2-A785-4AC3-82D2-35565D4D2C8B}" dt="2025-04-14T05:04:57.717" v="377" actId="1037"/>
          <ac:spMkLst>
            <pc:docMk/>
            <pc:sldMk cId="3352863813" sldId="621"/>
            <ac:spMk id="6" creationId="{958EA88D-4420-7BB3-6791-398335205A67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1" creationId="{C3A12C32-EC5F-B163-D7C5-1C1A1EC6DECB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2" creationId="{39A409CB-5DEB-ACD4-8623-9FAA30E233D4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3" creationId="{4229A4C6-4706-F003-96A2-6D1A96FC077C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4" creationId="{16C64BC2-AEBD-7E45-AB16-226E1E31B47A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6" creationId="{F9A4A0E4-2CE7-9E18-A495-FFDC68AA8E85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7" creationId="{1D384EF2-45A3-DBEC-8AA8-8F92C19807BD}"/>
          </ac:spMkLst>
        </pc:spChg>
        <pc:spChg chg="del">
          <ac:chgData name="인수 김" userId="9c0180a6aa0e181f" providerId="LiveId" clId="{8D5D50E2-A785-4AC3-82D2-35565D4D2C8B}" dt="2025-04-14T05:03:10.633" v="301" actId="478"/>
          <ac:spMkLst>
            <pc:docMk/>
            <pc:sldMk cId="3352863813" sldId="621"/>
            <ac:spMk id="19" creationId="{07721417-1C68-FD40-C6BD-A3888FEF9C5F}"/>
          </ac:spMkLst>
        </pc:spChg>
        <pc:spChg chg="mod">
          <ac:chgData name="인수 김" userId="9c0180a6aa0e181f" providerId="LiveId" clId="{8D5D50E2-A785-4AC3-82D2-35565D4D2C8B}" dt="2025-04-14T05:04:18.065" v="338"/>
          <ac:spMkLst>
            <pc:docMk/>
            <pc:sldMk cId="3352863813" sldId="621"/>
            <ac:spMk id="20" creationId="{B7E84E10-D111-673D-5DEE-452717E008B3}"/>
          </ac:spMkLst>
        </pc:spChg>
        <pc:picChg chg="add mod">
          <ac:chgData name="인수 김" userId="9c0180a6aa0e181f" providerId="LiveId" clId="{8D5D50E2-A785-4AC3-82D2-35565D4D2C8B}" dt="2025-04-14T05:03:47.106" v="316" actId="1076"/>
          <ac:picMkLst>
            <pc:docMk/>
            <pc:sldMk cId="3352863813" sldId="621"/>
            <ac:picMk id="2" creationId="{D3D530C9-34A8-2E39-3F98-301049F8B933}"/>
          </ac:picMkLst>
        </pc:picChg>
        <pc:picChg chg="add mod">
          <ac:chgData name="인수 김" userId="9c0180a6aa0e181f" providerId="LiveId" clId="{8D5D50E2-A785-4AC3-82D2-35565D4D2C8B}" dt="2025-04-14T05:04:45.162" v="371" actId="1076"/>
          <ac:picMkLst>
            <pc:docMk/>
            <pc:sldMk cId="3352863813" sldId="621"/>
            <ac:picMk id="5" creationId="{B79EA6E9-C253-103A-DB05-09F026B4ACDC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0" creationId="{A892C463-B426-59FB-7DD8-1176EE1C02FF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1" creationId="{1707AB83-9630-5D09-76B9-26DCE03DE280}"/>
          </ac:picMkLst>
        </pc:picChg>
        <pc:picChg chg="del">
          <ac:chgData name="인수 김" userId="9c0180a6aa0e181f" providerId="LiveId" clId="{8D5D50E2-A785-4AC3-82D2-35565D4D2C8B}" dt="2025-04-14T05:03:10.633" v="301" actId="478"/>
          <ac:picMkLst>
            <pc:docMk/>
            <pc:sldMk cId="3352863813" sldId="621"/>
            <ac:picMk id="7172" creationId="{C4E4D7CC-3BCE-4452-8E21-C4D194B6CD9F}"/>
          </ac:picMkLst>
        </pc:picChg>
        <pc:cxnChg chg="add mod">
          <ac:chgData name="인수 김" userId="9c0180a6aa0e181f" providerId="LiveId" clId="{8D5D50E2-A785-4AC3-82D2-35565D4D2C8B}" dt="2025-04-14T05:05:03.770" v="378" actId="14100"/>
          <ac:cxnSpMkLst>
            <pc:docMk/>
            <pc:sldMk cId="3352863813" sldId="621"/>
            <ac:cxnSpMk id="7" creationId="{1E185CCE-D1D5-7375-BC1E-048547847B35}"/>
          </ac:cxnSpMkLst>
        </pc:cxnChg>
      </pc:sldChg>
      <pc:sldChg chg="modSp add mod">
        <pc:chgData name="인수 김" userId="9c0180a6aa0e181f" providerId="LiveId" clId="{8D5D50E2-A785-4AC3-82D2-35565D4D2C8B}" dt="2025-04-14T05:06:44.129" v="412" actId="20577"/>
        <pc:sldMkLst>
          <pc:docMk/>
          <pc:sldMk cId="3522496586" sldId="622"/>
        </pc:sldMkLst>
        <pc:spChg chg="mod">
          <ac:chgData name="인수 김" userId="9c0180a6aa0e181f" providerId="LiveId" clId="{8D5D50E2-A785-4AC3-82D2-35565D4D2C8B}" dt="2025-04-14T05:06:44.129" v="412" actId="20577"/>
          <ac:spMkLst>
            <pc:docMk/>
            <pc:sldMk cId="3522496586" sldId="622"/>
            <ac:spMk id="20" creationId="{D45C77BE-604E-7732-9FED-B92EA43C11A0}"/>
          </ac:spMkLst>
        </pc:spChg>
      </pc:sldChg>
      <pc:sldChg chg="addSp delSp modSp add mod">
        <pc:chgData name="인수 김" userId="9c0180a6aa0e181f" providerId="LiveId" clId="{8D5D50E2-A785-4AC3-82D2-35565D4D2C8B}" dt="2025-04-14T06:24:19.455" v="1017" actId="14100"/>
        <pc:sldMkLst>
          <pc:docMk/>
          <pc:sldMk cId="1765988104" sldId="623"/>
        </pc:sldMkLst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3" creationId="{B8F43DE9-165D-C08C-6D3C-AF7B77FC996B}"/>
          </ac:spMkLst>
        </pc:spChg>
        <pc:spChg chg="del mod">
          <ac:chgData name="인수 김" userId="9c0180a6aa0e181f" providerId="LiveId" clId="{8D5D50E2-A785-4AC3-82D2-35565D4D2C8B}" dt="2025-04-14T05:39:55.574" v="455" actId="478"/>
          <ac:spMkLst>
            <pc:docMk/>
            <pc:sldMk cId="1765988104" sldId="623"/>
            <ac:spMk id="4" creationId="{D7296B00-EDA3-F896-18FC-03D810015488}"/>
          </ac:spMkLst>
        </pc:spChg>
        <pc:spChg chg="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6" creationId="{AF08CE1E-2C6F-93BA-1FB5-40B09E33A768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1" creationId="{DA3DD7A6-307A-10CD-9048-5C5C1BD6CBA0}"/>
          </ac:spMkLst>
        </pc:spChg>
        <pc:spChg chg="add mod">
          <ac:chgData name="인수 김" userId="9c0180a6aa0e181f" providerId="LiveId" clId="{8D5D50E2-A785-4AC3-82D2-35565D4D2C8B}" dt="2025-04-14T06:14:18.705" v="749" actId="1076"/>
          <ac:spMkLst>
            <pc:docMk/>
            <pc:sldMk cId="1765988104" sldId="623"/>
            <ac:spMk id="13" creationId="{6AA169E8-0E6B-0B2D-4719-6BCE1A6B7856}"/>
          </ac:spMkLst>
        </pc:spChg>
        <pc:spChg chg="add mod">
          <ac:chgData name="인수 김" userId="9c0180a6aa0e181f" providerId="LiveId" clId="{8D5D50E2-A785-4AC3-82D2-35565D4D2C8B}" dt="2025-04-14T06:23:19.663" v="1006" actId="2711"/>
          <ac:spMkLst>
            <pc:docMk/>
            <pc:sldMk cId="1765988104" sldId="623"/>
            <ac:spMk id="14" creationId="{AC435FAF-F116-D462-040F-A380A95E7638}"/>
          </ac:spMkLst>
        </pc:spChg>
        <pc:spChg chg="add mod">
          <ac:chgData name="인수 김" userId="9c0180a6aa0e181f" providerId="LiveId" clId="{8D5D50E2-A785-4AC3-82D2-35565D4D2C8B}" dt="2025-04-14T06:14:22.055" v="750" actId="14100"/>
          <ac:spMkLst>
            <pc:docMk/>
            <pc:sldMk cId="1765988104" sldId="623"/>
            <ac:spMk id="15" creationId="{8157D56B-2E89-164A-304B-D5913BD2400B}"/>
          </ac:spMkLst>
        </pc:spChg>
        <pc:spChg chg="add mod">
          <ac:chgData name="인수 김" userId="9c0180a6aa0e181f" providerId="LiveId" clId="{8D5D50E2-A785-4AC3-82D2-35565D4D2C8B}" dt="2025-04-14T06:23:55.780" v="1011" actId="1037"/>
          <ac:spMkLst>
            <pc:docMk/>
            <pc:sldMk cId="1765988104" sldId="623"/>
            <ac:spMk id="18" creationId="{E917D5D5-CB09-7F21-A134-F9E94D209C52}"/>
          </ac:spMkLst>
        </pc:spChg>
        <pc:spChg chg="add mod">
          <ac:chgData name="인수 김" userId="9c0180a6aa0e181f" providerId="LiveId" clId="{8D5D50E2-A785-4AC3-82D2-35565D4D2C8B}" dt="2025-04-14T06:24:01.823" v="1014" actId="1037"/>
          <ac:spMkLst>
            <pc:docMk/>
            <pc:sldMk cId="1765988104" sldId="623"/>
            <ac:spMk id="19" creationId="{C338B09D-02B5-1A54-C3FD-E37D4A1922B5}"/>
          </ac:spMkLst>
        </pc:spChg>
        <pc:spChg chg="add mod">
          <ac:chgData name="인수 김" userId="9c0180a6aa0e181f" providerId="LiveId" clId="{8D5D50E2-A785-4AC3-82D2-35565D4D2C8B}" dt="2025-04-14T06:15:44.199" v="884" actId="1037"/>
          <ac:spMkLst>
            <pc:docMk/>
            <pc:sldMk cId="1765988104" sldId="623"/>
            <ac:spMk id="21" creationId="{EA1798E7-BCBF-738E-4906-33E980B3F066}"/>
          </ac:spMkLst>
        </pc:spChg>
        <pc:spChg chg="add mod">
          <ac:chgData name="인수 김" userId="9c0180a6aa0e181f" providerId="LiveId" clId="{8D5D50E2-A785-4AC3-82D2-35565D4D2C8B}" dt="2025-04-14T06:18:22.409" v="914" actId="1076"/>
          <ac:spMkLst>
            <pc:docMk/>
            <pc:sldMk cId="1765988104" sldId="623"/>
            <ac:spMk id="49" creationId="{45767536-8D5A-548C-CAB9-1F5503AFB647}"/>
          </ac:spMkLst>
        </pc:spChg>
        <pc:spChg chg="add mod">
          <ac:chgData name="인수 김" userId="9c0180a6aa0e181f" providerId="LiveId" clId="{8D5D50E2-A785-4AC3-82D2-35565D4D2C8B}" dt="2025-04-14T06:19:31.311" v="1005" actId="1076"/>
          <ac:spMkLst>
            <pc:docMk/>
            <pc:sldMk cId="1765988104" sldId="623"/>
            <ac:spMk id="54" creationId="{707F6F36-8568-B99C-C993-7C041BBD4284}"/>
          </ac:spMkLst>
        </pc:spChg>
        <pc:picChg chg="del">
          <ac:chgData name="인수 김" userId="9c0180a6aa0e181f" providerId="LiveId" clId="{8D5D50E2-A785-4AC3-82D2-35565D4D2C8B}" dt="2025-04-14T05:37:17.792" v="414" actId="478"/>
          <ac:picMkLst>
            <pc:docMk/>
            <pc:sldMk cId="1765988104" sldId="623"/>
            <ac:picMk id="2" creationId="{B8ADD715-F088-E758-8AAE-9ACBC11A5884}"/>
          </ac:picMkLst>
        </pc:picChg>
        <pc:picChg chg="mo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5" creationId="{6B1897EA-2CE4-E3E2-7E60-C5A110CA869E}"/>
          </ac:picMkLst>
        </pc:picChg>
        <pc:picChg chg="add mod ord">
          <ac:chgData name="인수 김" userId="9c0180a6aa0e181f" providerId="LiveId" clId="{8D5D50E2-A785-4AC3-82D2-35565D4D2C8B}" dt="2025-04-14T06:14:18.705" v="749" actId="1076"/>
          <ac:picMkLst>
            <pc:docMk/>
            <pc:sldMk cId="1765988104" sldId="623"/>
            <ac:picMk id="9" creationId="{43E5856F-9AB6-22F7-4EE6-48A765429262}"/>
          </ac:picMkLst>
        </pc:picChg>
        <pc:picChg chg="add mod ord">
          <ac:chgData name="인수 김" userId="9c0180a6aa0e181f" providerId="LiveId" clId="{8D5D50E2-A785-4AC3-82D2-35565D4D2C8B}" dt="2025-04-14T06:13:49.759" v="744" actId="1076"/>
          <ac:picMkLst>
            <pc:docMk/>
            <pc:sldMk cId="1765988104" sldId="623"/>
            <ac:picMk id="17" creationId="{8CFCF3BF-C1CF-1143-27CF-AC039960C361}"/>
          </ac:picMkLst>
        </pc:picChg>
        <pc:picChg chg="add mod">
          <ac:chgData name="인수 김" userId="9c0180a6aa0e181f" providerId="LiveId" clId="{8D5D50E2-A785-4AC3-82D2-35565D4D2C8B}" dt="2025-04-14T06:15:34.658" v="875" actId="571"/>
          <ac:picMkLst>
            <pc:docMk/>
            <pc:sldMk cId="1765988104" sldId="623"/>
            <ac:picMk id="22" creationId="{E16C873B-6DD8-AB0C-0254-48D95C9FF8C6}"/>
          </ac:picMkLst>
        </pc:picChg>
        <pc:cxnChg chg="mod">
          <ac:chgData name="인수 김" userId="9c0180a6aa0e181f" providerId="LiveId" clId="{8D5D50E2-A785-4AC3-82D2-35565D4D2C8B}" dt="2025-04-14T06:14:18.705" v="749" actId="1076"/>
          <ac:cxnSpMkLst>
            <pc:docMk/>
            <pc:sldMk cId="1765988104" sldId="623"/>
            <ac:cxnSpMk id="7" creationId="{EB7A791E-EE49-9256-A108-4545ED00DC52}"/>
          </ac:cxnSpMkLst>
        </pc:cxnChg>
        <pc:cxnChg chg="add del mod">
          <ac:chgData name="인수 김" userId="9c0180a6aa0e181f" providerId="LiveId" clId="{8D5D50E2-A785-4AC3-82D2-35565D4D2C8B}" dt="2025-04-14T06:16:52.542" v="896" actId="478"/>
          <ac:cxnSpMkLst>
            <pc:docMk/>
            <pc:sldMk cId="1765988104" sldId="623"/>
            <ac:cxnSpMk id="24" creationId="{49505DE1-D1AD-CB89-19FF-74BE137B6429}"/>
          </ac:cxnSpMkLst>
        </pc:cxnChg>
        <pc:cxnChg chg="add del mod">
          <ac:chgData name="인수 김" userId="9c0180a6aa0e181f" providerId="LiveId" clId="{8D5D50E2-A785-4AC3-82D2-35565D4D2C8B}" dt="2025-04-14T06:18:15.406" v="912" actId="478"/>
          <ac:cxnSpMkLst>
            <pc:docMk/>
            <pc:sldMk cId="1765988104" sldId="623"/>
            <ac:cxnSpMk id="36" creationId="{2D913F2B-8AC8-EADC-7F11-17EDDD3AB017}"/>
          </ac:cxnSpMkLst>
        </pc:cxnChg>
        <pc:cxnChg chg="add mod">
          <ac:chgData name="인수 김" userId="9c0180a6aa0e181f" providerId="LiveId" clId="{8D5D50E2-A785-4AC3-82D2-35565D4D2C8B}" dt="2025-04-14T06:24:19.455" v="1017" actId="14100"/>
          <ac:cxnSpMkLst>
            <pc:docMk/>
            <pc:sldMk cId="1765988104" sldId="623"/>
            <ac:cxnSpMk id="50" creationId="{7FA76765-61E5-0ED6-6521-C7B1BB5D32AA}"/>
          </ac:cxnSpMkLst>
        </pc:cxnChg>
        <pc:cxnChg chg="add mod">
          <ac:chgData name="인수 김" userId="9c0180a6aa0e181f" providerId="LiveId" clId="{8D5D50E2-A785-4AC3-82D2-35565D4D2C8B}" dt="2025-04-14T06:18:49.015" v="921" actId="1076"/>
          <ac:cxnSpMkLst>
            <pc:docMk/>
            <pc:sldMk cId="1765988104" sldId="623"/>
            <ac:cxnSpMk id="52" creationId="{81599C26-8FFF-8F6D-01AB-090235B343B6}"/>
          </ac:cxnSpMkLst>
        </pc:cxnChg>
      </pc:sldChg>
      <pc:sldChg chg="addSp delSp modSp add mod">
        <pc:chgData name="인수 김" userId="9c0180a6aa0e181f" providerId="LiveId" clId="{8D5D50E2-A785-4AC3-82D2-35565D4D2C8B}" dt="2025-04-14T10:29:10.011" v="2813" actId="20577"/>
        <pc:sldMkLst>
          <pc:docMk/>
          <pc:sldMk cId="2722113683" sldId="624"/>
        </pc:sldMkLst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6" creationId="{B57D69A5-B19A-7FB2-FF84-55E457BB7B91}"/>
          </ac:spMkLst>
        </pc:spChg>
        <pc:spChg chg="del">
          <ac:chgData name="인수 김" userId="9c0180a6aa0e181f" providerId="LiveId" clId="{8D5D50E2-A785-4AC3-82D2-35565D4D2C8B}" dt="2025-04-14T06:34:04.491" v="1199" actId="478"/>
          <ac:spMkLst>
            <pc:docMk/>
            <pc:sldMk cId="2722113683" sldId="624"/>
            <ac:spMk id="11" creationId="{A2F4593C-BCE3-5CA1-A616-88C85260BAF6}"/>
          </ac:spMkLst>
        </pc:spChg>
        <pc:spChg chg="del">
          <ac:chgData name="인수 김" userId="9c0180a6aa0e181f" providerId="LiveId" clId="{8D5D50E2-A785-4AC3-82D2-35565D4D2C8B}" dt="2025-04-14T06:34:02.602" v="1198" actId="478"/>
          <ac:spMkLst>
            <pc:docMk/>
            <pc:sldMk cId="2722113683" sldId="624"/>
            <ac:spMk id="12" creationId="{82410A77-396D-D53E-6B7E-185BDFEDC872}"/>
          </ac:spMkLst>
        </pc:spChg>
        <pc:graphicFrameChg chg="mod modGraphic">
          <ac:chgData name="인수 김" userId="9c0180a6aa0e181f" providerId="LiveId" clId="{8D5D50E2-A785-4AC3-82D2-35565D4D2C8B}" dt="2025-04-14T10:29:10.011" v="2813" actId="20577"/>
          <ac:graphicFrameMkLst>
            <pc:docMk/>
            <pc:sldMk cId="2722113683" sldId="624"/>
            <ac:graphicFrameMk id="22" creationId="{84139C67-E976-4190-1F9C-00DA5953F99E}"/>
          </ac:graphicFrameMkLst>
        </pc:graphicFrameChg>
        <pc:picChg chg="add mod">
          <ac:chgData name="인수 김" userId="9c0180a6aa0e181f" providerId="LiveId" clId="{8D5D50E2-A785-4AC3-82D2-35565D4D2C8B}" dt="2025-04-14T06:38:12.262" v="1348" actId="1076"/>
          <ac:picMkLst>
            <pc:docMk/>
            <pc:sldMk cId="2722113683" sldId="624"/>
            <ac:picMk id="2" creationId="{CB2BDC10-E10B-2CD1-FAD3-CE448B179286}"/>
          </ac:picMkLst>
        </pc:picChg>
        <pc:picChg chg="del">
          <ac:chgData name="인수 김" userId="9c0180a6aa0e181f" providerId="LiveId" clId="{8D5D50E2-A785-4AC3-82D2-35565D4D2C8B}" dt="2025-04-14T06:34:00.802" v="1197" actId="478"/>
          <ac:picMkLst>
            <pc:docMk/>
            <pc:sldMk cId="2722113683" sldId="624"/>
            <ac:picMk id="4" creationId="{80FC8E91-A7B1-8368-D866-D891ADBDB989}"/>
          </ac:picMkLst>
        </pc:picChg>
        <pc:picChg chg="add mod">
          <ac:chgData name="인수 김" userId="9c0180a6aa0e181f" providerId="LiveId" clId="{8D5D50E2-A785-4AC3-82D2-35565D4D2C8B}" dt="2025-04-14T06:51:48.605" v="1587" actId="14100"/>
          <ac:picMkLst>
            <pc:docMk/>
            <pc:sldMk cId="2722113683" sldId="624"/>
            <ac:picMk id="5" creationId="{28DED607-7893-DB43-0FEC-42F74EE0B1CC}"/>
          </ac:picMkLst>
        </pc:picChg>
        <pc:picChg chg="add mod">
          <ac:chgData name="인수 김" userId="9c0180a6aa0e181f" providerId="LiveId" clId="{8D5D50E2-A785-4AC3-82D2-35565D4D2C8B}" dt="2025-04-14T10:04:50.607" v="1832" actId="1076"/>
          <ac:picMkLst>
            <pc:docMk/>
            <pc:sldMk cId="2722113683" sldId="624"/>
            <ac:picMk id="8" creationId="{77A254D9-1C27-B1AF-0B1F-A3A7B1371AB4}"/>
          </ac:picMkLst>
        </pc:picChg>
        <pc:picChg chg="add mod">
          <ac:chgData name="인수 김" userId="9c0180a6aa0e181f" providerId="LiveId" clId="{8D5D50E2-A785-4AC3-82D2-35565D4D2C8B}" dt="2025-04-14T10:06:58.478" v="2168" actId="1076"/>
          <ac:picMkLst>
            <pc:docMk/>
            <pc:sldMk cId="2722113683" sldId="624"/>
            <ac:picMk id="9" creationId="{B8544250-3EB3-80E3-7062-AD0FE11DCE60}"/>
          </ac:picMkLst>
        </pc:picChg>
      </pc:sldChg>
      <pc:sldChg chg="new del">
        <pc:chgData name="인수 김" userId="9c0180a6aa0e181f" providerId="LiveId" clId="{8D5D50E2-A785-4AC3-82D2-35565D4D2C8B}" dt="2025-04-14T06:26:00.066" v="1019" actId="2696"/>
        <pc:sldMkLst>
          <pc:docMk/>
          <pc:sldMk cId="2859446773" sldId="624"/>
        </pc:sldMkLst>
      </pc:sldChg>
      <pc:sldChg chg="addSp delSp modSp add mod">
        <pc:chgData name="인수 김" userId="9c0180a6aa0e181f" providerId="LiveId" clId="{8D5D50E2-A785-4AC3-82D2-35565D4D2C8B}" dt="2025-04-14T11:20:40.786" v="3267" actId="20577"/>
        <pc:sldMkLst>
          <pc:docMk/>
          <pc:sldMk cId="2813500356" sldId="625"/>
        </pc:sldMkLst>
        <pc:spChg chg="add mod">
          <ac:chgData name="인수 김" userId="9c0180a6aa0e181f" providerId="LiveId" clId="{8D5D50E2-A785-4AC3-82D2-35565D4D2C8B}" dt="2025-04-14T11:20:40.786" v="3267" actId="20577"/>
          <ac:spMkLst>
            <pc:docMk/>
            <pc:sldMk cId="2813500356" sldId="625"/>
            <ac:spMk id="3" creationId="{8DA2C4B1-6A43-DDF3-2AF3-EBB25E54E6A9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6" creationId="{2618E9E9-9918-006B-9AB1-C498FCBC356D}"/>
          </ac:spMkLst>
        </pc:spChg>
        <pc:spChg chg="add del mod">
          <ac:chgData name="인수 김" userId="9c0180a6aa0e181f" providerId="LiveId" clId="{8D5D50E2-A785-4AC3-82D2-35565D4D2C8B}" dt="2025-04-14T11:15:20.789" v="2871" actId="478"/>
          <ac:spMkLst>
            <pc:docMk/>
            <pc:sldMk cId="2813500356" sldId="625"/>
            <ac:spMk id="7" creationId="{817F7760-AF28-C0C1-1389-34899F0EFB5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1" creationId="{429AD8FF-972A-306D-8AB6-32E2A23B0DF2}"/>
          </ac:spMkLst>
        </pc:spChg>
        <pc:spChg chg="del">
          <ac:chgData name="인수 김" userId="9c0180a6aa0e181f" providerId="LiveId" clId="{8D5D50E2-A785-4AC3-82D2-35565D4D2C8B}" dt="2025-04-14T11:10:20.459" v="2816" actId="478"/>
          <ac:spMkLst>
            <pc:docMk/>
            <pc:sldMk cId="2813500356" sldId="625"/>
            <ac:spMk id="12" creationId="{27416E64-E244-230A-C877-CE9DDEFF9885}"/>
          </ac:spMkLst>
        </pc:spChg>
        <pc:spChg chg="mod">
          <ac:chgData name="인수 김" userId="9c0180a6aa0e181f" providerId="LiveId" clId="{8D5D50E2-A785-4AC3-82D2-35565D4D2C8B}" dt="2025-04-14T11:10:37.717" v="2860" actId="6549"/>
          <ac:spMkLst>
            <pc:docMk/>
            <pc:sldMk cId="2813500356" sldId="625"/>
            <ac:spMk id="20" creationId="{C636A8E5-1A3F-5A07-AF48-4232FE9855F8}"/>
          </ac:spMkLst>
        </pc:spChg>
        <pc:picChg chg="del">
          <ac:chgData name="인수 김" userId="9c0180a6aa0e181f" providerId="LiveId" clId="{8D5D50E2-A785-4AC3-82D2-35565D4D2C8B}" dt="2025-04-14T11:10:18.539" v="2815" actId="478"/>
          <ac:picMkLst>
            <pc:docMk/>
            <pc:sldMk cId="2813500356" sldId="625"/>
            <ac:picMk id="4" creationId="{92EADEEA-E337-586A-A2ED-47ADE550C833}"/>
          </ac:picMkLst>
        </pc:picChg>
      </pc:sldChg>
      <pc:sldChg chg="addSp delSp modSp add mod">
        <pc:chgData name="인수 김" userId="9c0180a6aa0e181f" providerId="LiveId" clId="{8D5D50E2-A785-4AC3-82D2-35565D4D2C8B}" dt="2025-04-14T12:28:46.711" v="4602" actId="20577"/>
        <pc:sldMkLst>
          <pc:docMk/>
          <pc:sldMk cId="2522013012" sldId="626"/>
        </pc:sldMkLst>
        <pc:spChg chg="del">
          <ac:chgData name="인수 김" userId="9c0180a6aa0e181f" providerId="LiveId" clId="{8D5D50E2-A785-4AC3-82D2-35565D4D2C8B}" dt="2025-04-14T11:50:03.469" v="3269" actId="478"/>
          <ac:spMkLst>
            <pc:docMk/>
            <pc:sldMk cId="2522013012" sldId="626"/>
            <ac:spMk id="3" creationId="{737B53A2-6315-179C-81C9-1584D3211094}"/>
          </ac:spMkLst>
        </pc:spChg>
        <pc:spChg chg="add del mod">
          <ac:chgData name="인수 김" userId="9c0180a6aa0e181f" providerId="LiveId" clId="{8D5D50E2-A785-4AC3-82D2-35565D4D2C8B}" dt="2025-04-14T11:50:58.479" v="3279" actId="478"/>
          <ac:spMkLst>
            <pc:docMk/>
            <pc:sldMk cId="2522013012" sldId="626"/>
            <ac:spMk id="4" creationId="{2623B371-8913-B972-42C1-074394460B3D}"/>
          </ac:spMkLst>
        </pc:spChg>
        <pc:spChg chg="mod">
          <ac:chgData name="인수 김" userId="9c0180a6aa0e181f" providerId="LiveId" clId="{8D5D50E2-A785-4AC3-82D2-35565D4D2C8B}" dt="2025-04-14T12:21:55.355" v="4299" actId="14100"/>
          <ac:spMkLst>
            <pc:docMk/>
            <pc:sldMk cId="2522013012" sldId="626"/>
            <ac:spMk id="20" creationId="{7C45B464-0E08-9096-17C7-BAE5ED127279}"/>
          </ac:spMkLst>
        </pc:spChg>
        <pc:graphicFrameChg chg="add mod modGraphic">
          <ac:chgData name="인수 김" userId="9c0180a6aa0e181f" providerId="LiveId" clId="{8D5D50E2-A785-4AC3-82D2-35565D4D2C8B}" dt="2025-04-14T12:28:46.711" v="4602" actId="20577"/>
          <ac:graphicFrameMkLst>
            <pc:docMk/>
            <pc:sldMk cId="2522013012" sldId="626"/>
            <ac:graphicFrameMk id="5" creationId="{F513A569-7894-1B5B-763D-E519718493FE}"/>
          </ac:graphicFrameMkLst>
        </pc:graphicFrame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6" creationId="{AF032115-F769-B852-EF99-F70441848FE8}"/>
          </ac:picMkLst>
        </pc:picChg>
        <pc:picChg chg="add mod">
          <ac:chgData name="인수 김" userId="9c0180a6aa0e181f" providerId="LiveId" clId="{8D5D50E2-A785-4AC3-82D2-35565D4D2C8B}" dt="2025-04-14T12:28:27.663" v="4582" actId="1038"/>
          <ac:picMkLst>
            <pc:docMk/>
            <pc:sldMk cId="2522013012" sldId="626"/>
            <ac:picMk id="7" creationId="{D6417273-68A7-7BBF-AE33-3BCDCAEEAC74}"/>
          </ac:picMkLst>
        </pc:picChg>
      </pc:sldChg>
      <pc:sldChg chg="addSp delSp modSp add mod">
        <pc:chgData name="인수 김" userId="9c0180a6aa0e181f" providerId="LiveId" clId="{8D5D50E2-A785-4AC3-82D2-35565D4D2C8B}" dt="2025-04-14T12:48:14.741" v="4957" actId="20577"/>
        <pc:sldMkLst>
          <pc:docMk/>
          <pc:sldMk cId="1426325181" sldId="627"/>
        </pc:sldMkLst>
        <pc:spChg chg="del mod">
          <ac:chgData name="인수 김" userId="9c0180a6aa0e181f" providerId="LiveId" clId="{8D5D50E2-A785-4AC3-82D2-35565D4D2C8B}" dt="2025-04-14T12:38:57.267" v="4672" actId="478"/>
          <ac:spMkLst>
            <pc:docMk/>
            <pc:sldMk cId="1426325181" sldId="627"/>
            <ac:spMk id="3" creationId="{2ADE3FFF-1B1D-6BF4-BD36-49CE740A308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9" creationId="{64CA4EDA-6C56-E0D2-AEB8-01C321652F47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0" creationId="{4DA043AD-68E6-5619-7C3B-0705EE44A582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1" creationId="{A6ADBBCA-E5CA-EF31-C441-7D3C57740193}"/>
          </ac:spMkLst>
        </pc:spChg>
        <pc:spChg chg="add mod">
          <ac:chgData name="인수 김" userId="9c0180a6aa0e181f" providerId="LiveId" clId="{8D5D50E2-A785-4AC3-82D2-35565D4D2C8B}" dt="2025-04-14T12:45:05.170" v="4737" actId="1076"/>
          <ac:spMkLst>
            <pc:docMk/>
            <pc:sldMk cId="1426325181" sldId="627"/>
            <ac:spMk id="12" creationId="{327CAFFD-E457-A2DF-C935-64607FE19167}"/>
          </ac:spMkLst>
        </pc:spChg>
        <pc:spChg chg="add mod">
          <ac:chgData name="인수 김" userId="9c0180a6aa0e181f" providerId="LiveId" clId="{8D5D50E2-A785-4AC3-82D2-35565D4D2C8B}" dt="2025-04-14T12:46:34.401" v="4836" actId="1076"/>
          <ac:spMkLst>
            <pc:docMk/>
            <pc:sldMk cId="1426325181" sldId="627"/>
            <ac:spMk id="13" creationId="{527F3DA2-F762-EE4F-0FA6-954E3688A72E}"/>
          </ac:spMkLst>
        </pc:spChg>
        <pc:spChg chg="add del mod">
          <ac:chgData name="인수 김" userId="9c0180a6aa0e181f" providerId="LiveId" clId="{8D5D50E2-A785-4AC3-82D2-35565D4D2C8B}" dt="2025-04-14T12:46:38.601" v="4838" actId="478"/>
          <ac:spMkLst>
            <pc:docMk/>
            <pc:sldMk cId="1426325181" sldId="627"/>
            <ac:spMk id="14" creationId="{3CCBD835-ED73-B892-2F57-9A3387C7D268}"/>
          </ac:spMkLst>
        </pc:spChg>
        <pc:spChg chg="add mod">
          <ac:chgData name="인수 김" userId="9c0180a6aa0e181f" providerId="LiveId" clId="{8D5D50E2-A785-4AC3-82D2-35565D4D2C8B}" dt="2025-04-14T12:48:14.741" v="4957" actId="20577"/>
          <ac:spMkLst>
            <pc:docMk/>
            <pc:sldMk cId="1426325181" sldId="627"/>
            <ac:spMk id="15" creationId="{5A2AFBA7-B131-157A-ECBA-2602F809E047}"/>
          </ac:spMkLst>
        </pc:spChg>
        <pc:spChg chg="mod">
          <ac:chgData name="인수 김" userId="9c0180a6aa0e181f" providerId="LiveId" clId="{8D5D50E2-A785-4AC3-82D2-35565D4D2C8B}" dt="2025-04-14T12:36:55.411" v="4670" actId="20577"/>
          <ac:spMkLst>
            <pc:docMk/>
            <pc:sldMk cId="1426325181" sldId="627"/>
            <ac:spMk id="20" creationId="{446C26BF-7E9C-E5E0-A2FA-222B68626826}"/>
          </ac:spMkLst>
        </pc:spChg>
        <pc:picChg chg="add del mod">
          <ac:chgData name="인수 김" userId="9c0180a6aa0e181f" providerId="LiveId" clId="{8D5D50E2-A785-4AC3-82D2-35565D4D2C8B}" dt="2025-04-14T12:39:35.376" v="4680" actId="478"/>
          <ac:picMkLst>
            <pc:docMk/>
            <pc:sldMk cId="1426325181" sldId="627"/>
            <ac:picMk id="4" creationId="{08AD30E2-2261-B3A7-271F-B22B684BB60B}"/>
          </ac:picMkLst>
        </pc:picChg>
        <pc:picChg chg="add mod">
          <ac:chgData name="인수 김" userId="9c0180a6aa0e181f" providerId="LiveId" clId="{8D5D50E2-A785-4AC3-82D2-35565D4D2C8B}" dt="2025-04-14T12:39:41.785" v="4683" actId="1076"/>
          <ac:picMkLst>
            <pc:docMk/>
            <pc:sldMk cId="1426325181" sldId="627"/>
            <ac:picMk id="6" creationId="{104BF329-5664-BBBA-95AB-85C39BC4E5E6}"/>
          </ac:picMkLst>
        </pc:picChg>
        <pc:picChg chg="add mod">
          <ac:chgData name="인수 김" userId="9c0180a6aa0e181f" providerId="LiveId" clId="{8D5D50E2-A785-4AC3-82D2-35565D4D2C8B}" dt="2025-04-14T12:45:05.170" v="4737" actId="1076"/>
          <ac:picMkLst>
            <pc:docMk/>
            <pc:sldMk cId="1426325181" sldId="627"/>
            <ac:picMk id="8" creationId="{AF1EFADD-5D4C-4D5E-BC7F-C065A95372B4}"/>
          </ac:picMkLst>
        </pc:picChg>
      </pc:sldChg>
    </pc:docChg>
  </pc:docChgLst>
  <pc:docChgLst>
    <pc:chgData name="인수 김" userId="9c0180a6aa0e181f" providerId="LiveId" clId="{E9872F57-3978-4B25-A8BE-9E8C86CBD441}"/>
    <pc:docChg chg="undo custSel addSld delSld modSld">
      <pc:chgData name="인수 김" userId="9c0180a6aa0e181f" providerId="LiveId" clId="{E9872F57-3978-4B25-A8BE-9E8C86CBD441}" dt="2025-03-09T04:49:30.807" v="1017" actId="1037"/>
      <pc:docMkLst>
        <pc:docMk/>
      </pc:docMkLst>
      <pc:sldChg chg="modSp mod">
        <pc:chgData name="인수 김" userId="9c0180a6aa0e181f" providerId="LiveId" clId="{E9872F57-3978-4B25-A8BE-9E8C86CBD441}" dt="2025-03-03T09:54:41.777" v="29"/>
        <pc:sldMkLst>
          <pc:docMk/>
          <pc:sldMk cId="3616806418" sldId="258"/>
        </pc:sldMkLst>
        <pc:spChg chg="mod">
          <ac:chgData name="인수 김" userId="9c0180a6aa0e181f" providerId="LiveId" clId="{E9872F57-3978-4B25-A8BE-9E8C86CBD441}" dt="2025-03-03T09:54:41.777" v="29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3T10:19:43.914" v="409" actId="207"/>
        <pc:sldMkLst>
          <pc:docMk/>
          <pc:sldMk cId="0" sldId="610"/>
        </pc:sldMkLst>
        <pc:spChg chg="mod">
          <ac:chgData name="인수 김" userId="9c0180a6aa0e181f" providerId="LiveId" clId="{E9872F57-3978-4B25-A8BE-9E8C86CBD441}" dt="2025-03-03T09:55:03.393" v="43" actId="20577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9872F57-3978-4B25-A8BE-9E8C86CBD441}" dt="2025-03-09T04:48:28.086" v="1009" actId="1035"/>
        <pc:sldMkLst>
          <pc:docMk/>
          <pc:sldMk cId="0" sldId="611"/>
        </pc:sldMkLst>
      </pc:sldChg>
      <pc:sldChg chg="modSp del mod">
        <pc:chgData name="인수 김" userId="9c0180a6aa0e181f" providerId="LiveId" clId="{E9872F57-3978-4B25-A8BE-9E8C86CBD441}" dt="2025-03-09T04:26:49.517" v="746" actId="47"/>
        <pc:sldMkLst>
          <pc:docMk/>
          <pc:sldMk cId="0" sldId="612"/>
        </pc:sldMkLst>
      </pc:sldChg>
      <pc:sldChg chg="del">
        <pc:chgData name="인수 김" userId="9c0180a6aa0e181f" providerId="LiveId" clId="{E9872F57-3978-4B25-A8BE-9E8C86CBD441}" dt="2025-03-09T04:26:52.872" v="747" actId="47"/>
        <pc:sldMkLst>
          <pc:docMk/>
          <pc:sldMk cId="0" sldId="613"/>
        </pc:sldMkLst>
      </pc:sldChg>
      <pc:sldChg chg="addSp delSp modSp mod">
        <pc:chgData name="인수 김" userId="9c0180a6aa0e181f" providerId="LiveId" clId="{E9872F57-3978-4B25-A8BE-9E8C86CBD441}" dt="2025-03-09T04:49:30.807" v="1017" actId="1037"/>
        <pc:sldMkLst>
          <pc:docMk/>
          <pc:sldMk cId="0" sldId="614"/>
        </pc:sldMkLst>
      </pc:sldChg>
      <pc:sldChg chg="addSp modSp new del mod">
        <pc:chgData name="인수 김" userId="9c0180a6aa0e181f" providerId="LiveId" clId="{E9872F57-3978-4B25-A8BE-9E8C86CBD441}" dt="2025-03-09T04:27:15.359" v="750" actId="47"/>
        <pc:sldMkLst>
          <pc:docMk/>
          <pc:sldMk cId="601559811" sldId="615"/>
        </pc:sldMkLst>
      </pc:sldChg>
      <pc:sldChg chg="new del">
        <pc:chgData name="인수 김" userId="9c0180a6aa0e181f" providerId="LiveId" clId="{E9872F57-3978-4B25-A8BE-9E8C86CBD441}" dt="2025-03-03T10:12:14.244" v="137" actId="680"/>
        <pc:sldMkLst>
          <pc:docMk/>
          <pc:sldMk cId="2233228182" sldId="615"/>
        </pc:sldMkLst>
      </pc:sldChg>
      <pc:sldChg chg="addSp delSp modSp add mod">
        <pc:chgData name="인수 김" userId="9c0180a6aa0e181f" providerId="LiveId" clId="{E9872F57-3978-4B25-A8BE-9E8C86CBD441}" dt="2025-03-09T04:48:59.005" v="1016"/>
        <pc:sldMkLst>
          <pc:docMk/>
          <pc:sldMk cId="0" sldId="616"/>
        </pc:sldMkLst>
      </pc:sldChg>
      <pc:sldChg chg="addSp delSp modSp add del mod">
        <pc:chgData name="인수 김" userId="9c0180a6aa0e181f" providerId="LiveId" clId="{E9872F57-3978-4B25-A8BE-9E8C86CBD441}" dt="2025-03-09T04:09:56.488" v="690" actId="47"/>
        <pc:sldMkLst>
          <pc:docMk/>
          <pc:sldMk cId="1689269639" sldId="616"/>
        </pc:sldMkLst>
      </pc:sldChg>
      <pc:sldChg chg="modSp add mod">
        <pc:chgData name="인수 김" userId="9c0180a6aa0e181f" providerId="LiveId" clId="{E9872F57-3978-4B25-A8BE-9E8C86CBD441}" dt="2025-03-09T04:27:28.968" v="754" actId="20577"/>
        <pc:sldMkLst>
          <pc:docMk/>
          <pc:sldMk cId="2947987361" sldId="619"/>
        </pc:sldMkLst>
      </pc:sldChg>
    </pc:docChg>
  </pc:docChgLst>
  <pc:docChgLst>
    <pc:chgData name="인수 김" userId="9c0180a6aa0e181f" providerId="LiveId" clId="{E6F99957-3399-4577-A1FE-87B012DF1FEE}"/>
    <pc:docChg chg="undo redo custSel addSld delSld modSld">
      <pc:chgData name="인수 김" userId="9c0180a6aa0e181f" providerId="LiveId" clId="{E6F99957-3399-4577-A1FE-87B012DF1FEE}" dt="2025-03-25T02:39:16.518" v="2541" actId="1076"/>
      <pc:docMkLst>
        <pc:docMk/>
      </pc:docMkLst>
      <pc:sldChg chg="modSp mod">
        <pc:chgData name="인수 김" userId="9c0180a6aa0e181f" providerId="LiveId" clId="{E6F99957-3399-4577-A1FE-87B012DF1FEE}" dt="2025-03-24T01:03:29.910" v="27"/>
        <pc:sldMkLst>
          <pc:docMk/>
          <pc:sldMk cId="3616806418" sldId="258"/>
        </pc:sldMkLst>
        <pc:spChg chg="mod">
          <ac:chgData name="인수 김" userId="9c0180a6aa0e181f" providerId="LiveId" clId="{E6F99957-3399-4577-A1FE-87B012DF1FEE}" dt="2025-03-24T01:03:29.910" v="27"/>
          <ac:spMkLst>
            <pc:docMk/>
            <pc:sldMk cId="3616806418" sldId="258"/>
            <ac:spMk id="201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4T02:44:22.763" v="502" actId="1076"/>
        <pc:sldMkLst>
          <pc:docMk/>
          <pc:sldMk cId="0" sldId="610"/>
        </pc:sldMkLst>
        <pc:spChg chg="mod">
          <ac:chgData name="인수 김" userId="9c0180a6aa0e181f" providerId="LiveId" clId="{E6F99957-3399-4577-A1FE-87B012DF1FEE}" dt="2025-03-24T01:05:22.321" v="58"/>
          <ac:spMkLst>
            <pc:docMk/>
            <pc:sldMk cId="0" sldId="610"/>
            <ac:spMk id="15" creationId="{9E7ED5DB-4958-68C4-D8FD-7F0A1E392457}"/>
          </ac:spMkLst>
        </pc:spChg>
        <pc:spChg chg="mod">
          <ac:chgData name="인수 김" userId="9c0180a6aa0e181f" providerId="LiveId" clId="{E6F99957-3399-4577-A1FE-87B012DF1FEE}" dt="2025-03-24T01:04:52.013" v="52" actId="2711"/>
          <ac:spMkLst>
            <pc:docMk/>
            <pc:sldMk cId="0" sldId="610"/>
            <ac:spMk id="20" creationId="{00000000-0000-0000-0000-000000000000}"/>
          </ac:spMkLst>
        </pc:spChg>
      </pc:sldChg>
      <pc:sldChg chg="addSp delSp modSp mod">
        <pc:chgData name="인수 김" userId="9c0180a6aa0e181f" providerId="LiveId" clId="{E6F99957-3399-4577-A1FE-87B012DF1FEE}" dt="2025-03-25T02:22:48.393" v="2423" actId="1076"/>
        <pc:sldMkLst>
          <pc:docMk/>
          <pc:sldMk cId="0" sldId="611"/>
        </pc:sldMkLst>
      </pc:sldChg>
      <pc:sldChg chg="del">
        <pc:chgData name="인수 김" userId="9c0180a6aa0e181f" providerId="LiveId" clId="{E6F99957-3399-4577-A1FE-87B012DF1FEE}" dt="2025-03-24T01:16:46.193" v="234" actId="47"/>
        <pc:sldMkLst>
          <pc:docMk/>
          <pc:sldMk cId="3562290478" sldId="620"/>
        </pc:sldMkLst>
      </pc:sldChg>
      <pc:sldChg chg="addSp delSp modSp mod">
        <pc:chgData name="인수 김" userId="9c0180a6aa0e181f" providerId="LiveId" clId="{E6F99957-3399-4577-A1FE-87B012DF1FEE}" dt="2025-03-25T01:01:33.406" v="1326" actId="1038"/>
        <pc:sldMkLst>
          <pc:docMk/>
          <pc:sldMk cId="1337545461" sldId="621"/>
        </pc:sldMkLst>
      </pc:sldChg>
      <pc:sldChg chg="del">
        <pc:chgData name="인수 김" userId="9c0180a6aa0e181f" providerId="LiveId" clId="{E6F99957-3399-4577-A1FE-87B012DF1FEE}" dt="2025-03-24T02:35:31.605" v="440" actId="47"/>
        <pc:sldMkLst>
          <pc:docMk/>
          <pc:sldMk cId="21452618" sldId="622"/>
        </pc:sldMkLst>
      </pc:sldChg>
      <pc:sldChg chg="addSp delSp modSp mod">
        <pc:chgData name="인수 김" userId="9c0180a6aa0e181f" providerId="LiveId" clId="{E6F99957-3399-4577-A1FE-87B012DF1FEE}" dt="2025-03-25T02:14:56" v="2419" actId="6549"/>
        <pc:sldMkLst>
          <pc:docMk/>
          <pc:sldMk cId="3934236696" sldId="623"/>
        </pc:sldMkLst>
      </pc:sldChg>
      <pc:sldChg chg="del">
        <pc:chgData name="인수 김" userId="9c0180a6aa0e181f" providerId="LiveId" clId="{E6F99957-3399-4577-A1FE-87B012DF1FEE}" dt="2025-03-24T02:35:33.053" v="441" actId="47"/>
        <pc:sldMkLst>
          <pc:docMk/>
          <pc:sldMk cId="3710422024" sldId="624"/>
        </pc:sldMkLst>
      </pc:sldChg>
      <pc:sldChg chg="del">
        <pc:chgData name="인수 김" userId="9c0180a6aa0e181f" providerId="LiveId" clId="{E6F99957-3399-4577-A1FE-87B012DF1FEE}" dt="2025-03-24T02:36:08.018" v="474" actId="47"/>
        <pc:sldMkLst>
          <pc:docMk/>
          <pc:sldMk cId="3137499793" sldId="625"/>
        </pc:sldMkLst>
      </pc:sldChg>
      <pc:sldChg chg="del">
        <pc:chgData name="인수 김" userId="9c0180a6aa0e181f" providerId="LiveId" clId="{E6F99957-3399-4577-A1FE-87B012DF1FEE}" dt="2025-03-24T02:36:06.964" v="473" actId="47"/>
        <pc:sldMkLst>
          <pc:docMk/>
          <pc:sldMk cId="1986515543" sldId="626"/>
        </pc:sldMkLst>
      </pc:sldChg>
      <pc:sldChg chg="addSp delSp modSp add mod">
        <pc:chgData name="인수 김" userId="9c0180a6aa0e181f" providerId="LiveId" clId="{E6F99957-3399-4577-A1FE-87B012DF1FEE}" dt="2025-03-25T02:32:54.686" v="2532" actId="1035"/>
        <pc:sldMkLst>
          <pc:docMk/>
          <pc:sldMk cId="3293695501" sldId="627"/>
        </pc:sldMkLst>
      </pc:sldChg>
      <pc:sldChg chg="addSp modSp add mod">
        <pc:chgData name="인수 김" userId="9c0180a6aa0e181f" providerId="LiveId" clId="{E6F99957-3399-4577-A1FE-87B012DF1FEE}" dt="2025-03-25T01:01:21.830" v="1316" actId="1076"/>
        <pc:sldMkLst>
          <pc:docMk/>
          <pc:sldMk cId="2446344272" sldId="628"/>
        </pc:sldMkLst>
      </pc:sldChg>
      <pc:sldChg chg="addSp delSp modSp add mod">
        <pc:chgData name="인수 김" userId="9c0180a6aa0e181f" providerId="LiveId" clId="{E6F99957-3399-4577-A1FE-87B012DF1FEE}" dt="2025-03-25T02:26:02.168" v="2457" actId="34807"/>
        <pc:sldMkLst>
          <pc:docMk/>
          <pc:sldMk cId="3893133319" sldId="629"/>
        </pc:sldMkLst>
      </pc:sldChg>
      <pc:sldChg chg="delSp modSp mod">
        <pc:chgData name="인수 김" userId="9c0180a6aa0e181f" providerId="LiveId" clId="{E6F99957-3399-4577-A1FE-87B012DF1FEE}" dt="2025-03-25T02:39:16.518" v="2541" actId="1076"/>
        <pc:sldMkLst>
          <pc:docMk/>
          <pc:sldMk cId="1424129686" sldId="630"/>
        </pc:sldMkLst>
      </pc:sldChg>
      <pc:sldChg chg="addSp delSp modSp add mod">
        <pc:chgData name="인수 김" userId="9c0180a6aa0e181f" providerId="LiveId" clId="{E6F99957-3399-4577-A1FE-87B012DF1FEE}" dt="2025-03-25T02:12:49.279" v="2401" actId="14100"/>
        <pc:sldMkLst>
          <pc:docMk/>
          <pc:sldMk cId="2506842921" sldId="631"/>
        </pc:sldMkLst>
      </pc:sldChg>
      <pc:sldChg chg="new del">
        <pc:chgData name="인수 김" userId="9c0180a6aa0e181f" providerId="LiveId" clId="{E6F99957-3399-4577-A1FE-87B012DF1FEE}" dt="2025-03-25T01:08:58.966" v="1328" actId="47"/>
        <pc:sldMkLst>
          <pc:docMk/>
          <pc:sldMk cId="3698701714" sldId="63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7217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33450" y="749300"/>
            <a:ext cx="4999038" cy="374967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92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0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9" name="타원 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11" name="그룹 17"/>
            <p:cNvGrpSpPr/>
            <p:nvPr userDrawn="1"/>
          </p:nvGrpSpPr>
          <p:grpSpPr>
            <a:xfrm rot="5400000" flipV="1">
              <a:off x="9088454" y="542639"/>
              <a:ext cx="1054514" cy="558689"/>
              <a:chOff x="1038349" y="4530080"/>
              <a:chExt cx="1411288" cy="747713"/>
            </a:xfrm>
          </p:grpSpPr>
          <p:sp>
            <p:nvSpPr>
              <p:cNvPr id="12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3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4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5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16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</p:grpSp>
      </p:grpSp>
      <p:cxnSp>
        <p:nvCxnSpPr>
          <p:cNvPr id="17" name="직선 연결선 16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dirty="0"/>
              <a:t>설명설명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973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9837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2837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5201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1034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25335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01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6281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813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9" name="직사각형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10" name="모서리가 둥근 직사각형 4"/>
          <p:cNvSpPr/>
          <p:nvPr userDrawn="1"/>
        </p:nvSpPr>
        <p:spPr>
          <a:xfrm>
            <a:off x="1500167" y="3745474"/>
            <a:ext cx="7643834" cy="45719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50" name="그룹 49"/>
          <p:cNvGrpSpPr/>
          <p:nvPr userDrawn="1"/>
        </p:nvGrpSpPr>
        <p:grpSpPr>
          <a:xfrm>
            <a:off x="428596" y="1785926"/>
            <a:ext cx="4000528" cy="2526179"/>
            <a:chOff x="390617" y="1713959"/>
            <a:chExt cx="3281110" cy="2526179"/>
          </a:xfrm>
        </p:grpSpPr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1147172" y="2011062"/>
              <a:ext cx="269502" cy="269502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1124443" y="1986708"/>
              <a:ext cx="316584" cy="318208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3252862" y="2978673"/>
              <a:ext cx="267878" cy="267879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3228510" y="2954319"/>
              <a:ext cx="314961" cy="316585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733177" y="3421890"/>
              <a:ext cx="220797" cy="219174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710448" y="3397538"/>
              <a:ext cx="266255" cy="267879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1432909" y="1713959"/>
              <a:ext cx="1256596" cy="4870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1135807" y="1842217"/>
              <a:ext cx="595827" cy="4870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2743080" y="1962356"/>
              <a:ext cx="217550" cy="4870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2808021" y="2084119"/>
              <a:ext cx="420488" cy="47082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1210488" y="2413692"/>
              <a:ext cx="128257" cy="4870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582191" y="2425056"/>
              <a:ext cx="353925" cy="4870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749412" y="3080953"/>
              <a:ext cx="353925" cy="4870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2590" y="2613383"/>
              <a:ext cx="603945" cy="4870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841952" y="2761122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1147172" y="3373185"/>
              <a:ext cx="163974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390617" y="2929967"/>
              <a:ext cx="832859" cy="4870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692590" y="3246551"/>
              <a:ext cx="530887" cy="4870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1820927" y="4191433"/>
              <a:ext cx="680250" cy="4870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3090511" y="2207506"/>
              <a:ext cx="141245" cy="4870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3114864" y="2613383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3233380" y="2481879"/>
              <a:ext cx="211056" cy="4870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3009336" y="2882885"/>
              <a:ext cx="212679" cy="50329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3067148" y="3610217"/>
              <a:ext cx="428606" cy="4870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2984983" y="3277398"/>
              <a:ext cx="240279" cy="4870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890658" y="3822897"/>
              <a:ext cx="918906" cy="4870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189383" y="3956025"/>
              <a:ext cx="1298807" cy="4870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2624565" y="3956025"/>
              <a:ext cx="313337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1040020" y="360534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5" name="Freeform 26"/>
            <p:cNvSpPr>
              <a:spLocks/>
            </p:cNvSpPr>
            <p:nvPr userDrawn="1"/>
          </p:nvSpPr>
          <p:spPr bwMode="auto">
            <a:xfrm>
              <a:off x="3060476" y="3395914"/>
              <a:ext cx="556863" cy="4870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6" name="Freeform 20"/>
            <p:cNvSpPr>
              <a:spLocks/>
            </p:cNvSpPr>
            <p:nvPr userDrawn="1"/>
          </p:nvSpPr>
          <p:spPr bwMode="auto">
            <a:xfrm>
              <a:off x="841952" y="2317905"/>
              <a:ext cx="165598" cy="4870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 userDrawn="1"/>
          </p:nvSpPr>
          <p:spPr bwMode="auto">
            <a:xfrm>
              <a:off x="3071029" y="1842217"/>
              <a:ext cx="314961" cy="4870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48" name="직사각형 47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pic>
        <p:nvPicPr>
          <p:cNvPr id="49" name="Picture 3" descr="D:\Dropbox\창업지원자료\로보독 사진\눈모양(하트).png"/>
          <p:cNvPicPr>
            <a:picLocks noChangeAspect="1" noChangeArrowheads="1"/>
          </p:cNvPicPr>
          <p:nvPr userDrawn="1"/>
        </p:nvPicPr>
        <p:blipFill>
          <a:blip r:embed="rId3" cstate="print"/>
          <a:srcRect b="42105"/>
          <a:stretch>
            <a:fillRect/>
          </a:stretch>
        </p:blipFill>
        <p:spPr bwMode="auto">
          <a:xfrm>
            <a:off x="928662" y="2172022"/>
            <a:ext cx="3362655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91807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62020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71637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84111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Thank</a:t>
            </a:r>
            <a:r>
              <a:rPr lang="ko-KR" altLang="en-US" dirty="0"/>
              <a:t> </a:t>
            </a:r>
            <a:r>
              <a:rPr lang="en-US" altLang="ko-KR" dirty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6"/>
            <a:ext cx="1845105" cy="124522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571479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0" y="569892"/>
            <a:ext cx="9144000" cy="1588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199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716" r:id="rId3"/>
    <p:sldLayoutId id="2147483660" r:id="rId4"/>
    <p:sldLayoutId id="2147483655" r:id="rId5"/>
    <p:sldLayoutId id="2147483710" r:id="rId6"/>
    <p:sldLayoutId id="2147483711" r:id="rId7"/>
    <p:sldLayoutId id="2147483715" r:id="rId8"/>
    <p:sldLayoutId id="2147483717" r:id="rId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2025-05-06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7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직사각형 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5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RoboDog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6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0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7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8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09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0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2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3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4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5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9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2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3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4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6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7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8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29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0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2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4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6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8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0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2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3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4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5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6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7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8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49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0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1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2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3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5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6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7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8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59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0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2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3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4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5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6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7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8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69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0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1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2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3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4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5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6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7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8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79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0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1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4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6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8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89" name="그룹 188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1" name="모서리가 둥근 직사각형 19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2" name="모서리가 둥근 직사각형 19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3" name="모서리가 둥근 직사각형 19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pic>
          <p:nvPicPr>
            <p:cNvPr id="190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1" name="모서리가 둥근 직사각형 200"/>
          <p:cNvSpPr/>
          <p:nvPr/>
        </p:nvSpPr>
        <p:spPr>
          <a:xfrm>
            <a:off x="2071670" y="4868235"/>
            <a:ext cx="707236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로보독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  <a:p>
            <a:pPr algn="ctr"/>
            <a:r>
              <a:rPr lang="en-US" altLang="ko-KR" sz="4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AI</a:t>
            </a:r>
            <a:r>
              <a:rPr lang="ko-KR" altLang="en-US" sz="4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제어</a:t>
            </a:r>
            <a:r>
              <a:rPr lang="en-US" altLang="ko-KR" sz="4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:</a:t>
            </a:r>
            <a:r>
              <a:rPr lang="ko-KR" altLang="en-US" sz="4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문자</a:t>
            </a:r>
          </a:p>
        </p:txBody>
      </p:sp>
      <p:grpSp>
        <p:nvGrpSpPr>
          <p:cNvPr id="202" name="그룹 201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3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4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5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6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7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8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09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0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1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2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3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4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5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6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8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19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0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1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2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3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4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5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6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7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8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  <p:sp>
          <p:nvSpPr>
            <p:cNvPr id="229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>
                <a:latin typeface="Calibri" pitchFamily="34" charset="0"/>
              </a:endParaRPr>
            </a:p>
          </p:txBody>
        </p:sp>
      </p:grpSp>
      <p:sp>
        <p:nvSpPr>
          <p:cNvPr id="230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6806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500174"/>
            <a:ext cx="7643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로보독 부팅 실행 파일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 전원을 켜고 라즈베리가 부팅할 때 적용되는 파일을 지정한다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4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부팅 실행 파일 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 </a:t>
            </a:r>
            <a:r>
              <a:rPr lang="en-US" altLang="ko-KR" dirty="0" err="1"/>
              <a:t>autoRun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8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1142976" y="2357430"/>
            <a:ext cx="8001056" cy="2000264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53" name="Picture 6" descr="Arrow PNG, Arrow Transparent Background - FreeIcons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54690">
            <a:off x="2546475" y="2774085"/>
            <a:ext cx="804464" cy="6486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786058"/>
            <a:ext cx="2786082" cy="142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speed"/>
          <p:cNvSpPr txBox="1">
            <a:spLocks noChangeArrowheads="1"/>
          </p:cNvSpPr>
          <p:nvPr/>
        </p:nvSpPr>
        <p:spPr bwMode="auto">
          <a:xfrm>
            <a:off x="3214678" y="3357562"/>
            <a:ext cx="1268466" cy="3323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2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로보독 부팅 시</a:t>
            </a:r>
            <a:endParaRPr lang="en-US" altLang="ko-KR" sz="12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2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 </a:t>
            </a:r>
            <a:r>
              <a:rPr lang="en-US" altLang="ko-KR" sz="1200" b="1" dirty="0" err="1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autoRun</a:t>
            </a:r>
            <a:r>
              <a:rPr lang="en-US" altLang="ko-KR" sz="12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 </a:t>
            </a:r>
            <a:r>
              <a:rPr lang="ko-KR" altLang="en-US" sz="12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실행 </a:t>
            </a:r>
            <a:endParaRPr lang="en-US" altLang="ko-KR" sz="12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3143248"/>
            <a:ext cx="1764730" cy="857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https://search.pstatic.net/sunny/?src=https%3A%2F%2Fpng.pngtree.com%2Fpng-vector%2F20220921%2Fourmid%2Fpngtree-magnifying-glass-icon-illustration-png-image_6209979.png&amp;type=sc960_83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428868"/>
            <a:ext cx="1143008" cy="114300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357430"/>
            <a:ext cx="714380" cy="101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5715008" y="2571744"/>
            <a:ext cx="2643206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>
                <a:solidFill>
                  <a:srgbClr val="0070C0"/>
                </a:solidFill>
                <a:latin typeface="+mn-ea"/>
                <a:ea typeface="+mn-ea"/>
                <a:cs typeface="Tahoma" pitchFamily="34" charset="0"/>
              </a:rPr>
              <a:t>메모장에서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  <a:ea typeface="+mn-ea"/>
                <a:cs typeface="Tahoma" pitchFamily="34" charset="0"/>
                <a:sym typeface="Wingdings" pitchFamily="2" charset="2"/>
              </a:rPr>
              <a:t> </a:t>
            </a:r>
            <a:r>
              <a:rPr lang="en-US" altLang="ko-KR" sz="1400" b="1" dirty="0" err="1">
                <a:solidFill>
                  <a:srgbClr val="0070C0"/>
                </a:solidFill>
                <a:latin typeface="+mn-ea"/>
                <a:ea typeface="+mn-ea"/>
                <a:cs typeface="Tahoma" pitchFamily="34" charset="0"/>
              </a:rPr>
              <a:t>autoRun</a:t>
            </a:r>
            <a:r>
              <a:rPr lang="en-US" altLang="ko-KR" sz="1400" b="1" dirty="0">
                <a:solidFill>
                  <a:srgbClr val="0070C0"/>
                </a:solidFill>
                <a:latin typeface="+mn-ea"/>
                <a:ea typeface="+mn-ea"/>
                <a:cs typeface="Tahoma" pitchFamily="34" charset="0"/>
              </a:rPr>
              <a:t> </a:t>
            </a:r>
            <a:r>
              <a:rPr lang="ko-KR" altLang="en-US" sz="1400" b="1" dirty="0">
                <a:solidFill>
                  <a:srgbClr val="0070C0"/>
                </a:solidFill>
                <a:latin typeface="+mn-ea"/>
                <a:ea typeface="+mn-ea"/>
                <a:cs typeface="Tahoma" pitchFamily="34" charset="0"/>
              </a:rPr>
              <a:t>열어보기</a:t>
            </a:r>
            <a:endParaRPr lang="en-US" altLang="ko-KR" sz="1400" b="1" dirty="0">
              <a:solidFill>
                <a:srgbClr val="0070C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643702" y="3429000"/>
            <a:ext cx="214314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 err="1">
                <a:solidFill>
                  <a:srgbClr val="FFFF00"/>
                </a:solidFill>
              </a:rPr>
              <a:t>autoRun</a:t>
            </a:r>
            <a:r>
              <a:rPr lang="en-US" altLang="ko-KR" sz="1400" b="1" dirty="0">
                <a:solidFill>
                  <a:srgbClr val="FFFF00"/>
                </a:solidFill>
              </a:rPr>
              <a:t> </a:t>
            </a:r>
            <a:r>
              <a:rPr lang="ko-KR" altLang="en-US" sz="1400" b="1" dirty="0">
                <a:solidFill>
                  <a:srgbClr val="FFFF00"/>
                </a:solidFill>
              </a:rPr>
              <a:t>구동 시 </a:t>
            </a:r>
            <a:endParaRPr lang="en-US" altLang="ko-KR" sz="1400" b="1" dirty="0">
              <a:solidFill>
                <a:srgbClr val="FFFF00"/>
              </a:solidFill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default.py </a:t>
            </a:r>
            <a:r>
              <a:rPr lang="ko-KR" altLang="en-US" sz="1400" b="1" dirty="0">
                <a:solidFill>
                  <a:srgbClr val="FFFF00"/>
                </a:solidFill>
              </a:rPr>
              <a:t>기본 저장됨</a:t>
            </a:r>
            <a:endParaRPr lang="en-US" altLang="ko-KR" sz="1400" b="1" dirty="0">
              <a:solidFill>
                <a:srgbClr val="FFFF00"/>
              </a:solidFill>
            </a:endParaRPr>
          </a:p>
        </p:txBody>
      </p:sp>
      <p:sp>
        <p:nvSpPr>
          <p:cNvPr id="63" name="한쪽 모서리가 둥근 사각형 62"/>
          <p:cNvSpPr/>
          <p:nvPr/>
        </p:nvSpPr>
        <p:spPr>
          <a:xfrm>
            <a:off x="5357818" y="3214686"/>
            <a:ext cx="1000132" cy="214314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/>
          <a:srcRect b="50000"/>
          <a:stretch>
            <a:fillRect/>
          </a:stretch>
        </p:blipFill>
        <p:spPr bwMode="auto">
          <a:xfrm>
            <a:off x="1691920" y="5143512"/>
            <a:ext cx="2880080" cy="7143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8" name="한쪽 모서리가 둥근 사각형 67"/>
          <p:cNvSpPr/>
          <p:nvPr/>
        </p:nvSpPr>
        <p:spPr>
          <a:xfrm>
            <a:off x="1406168" y="5500702"/>
            <a:ext cx="1000132" cy="214314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grpSp>
        <p:nvGrpSpPr>
          <p:cNvPr id="69" name="그룹 68"/>
          <p:cNvGrpSpPr/>
          <p:nvPr/>
        </p:nvGrpSpPr>
        <p:grpSpPr>
          <a:xfrm>
            <a:off x="1143008" y="4377007"/>
            <a:ext cx="8000992" cy="288032"/>
            <a:chOff x="571472" y="1428736"/>
            <a:chExt cx="8582084" cy="288032"/>
          </a:xfrm>
        </p:grpSpPr>
        <p:sp>
          <p:nvSpPr>
            <p:cNvPr id="70" name="모서리가 둥근 직사각형 69"/>
            <p:cNvSpPr/>
            <p:nvPr/>
          </p:nvSpPr>
          <p:spPr>
            <a:xfrm>
              <a:off x="571472" y="1428736"/>
              <a:ext cx="7786742" cy="28803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>
              <a:off x="1357290" y="1428736"/>
              <a:ext cx="7796266" cy="288032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928662" y="3950166"/>
            <a:ext cx="486221" cy="621842"/>
            <a:chOff x="3579813" y="6396038"/>
            <a:chExt cx="2038350" cy="2563813"/>
          </a:xfrm>
        </p:grpSpPr>
        <p:sp>
          <p:nvSpPr>
            <p:cNvPr id="73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9" name="직사각형 88"/>
          <p:cNvSpPr/>
          <p:nvPr/>
        </p:nvSpPr>
        <p:spPr>
          <a:xfrm>
            <a:off x="1571636" y="4409948"/>
            <a:ext cx="500066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1" dirty="0" err="1">
                <a:solidFill>
                  <a:schemeClr val="bg1"/>
                </a:solidFill>
                <a:latin typeface="+mn-ea"/>
              </a:rPr>
              <a:t>autoRun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파일 수정하기</a:t>
            </a: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8" y="5144709"/>
            <a:ext cx="3052763" cy="35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4" name="TextBox 93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677878" y="4786322"/>
            <a:ext cx="292895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</a:rPr>
              <a:t>[</a:t>
            </a:r>
            <a:r>
              <a:rPr lang="ko-KR" altLang="en-US" sz="1200" b="1" dirty="0">
                <a:solidFill>
                  <a:srgbClr val="FFFF00"/>
                </a:solidFill>
              </a:rPr>
              <a:t>방법</a:t>
            </a:r>
            <a:r>
              <a:rPr lang="en-US" altLang="ko-KR" sz="1200" b="1" dirty="0">
                <a:solidFill>
                  <a:srgbClr val="FFFF00"/>
                </a:solidFill>
              </a:rPr>
              <a:t>1] </a:t>
            </a:r>
            <a:r>
              <a:rPr lang="ko-KR" altLang="en-US" sz="1200" b="1" dirty="0">
                <a:solidFill>
                  <a:srgbClr val="FFFF00"/>
                </a:solidFill>
              </a:rPr>
              <a:t>메모장에서 </a:t>
            </a:r>
            <a:r>
              <a:rPr lang="en-US" altLang="ko-KR" sz="1200" b="1" dirty="0" err="1">
                <a:solidFill>
                  <a:srgbClr val="FFFF00"/>
                </a:solidFill>
              </a:rPr>
              <a:t>autoRun</a:t>
            </a:r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ko-KR" altLang="en-US" sz="1200" b="1" dirty="0">
                <a:solidFill>
                  <a:srgbClr val="FFFF00"/>
                </a:solidFill>
              </a:rPr>
              <a:t>직접수정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357818" y="4786322"/>
            <a:ext cx="285752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</a:rPr>
              <a:t>[</a:t>
            </a:r>
            <a:r>
              <a:rPr lang="ko-KR" altLang="en-US" sz="1200" b="1" dirty="0">
                <a:solidFill>
                  <a:srgbClr val="FFFF00"/>
                </a:solidFill>
              </a:rPr>
              <a:t>방법</a:t>
            </a:r>
            <a:r>
              <a:rPr lang="en-US" altLang="ko-KR" sz="1200" b="1" dirty="0">
                <a:solidFill>
                  <a:srgbClr val="FFFF00"/>
                </a:solidFill>
              </a:rPr>
              <a:t>2] </a:t>
            </a:r>
            <a:r>
              <a:rPr lang="en-US" altLang="ko-KR" sz="1200" b="1" dirty="0" err="1">
                <a:solidFill>
                  <a:srgbClr val="FFFF00"/>
                </a:solidFill>
              </a:rPr>
              <a:t>jcblock</a:t>
            </a:r>
            <a:r>
              <a:rPr lang="ko-KR" altLang="en-US" sz="1200" b="1" dirty="0">
                <a:solidFill>
                  <a:srgbClr val="FFFF00"/>
                </a:solidFill>
              </a:rPr>
              <a:t>앱에서 간접수정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715008" y="5500702"/>
            <a:ext cx="22860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C00000"/>
                </a:solidFill>
              </a:rPr>
              <a:t>앱에서 수정하면 </a:t>
            </a:r>
            <a:endParaRPr lang="en-US" altLang="ko-KR" sz="1200" b="1" dirty="0">
              <a:solidFill>
                <a:srgbClr val="C00000"/>
              </a:solidFill>
            </a:endParaRPr>
          </a:p>
          <a:p>
            <a:pPr algn="ctr"/>
            <a:r>
              <a:rPr lang="en-US" altLang="ko-KR" sz="1200" b="1" dirty="0" err="1">
                <a:solidFill>
                  <a:srgbClr val="C00000"/>
                </a:solidFill>
              </a:rPr>
              <a:t>autoRun</a:t>
            </a:r>
            <a:r>
              <a:rPr lang="en-US" altLang="ko-KR" sz="1200" b="1" dirty="0">
                <a:solidFill>
                  <a:srgbClr val="C00000"/>
                </a:solidFill>
              </a:rPr>
              <a:t> </a:t>
            </a:r>
            <a:r>
              <a:rPr lang="ko-KR" altLang="en-US" sz="1200" b="1" dirty="0">
                <a:solidFill>
                  <a:srgbClr val="C00000"/>
                </a:solidFill>
              </a:rPr>
              <a:t>파일에 자동 적용됨</a:t>
            </a:r>
            <a:endParaRPr lang="en-US" altLang="ko-KR" sz="1200" b="1" dirty="0">
              <a:solidFill>
                <a:srgbClr val="C00000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2071670" y="6072206"/>
            <a:ext cx="6072230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srgbClr val="FFFF00"/>
                </a:solidFill>
              </a:rPr>
              <a:t>예제</a:t>
            </a:r>
            <a:r>
              <a:rPr lang="en-US" altLang="ko-KR" sz="1400" b="1" dirty="0">
                <a:solidFill>
                  <a:srgbClr val="FFFF00"/>
                </a:solidFill>
              </a:rPr>
              <a:t> : </a:t>
            </a:r>
            <a:r>
              <a:rPr lang="en-US" altLang="ko-KR" sz="1400" b="1" dirty="0" err="1">
                <a:solidFill>
                  <a:srgbClr val="FFFF00"/>
                </a:solidFill>
              </a:rPr>
              <a:t>autoRun</a:t>
            </a:r>
            <a:r>
              <a:rPr lang="en-US" altLang="ko-KR" sz="1400" b="1" dirty="0">
                <a:solidFill>
                  <a:srgbClr val="FFFF00"/>
                </a:solidFill>
              </a:rPr>
              <a:t> </a:t>
            </a:r>
            <a:r>
              <a:rPr lang="ko-KR" altLang="en-US" sz="1400" b="1" dirty="0">
                <a:solidFill>
                  <a:srgbClr val="FFFF00"/>
                </a:solidFill>
              </a:rPr>
              <a:t>구동 시 </a:t>
            </a:r>
            <a:r>
              <a:rPr lang="en-US" altLang="ko-KR" sz="1400" b="1" dirty="0">
                <a:solidFill>
                  <a:schemeClr val="bg1"/>
                </a:solidFill>
              </a:rPr>
              <a:t>default.py </a:t>
            </a:r>
            <a:r>
              <a:rPr lang="ko-KR" altLang="en-US" sz="1400" b="1" dirty="0">
                <a:solidFill>
                  <a:srgbClr val="FFFF00"/>
                </a:solidFill>
              </a:rPr>
              <a:t>기본 대신 수정한 </a:t>
            </a:r>
            <a:r>
              <a:rPr lang="en-US" altLang="ko-KR" sz="1400" b="1" dirty="0">
                <a:solidFill>
                  <a:schemeClr val="bg1"/>
                </a:solidFill>
              </a:rPr>
              <a:t>ocr.py</a:t>
            </a:r>
            <a:r>
              <a:rPr lang="ko-KR" altLang="en-US" sz="1400" b="1" dirty="0">
                <a:solidFill>
                  <a:srgbClr val="FFFF00"/>
                </a:solidFill>
              </a:rPr>
              <a:t>로 부팅된다</a:t>
            </a:r>
            <a:r>
              <a:rPr lang="en-US" altLang="ko-KR" sz="1400" b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85852" y="1500174"/>
            <a:ext cx="7643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학습 문자</a:t>
            </a:r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 만들기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빠르고 정확한 문자 인식을 위해서 조건에 맞춰 문자를 만든다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2. </a:t>
            </a:r>
            <a:r>
              <a:rPr lang="ko-KR" altLang="en-US" dirty="0"/>
              <a:t>문자인식</a:t>
            </a:r>
            <a:r>
              <a:rPr lang="en-US" altLang="ko-KR" dirty="0"/>
              <a:t>(1):</a:t>
            </a:r>
            <a:r>
              <a:rPr lang="ko-KR" altLang="en-US" dirty="0"/>
              <a:t>문자만들기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976" y="4071942"/>
            <a:ext cx="7429552" cy="221457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en-US" sz="4000" b="1" dirty="0"/>
              <a:t>▌</a:t>
            </a:r>
            <a:r>
              <a:rPr lang="en-US" sz="4000" b="1" dirty="0">
                <a:latin typeface="HY견고딕" pitchFamily="18" charset="-127"/>
                <a:ea typeface="HY견고딕" pitchFamily="18" charset="-127"/>
              </a:rPr>
              <a:t>GO</a:t>
            </a:r>
            <a:r>
              <a:rPr lang="en-US" sz="4000" b="1" dirty="0"/>
              <a:t> ▌  ▌</a:t>
            </a:r>
            <a:r>
              <a:rPr lang="en-US" sz="4000" b="1" dirty="0">
                <a:latin typeface="Cambria" pitchFamily="18" charset="0"/>
                <a:ea typeface="Cambria" pitchFamily="18" charset="0"/>
              </a:rPr>
              <a:t>GO</a:t>
            </a:r>
            <a:r>
              <a:rPr lang="en-US" sz="4000" b="1" dirty="0"/>
              <a:t> ▌ | GO | ▌</a:t>
            </a:r>
            <a:r>
              <a:rPr lang="en-US" sz="4000" b="1" dirty="0">
                <a:latin typeface="Cambria" pitchFamily="18" charset="0"/>
                <a:ea typeface="Cambria" pitchFamily="18" charset="0"/>
              </a:rPr>
              <a:t>go</a:t>
            </a:r>
            <a:r>
              <a:rPr lang="en-US" sz="4000" b="1" dirty="0"/>
              <a:t> ▌ </a:t>
            </a:r>
          </a:p>
          <a:p>
            <a:r>
              <a:rPr lang="en-US" sz="4000" b="1" dirty="0"/>
              <a:t>▌Fighting ▌ ▌FIGHTING ▌</a:t>
            </a:r>
          </a:p>
          <a:p>
            <a:r>
              <a:rPr lang="en-US" sz="4000" b="1" dirty="0"/>
              <a:t>▌1234 ▌▌</a:t>
            </a:r>
            <a:r>
              <a:rPr lang="ko-KR" altLang="en-US" sz="4000" b="1" dirty="0"/>
              <a:t>주니랩</a:t>
            </a:r>
            <a:r>
              <a:rPr lang="en-US" sz="4000" b="1" dirty="0"/>
              <a:t> ▌▌I</a:t>
            </a:r>
            <a:r>
              <a:rPr lang="ko-KR" altLang="en-US" sz="4000" b="1" dirty="0"/>
              <a:t>★</a:t>
            </a:r>
            <a:r>
              <a:rPr lang="en-US" sz="4000" b="1" dirty="0"/>
              <a:t>U ▌</a:t>
            </a:r>
            <a:endParaRPr lang="ko-KR" altLang="en-US" sz="4000" dirty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8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1142976" y="2357430"/>
            <a:ext cx="8001056" cy="1571636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1608206" y="2411450"/>
            <a:ext cx="340779" cy="428628"/>
            <a:chOff x="3579813" y="6396038"/>
            <a:chExt cx="2038350" cy="2563813"/>
          </a:xfrm>
        </p:grpSpPr>
        <p:sp>
          <p:nvSpPr>
            <p:cNvPr id="20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2143108" y="2428868"/>
            <a:ext cx="6500858" cy="1410124"/>
            <a:chOff x="2143108" y="2428868"/>
            <a:chExt cx="6500858" cy="1410124"/>
          </a:xfrm>
        </p:grpSpPr>
        <p:sp>
          <p:nvSpPr>
            <p:cNvPr id="46" name="타원 45"/>
            <p:cNvSpPr/>
            <p:nvPr/>
          </p:nvSpPr>
          <p:spPr>
            <a:xfrm>
              <a:off x="2143108" y="2571744"/>
              <a:ext cx="71438" cy="71438"/>
            </a:xfrm>
            <a:prstGeom prst="ellipse">
              <a:avLst/>
            </a:prstGeom>
            <a:solidFill>
              <a:srgbClr val="06A1C6"/>
            </a:solidFill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E7ED5DB-4958-68C4-D8FD-7F0A1E392457}"/>
                </a:ext>
              </a:extLst>
            </p:cNvPr>
            <p:cNvSpPr txBox="1"/>
            <p:nvPr/>
          </p:nvSpPr>
          <p:spPr>
            <a:xfrm>
              <a:off x="2214546" y="2428868"/>
              <a:ext cx="642942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세로바 가운데 단어를 입력하세요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 </a:t>
              </a:r>
              <a:r>
                <a:rPr lang="en-US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▌</a:t>
              </a:r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단어 </a:t>
              </a:r>
              <a:r>
                <a:rPr lang="en-US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▌  | </a:t>
              </a:r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단어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| 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49" name="타원 48"/>
            <p:cNvSpPr/>
            <p:nvPr/>
          </p:nvSpPr>
          <p:spPr>
            <a:xfrm>
              <a:off x="2160526" y="2937643"/>
              <a:ext cx="71438" cy="71438"/>
            </a:xfrm>
            <a:prstGeom prst="ellipse">
              <a:avLst/>
            </a:prstGeom>
            <a:solidFill>
              <a:srgbClr val="06A1C6"/>
            </a:solidFill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E7ED5DB-4958-68C4-D8FD-7F0A1E392457}"/>
                </a:ext>
              </a:extLst>
            </p:cNvPr>
            <p:cNvSpPr txBox="1"/>
            <p:nvPr/>
          </p:nvSpPr>
          <p:spPr>
            <a:xfrm>
              <a:off x="2251148" y="2794767"/>
              <a:ext cx="44483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가급적 대문자로 입력하세요</a:t>
              </a:r>
              <a:r>
                <a:rPr lang="en-US" altLang="ko-KR" sz="1600" b="1" dirty="0"/>
                <a:t>. 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1" name="타원 50"/>
            <p:cNvSpPr/>
            <p:nvPr/>
          </p:nvSpPr>
          <p:spPr>
            <a:xfrm>
              <a:off x="2162292" y="3271690"/>
              <a:ext cx="71438" cy="71438"/>
            </a:xfrm>
            <a:prstGeom prst="ellipse">
              <a:avLst/>
            </a:prstGeom>
            <a:solidFill>
              <a:srgbClr val="06A1C6"/>
            </a:solidFill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9E7ED5DB-4958-68C4-D8FD-7F0A1E392457}"/>
                </a:ext>
              </a:extLst>
            </p:cNvPr>
            <p:cNvSpPr txBox="1"/>
            <p:nvPr/>
          </p:nvSpPr>
          <p:spPr>
            <a:xfrm>
              <a:off x="2252914" y="3128814"/>
              <a:ext cx="444834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글씨체를 굵게하면 가독성이 좋습니다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3" name="타원 52"/>
            <p:cNvSpPr/>
            <p:nvPr/>
          </p:nvSpPr>
          <p:spPr>
            <a:xfrm>
              <a:off x="2179710" y="3643314"/>
              <a:ext cx="71438" cy="71438"/>
            </a:xfrm>
            <a:prstGeom prst="ellipse">
              <a:avLst/>
            </a:prstGeom>
            <a:solidFill>
              <a:srgbClr val="06A1C6"/>
            </a:solidFill>
            <a:ln w="222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 b="1">
                <a:solidFill>
                  <a:schemeClr val="tx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E7ED5DB-4958-68C4-D8FD-7F0A1E392457}"/>
                </a:ext>
              </a:extLst>
            </p:cNvPr>
            <p:cNvSpPr txBox="1"/>
            <p:nvPr/>
          </p:nvSpPr>
          <p:spPr>
            <a:xfrm>
              <a:off x="2270332" y="3500438"/>
              <a:ext cx="580213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영어와 숫자만 입력해주세요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.(</a:t>
              </a:r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한글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</a:t>
              </a:r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기호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, 7</a:t>
              </a:r>
              <a:r>
                <a:rPr lang="ko-KR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글자 이상 불가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)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</p:grpSp>
      <p:sp>
        <p:nvSpPr>
          <p:cNvPr id="47" name="타원 46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266668" y="4214818"/>
            <a:ext cx="171451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214414" y="5455391"/>
            <a:ext cx="2143140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/>
          </a:p>
        </p:txBody>
      </p:sp>
      <p:sp>
        <p:nvSpPr>
          <p:cNvPr id="59" name="TextBox 58"/>
          <p:cNvSpPr txBox="1"/>
          <p:nvPr/>
        </p:nvSpPr>
        <p:spPr>
          <a:xfrm>
            <a:off x="4375104" y="5786454"/>
            <a:ext cx="642942" cy="214314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vert="horz" wrap="non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ko-KR" altLang="en-US" sz="10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한글 불가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072198" y="5214950"/>
            <a:ext cx="642942" cy="214314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vert="horz" wrap="non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en-US" altLang="ko-KR" sz="10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8</a:t>
            </a:r>
            <a:r>
              <a:rPr lang="ko-KR" altLang="en-US" sz="10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글자 불가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929454" y="5786454"/>
            <a:ext cx="642942" cy="214314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vert="horz" wrap="non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ko-KR" altLang="en-US" sz="10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기호 불가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857884" y="4643446"/>
            <a:ext cx="947878" cy="214314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vert="horz" wrap="none" lIns="91440" tIns="45720" rIns="91440" bIns="45720" rtlCol="0" anchor="ctr">
            <a:normAutofit fontScale="85000" lnSpcReduction="20000"/>
          </a:bodyPr>
          <a:lstStyle/>
          <a:p>
            <a:pPr algn="ctr"/>
            <a:r>
              <a:rPr lang="ko-KR" altLang="en-US" sz="10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얇은 새로바 불가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문자인식 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(2): </a:t>
            </a:r>
            <a:r>
              <a:rPr lang="ko-KR" altLang="en-US" dirty="0"/>
              <a:t>로보독제어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299269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1877"/>
          <a:stretch>
            <a:fillRect/>
          </a:stretch>
        </p:blipFill>
        <p:spPr bwMode="auto">
          <a:xfrm>
            <a:off x="4857752" y="1357298"/>
            <a:ext cx="3714776" cy="517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430714" y="4069957"/>
            <a:ext cx="1357322" cy="27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한쪽 모서리가 둥근 사각형 9"/>
          <p:cNvSpPr/>
          <p:nvPr/>
        </p:nvSpPr>
        <p:spPr>
          <a:xfrm>
            <a:off x="4617311" y="2322594"/>
            <a:ext cx="3026523" cy="28575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14348" y="4214818"/>
            <a:ext cx="178595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srgbClr val="FFFF00"/>
                </a:solidFill>
              </a:rPr>
              <a:t>로보독 시점 </a:t>
            </a:r>
            <a:r>
              <a:rPr lang="en-US" altLang="ko-KR" sz="1400" b="1" dirty="0">
                <a:solidFill>
                  <a:srgbClr val="FFFF00"/>
                </a:solidFill>
              </a:rPr>
              <a:t>: </a:t>
            </a:r>
          </a:p>
          <a:p>
            <a:pPr algn="ctr"/>
            <a:r>
              <a:rPr lang="ko-KR" altLang="en-US" sz="1400" b="1" dirty="0">
                <a:solidFill>
                  <a:schemeClr val="bg1"/>
                </a:solidFill>
              </a:rPr>
              <a:t>문자열 인식 화면</a:t>
            </a:r>
            <a:endParaRPr lang="en-US" altLang="ko-KR" sz="1400" b="1" dirty="0">
              <a:solidFill>
                <a:schemeClr val="bg1"/>
              </a:solidFill>
            </a:endParaRPr>
          </a:p>
        </p:txBody>
      </p:sp>
      <p:sp>
        <p:nvSpPr>
          <p:cNvPr id="12" name="한쪽 모서리가 둥근 사각형 11"/>
          <p:cNvSpPr/>
          <p:nvPr/>
        </p:nvSpPr>
        <p:spPr>
          <a:xfrm>
            <a:off x="4572000" y="5643578"/>
            <a:ext cx="3929090" cy="64294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643050"/>
            <a:ext cx="3357586" cy="64294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     로보독 실행 영상</a:t>
            </a:r>
            <a:endParaRPr lang="en-US" altLang="ko-KR" sz="16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  <a:p>
            <a:r>
              <a:rPr lang="en-US" altLang="ko-KR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        : </a:t>
            </a:r>
            <a:r>
              <a:rPr lang="ko-KR" altLang="en-US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문자열인식하고 맞춤 보행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pSp>
        <p:nvGrpSpPr>
          <p:cNvPr id="14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타원 24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714481" y="5857891"/>
            <a:ext cx="71438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7" name="꺾인 연결선 26"/>
          <p:cNvCxnSpPr>
            <a:endCxn id="12" idx="1"/>
          </p:cNvCxnSpPr>
          <p:nvPr/>
        </p:nvCxnSpPr>
        <p:spPr>
          <a:xfrm>
            <a:off x="3428992" y="5357826"/>
            <a:ext cx="1143008" cy="607223"/>
          </a:xfrm>
          <a:prstGeom prst="bentConnector3">
            <a:avLst>
              <a:gd name="adj1" fmla="val 1723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428992" y="6000768"/>
            <a:ext cx="1285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C00000"/>
                </a:solidFill>
              </a:rPr>
              <a:t>문자열 조건절 명령 수행</a:t>
            </a:r>
            <a:endParaRPr lang="en-US" altLang="ko-KR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03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928934"/>
            <a:ext cx="392909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인공지능실행</a:t>
            </a:r>
            <a:r>
              <a:rPr lang="en-US" altLang="ko-KR" sz="3900" b="1" dirty="0">
                <a:solidFill>
                  <a:schemeClr val="bg1"/>
                </a:solidFill>
              </a:rPr>
              <a:t>(2)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3857620" y="3929066"/>
            <a:ext cx="550072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파이썬으로 문자인식하여 로보독 제어하기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문자 인식 로보독 제어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299269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430714" y="4069957"/>
            <a:ext cx="1357322" cy="27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14348" y="4214818"/>
            <a:ext cx="178595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>
                <a:solidFill>
                  <a:srgbClr val="FFFF00"/>
                </a:solidFill>
              </a:rPr>
              <a:t>로보독 시점 </a:t>
            </a:r>
            <a:r>
              <a:rPr lang="en-US" altLang="ko-KR" sz="1400" b="1" dirty="0">
                <a:solidFill>
                  <a:srgbClr val="FFFF00"/>
                </a:solidFill>
              </a:rPr>
              <a:t>: </a:t>
            </a:r>
          </a:p>
          <a:p>
            <a:pPr algn="ctr"/>
            <a:r>
              <a:rPr lang="ko-KR" altLang="en-US" sz="1400" b="1" dirty="0">
                <a:solidFill>
                  <a:schemeClr val="bg1"/>
                </a:solidFill>
              </a:rPr>
              <a:t>문자열 인식 화면</a:t>
            </a:r>
            <a:endParaRPr lang="en-US" altLang="ko-KR" sz="1400" b="1" dirty="0">
              <a:solidFill>
                <a:schemeClr val="bg1"/>
              </a:solidFill>
            </a:endParaRPr>
          </a:p>
        </p:txBody>
      </p:sp>
      <p:sp>
        <p:nvSpPr>
          <p:cNvPr id="13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643050"/>
            <a:ext cx="3357586" cy="64294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b="1" dirty="0">
                <a:solidFill>
                  <a:srgbClr val="FFFF00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     로보독 실행 영상</a:t>
            </a:r>
            <a:endParaRPr lang="en-US" altLang="ko-KR" sz="1600" b="1" dirty="0">
              <a:solidFill>
                <a:srgbClr val="FFFF00"/>
              </a:solidFill>
              <a:latin typeface="맑은 고딕" pitchFamily="50" charset="-127"/>
              <a:ea typeface="맑은 고딕" pitchFamily="50" charset="-127"/>
              <a:sym typeface="Wingdings"/>
            </a:endParaRPr>
          </a:p>
          <a:p>
            <a:r>
              <a:rPr lang="en-US" altLang="ko-KR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        : </a:t>
            </a:r>
            <a:r>
              <a:rPr lang="ko-KR" altLang="en-US" sz="16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  <a:sym typeface="Wingdings"/>
              </a:rPr>
              <a:t>문자열인식하고 맞춤 보행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타원 24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1714481" y="5857891"/>
            <a:ext cx="714380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4143372" y="1098911"/>
            <a:ext cx="4821116" cy="57708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ko-KR" sz="900" dirty="0">
                <a:latin typeface="Consolas" pitchFamily="49" charset="0"/>
              </a:rPr>
              <a:t>from time import sleep</a:t>
            </a:r>
          </a:p>
          <a:p>
            <a:r>
              <a:rPr lang="en-US" altLang="ko-KR" sz="900" dirty="0">
                <a:latin typeface="Consolas" pitchFamily="49" charset="0"/>
              </a:rPr>
              <a:t>from </a:t>
            </a:r>
            <a:r>
              <a:rPr lang="en-US" altLang="ko-KR" sz="900" dirty="0" err="1">
                <a:latin typeface="Consolas" pitchFamily="49" charset="0"/>
              </a:rPr>
              <a:t>pyjuni.robodog</a:t>
            </a:r>
            <a:r>
              <a:rPr lang="en-US" altLang="ko-KR" sz="900" dirty="0">
                <a:latin typeface="Consolas" pitchFamily="49" charset="0"/>
              </a:rPr>
              <a:t> import *</a:t>
            </a:r>
          </a:p>
          <a:p>
            <a:r>
              <a:rPr lang="en-US" altLang="ko-KR" sz="900" dirty="0">
                <a:latin typeface="Consolas" pitchFamily="49" charset="0"/>
              </a:rPr>
              <a:t>from </a:t>
            </a:r>
            <a:r>
              <a:rPr lang="en-US" altLang="ko-KR" sz="900" dirty="0" err="1">
                <a:latin typeface="Consolas" pitchFamily="49" charset="0"/>
              </a:rPr>
              <a:t>pyjuni.deflib</a:t>
            </a:r>
            <a:r>
              <a:rPr lang="en-US" altLang="ko-KR" sz="900" dirty="0">
                <a:latin typeface="Consolas" pitchFamily="49" charset="0"/>
              </a:rPr>
              <a:t> import *</a:t>
            </a:r>
          </a:p>
          <a:p>
            <a:r>
              <a:rPr lang="en-US" altLang="ko-KR" sz="900" dirty="0">
                <a:latin typeface="Consolas" pitchFamily="49" charset="0"/>
              </a:rPr>
              <a:t>from </a:t>
            </a:r>
            <a:r>
              <a:rPr lang="en-US" altLang="ko-KR" sz="900" dirty="0" err="1">
                <a:latin typeface="Consolas" pitchFamily="49" charset="0"/>
              </a:rPr>
              <a:t>pyjuni.jkeyevent</a:t>
            </a:r>
            <a:r>
              <a:rPr lang="en-US" altLang="ko-KR" sz="900" dirty="0">
                <a:latin typeface="Consolas" pitchFamily="49" charset="0"/>
              </a:rPr>
              <a:t> import *</a:t>
            </a:r>
          </a:p>
          <a:p>
            <a:endParaRPr lang="en-US" altLang="ko-KR" sz="900" dirty="0">
              <a:latin typeface="Consolas" pitchFamily="49" charset="0"/>
            </a:endParaRPr>
          </a:p>
          <a:p>
            <a:r>
              <a:rPr lang="en-US" altLang="ko-KR" sz="900" dirty="0" err="1">
                <a:latin typeface="Consolas" pitchFamily="49" charset="0"/>
              </a:rPr>
              <a:t>down_cmd</a:t>
            </a:r>
            <a:r>
              <a:rPr lang="en-US" altLang="ko-KR" sz="900" dirty="0">
                <a:latin typeface="Consolas" pitchFamily="49" charset="0"/>
              </a:rPr>
              <a:t> = "DOWN"</a:t>
            </a:r>
          </a:p>
          <a:p>
            <a:r>
              <a:rPr lang="en-US" altLang="ko-KR" sz="900" dirty="0" err="1">
                <a:latin typeface="Consolas" pitchFamily="49" charset="0"/>
              </a:rPr>
              <a:t>down_bytes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down_cmd.encode</a:t>
            </a:r>
            <a:r>
              <a:rPr lang="en-US" altLang="ko-KR" sz="900" dirty="0">
                <a:latin typeface="Consolas" pitchFamily="49" charset="0"/>
              </a:rPr>
              <a:t>('utf-8')</a:t>
            </a:r>
          </a:p>
          <a:p>
            <a:r>
              <a:rPr lang="en-US" altLang="ko-KR" sz="900" dirty="0" err="1">
                <a:latin typeface="Consolas" pitchFamily="49" charset="0"/>
              </a:rPr>
              <a:t>up_cmd</a:t>
            </a:r>
            <a:r>
              <a:rPr lang="en-US" altLang="ko-KR" sz="900" dirty="0">
                <a:latin typeface="Consolas" pitchFamily="49" charset="0"/>
              </a:rPr>
              <a:t> = "UP"</a:t>
            </a:r>
          </a:p>
          <a:p>
            <a:r>
              <a:rPr lang="en-US" altLang="ko-KR" sz="900" dirty="0" err="1">
                <a:latin typeface="Consolas" pitchFamily="49" charset="0"/>
              </a:rPr>
              <a:t>up_bytes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up_cmd.encode</a:t>
            </a:r>
            <a:r>
              <a:rPr lang="en-US" altLang="ko-KR" sz="900" dirty="0">
                <a:latin typeface="Consolas" pitchFamily="49" charset="0"/>
              </a:rPr>
              <a:t>('utf-8')</a:t>
            </a:r>
          </a:p>
          <a:p>
            <a:r>
              <a:rPr lang="en-US" altLang="ko-KR" sz="900" dirty="0" err="1">
                <a:latin typeface="Consolas" pitchFamily="49" charset="0"/>
              </a:rPr>
              <a:t>go_cmd</a:t>
            </a:r>
            <a:r>
              <a:rPr lang="en-US" altLang="ko-KR" sz="900" dirty="0">
                <a:latin typeface="Consolas" pitchFamily="49" charset="0"/>
              </a:rPr>
              <a:t> = "GO"</a:t>
            </a:r>
          </a:p>
          <a:p>
            <a:r>
              <a:rPr lang="en-US" altLang="ko-KR" sz="900" dirty="0" err="1">
                <a:latin typeface="Consolas" pitchFamily="49" charset="0"/>
              </a:rPr>
              <a:t>go_bytes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go_cmd.encode</a:t>
            </a:r>
            <a:r>
              <a:rPr lang="en-US" altLang="ko-KR" sz="900" dirty="0">
                <a:latin typeface="Consolas" pitchFamily="49" charset="0"/>
              </a:rPr>
              <a:t>('utf-8')</a:t>
            </a:r>
          </a:p>
          <a:p>
            <a:r>
              <a:rPr lang="en-US" altLang="ko-KR" sz="900" dirty="0" err="1">
                <a:latin typeface="Consolas" pitchFamily="49" charset="0"/>
              </a:rPr>
              <a:t>stop_cmd</a:t>
            </a:r>
            <a:r>
              <a:rPr lang="en-US" altLang="ko-KR" sz="900" dirty="0">
                <a:latin typeface="Consolas" pitchFamily="49" charset="0"/>
              </a:rPr>
              <a:t> = "STOP"</a:t>
            </a:r>
          </a:p>
          <a:p>
            <a:r>
              <a:rPr lang="en-US" altLang="ko-KR" sz="900" dirty="0" err="1">
                <a:latin typeface="Consolas" pitchFamily="49" charset="0"/>
              </a:rPr>
              <a:t>stop_bytes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stop_cmd.encode</a:t>
            </a:r>
            <a:r>
              <a:rPr lang="en-US" altLang="ko-KR" sz="900" dirty="0">
                <a:latin typeface="Consolas" pitchFamily="49" charset="0"/>
              </a:rPr>
              <a:t>('utf-8')</a:t>
            </a:r>
          </a:p>
          <a:p>
            <a:r>
              <a:rPr lang="en-US" altLang="ko-KR" sz="900" dirty="0" err="1">
                <a:latin typeface="Consolas" pitchFamily="49" charset="0"/>
              </a:rPr>
              <a:t>ready_cmd</a:t>
            </a:r>
            <a:r>
              <a:rPr lang="en-US" altLang="ko-KR" sz="900" dirty="0">
                <a:latin typeface="Consolas" pitchFamily="49" charset="0"/>
              </a:rPr>
              <a:t> = "READY"</a:t>
            </a:r>
          </a:p>
          <a:p>
            <a:r>
              <a:rPr lang="en-US" altLang="ko-KR" sz="900" dirty="0" err="1">
                <a:latin typeface="Consolas" pitchFamily="49" charset="0"/>
              </a:rPr>
              <a:t>ready_bytes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ready_cmd.encode</a:t>
            </a:r>
            <a:r>
              <a:rPr lang="en-US" altLang="ko-KR" sz="900" dirty="0">
                <a:latin typeface="Consolas" pitchFamily="49" charset="0"/>
              </a:rPr>
              <a:t>('utf-8')</a:t>
            </a:r>
          </a:p>
          <a:p>
            <a:endParaRPr lang="en-US" altLang="ko-KR" sz="900" dirty="0">
              <a:latin typeface="Consolas" pitchFamily="49" charset="0"/>
            </a:endParaRPr>
          </a:p>
          <a:p>
            <a:r>
              <a:rPr lang="en-US" altLang="ko-KR" sz="900" dirty="0">
                <a:latin typeface="Consolas" pitchFamily="49" charset="0"/>
              </a:rPr>
              <a:t>if __name__ == "__main__":</a:t>
            </a: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robodog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RoboDog</a:t>
            </a:r>
            <a:r>
              <a:rPr lang="en-US" altLang="ko-KR" sz="900" dirty="0">
                <a:latin typeface="Consolas" pitchFamily="49" charset="0"/>
              </a:rPr>
              <a:t>()</a:t>
            </a: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jkey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JKeyEvent</a:t>
            </a:r>
            <a:r>
              <a:rPr lang="en-US" altLang="ko-KR" sz="900" dirty="0">
                <a:latin typeface="Consolas" pitchFamily="49" charset="0"/>
              </a:rPr>
              <a:t>()  </a:t>
            </a:r>
          </a:p>
          <a:p>
            <a:endParaRPr lang="en-US" altLang="ko-KR" sz="900" dirty="0">
              <a:latin typeface="Consolas" pitchFamily="49" charset="0"/>
            </a:endParaRP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robodog.Open</a:t>
            </a:r>
            <a:r>
              <a:rPr lang="en-US" altLang="ko-KR" sz="900" dirty="0">
                <a:latin typeface="Consolas" pitchFamily="49" charset="0"/>
              </a:rPr>
              <a:t>()</a:t>
            </a: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robodog.headLEDDraw</a:t>
            </a:r>
            <a:r>
              <a:rPr lang="en-US" altLang="ko-KR" sz="900" dirty="0">
                <a:latin typeface="Consolas" pitchFamily="49" charset="0"/>
              </a:rPr>
              <a:t>(</a:t>
            </a:r>
            <a:r>
              <a:rPr lang="en-US" altLang="ko-KR" sz="900" dirty="0" err="1">
                <a:latin typeface="Consolas" pitchFamily="49" charset="0"/>
              </a:rPr>
              <a:t>bytearray</a:t>
            </a:r>
            <a:r>
              <a:rPr lang="en-US" altLang="ko-KR" sz="900" dirty="0">
                <a:latin typeface="Consolas" pitchFamily="49" charset="0"/>
              </a:rPr>
              <a:t>(8), </a:t>
            </a:r>
            <a:r>
              <a:rPr lang="en-US" altLang="ko-KR" sz="900" dirty="0" err="1">
                <a:latin typeface="Consolas" pitchFamily="49" charset="0"/>
              </a:rPr>
              <a:t>bytearray</a:t>
            </a:r>
            <a:r>
              <a:rPr lang="en-US" altLang="ko-KR" sz="900" dirty="0">
                <a:latin typeface="Consolas" pitchFamily="49" charset="0"/>
              </a:rPr>
              <a:t>(8))</a:t>
            </a: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runfile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robodog.rb_runfile</a:t>
            </a:r>
            <a:r>
              <a:rPr lang="en-US" altLang="ko-KR" sz="900" dirty="0">
                <a:latin typeface="Consolas" pitchFamily="49" charset="0"/>
              </a:rPr>
              <a:t>("ocr.py")</a:t>
            </a:r>
          </a:p>
          <a:p>
            <a:r>
              <a:rPr lang="en-US" altLang="ko-KR" sz="900" dirty="0">
                <a:latin typeface="Consolas" pitchFamily="49" charset="0"/>
              </a:rPr>
              <a:t>    print(</a:t>
            </a:r>
            <a:r>
              <a:rPr lang="en-US" altLang="ko-KR" sz="900" dirty="0" err="1">
                <a:latin typeface="Consolas" pitchFamily="49" charset="0"/>
              </a:rPr>
              <a:t>runfile</a:t>
            </a:r>
            <a:r>
              <a:rPr lang="en-US" altLang="ko-KR" sz="900" dirty="0">
                <a:latin typeface="Consolas" pitchFamily="49" charset="0"/>
              </a:rPr>
              <a:t>)</a:t>
            </a:r>
          </a:p>
          <a:p>
            <a:r>
              <a:rPr lang="en-US" altLang="ko-KR" sz="900" dirty="0">
                <a:latin typeface="Consolas" pitchFamily="49" charset="0"/>
              </a:rPr>
              <a:t>    sleep(0.5)</a:t>
            </a:r>
          </a:p>
          <a:p>
            <a:endParaRPr lang="en-US" altLang="ko-KR" sz="900" dirty="0">
              <a:latin typeface="Consolas" pitchFamily="49" charset="0"/>
            </a:endParaRPr>
          </a:p>
          <a:p>
            <a:r>
              <a:rPr lang="en-US" altLang="ko-KR" sz="900" dirty="0">
                <a:latin typeface="Consolas" pitchFamily="49" charset="0"/>
              </a:rPr>
              <a:t>    while (not </a:t>
            </a:r>
            <a:r>
              <a:rPr lang="en-US" altLang="ko-KR" sz="900" dirty="0" err="1">
                <a:latin typeface="Consolas" pitchFamily="49" charset="0"/>
              </a:rPr>
              <a:t>jkey.isKeyEscPressed</a:t>
            </a:r>
            <a:r>
              <a:rPr lang="en-US" altLang="ko-KR" sz="900" dirty="0">
                <a:latin typeface="Consolas" pitchFamily="49" charset="0"/>
              </a:rPr>
              <a:t>()) and </a:t>
            </a:r>
            <a:r>
              <a:rPr lang="en-US" altLang="ko-KR" sz="900" dirty="0" err="1">
                <a:latin typeface="Consolas" pitchFamily="49" charset="0"/>
              </a:rPr>
              <a:t>robodog.is_rb_alive</a:t>
            </a:r>
            <a:r>
              <a:rPr lang="en-US" altLang="ko-KR" sz="900" dirty="0">
                <a:latin typeface="Consolas" pitchFamily="49" charset="0"/>
              </a:rPr>
              <a:t>():</a:t>
            </a:r>
          </a:p>
          <a:p>
            <a:r>
              <a:rPr lang="en-US" altLang="ko-KR" sz="900" dirty="0">
                <a:latin typeface="Consolas" pitchFamily="49" charset="0"/>
              </a:rPr>
              <a:t>       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 = </a:t>
            </a:r>
            <a:r>
              <a:rPr lang="en-US" altLang="ko-KR" sz="900" dirty="0" err="1">
                <a:latin typeface="Consolas" pitchFamily="49" charset="0"/>
              </a:rPr>
              <a:t>robodog.get_rb_bytearray</a:t>
            </a:r>
            <a:r>
              <a:rPr lang="en-US" altLang="ko-KR" sz="900" dirty="0">
                <a:latin typeface="Consolas" pitchFamily="49" charset="0"/>
              </a:rPr>
              <a:t>()</a:t>
            </a:r>
          </a:p>
          <a:p>
            <a:r>
              <a:rPr lang="en-US" altLang="ko-KR" sz="900" dirty="0">
                <a:latin typeface="Consolas" pitchFamily="49" charset="0"/>
              </a:rPr>
              <a:t>        if </a:t>
            </a:r>
            <a:r>
              <a:rPr lang="en-US" altLang="ko-KR" sz="900" dirty="0" err="1">
                <a:latin typeface="Consolas" pitchFamily="49" charset="0"/>
              </a:rPr>
              <a:t>up_bytes</a:t>
            </a:r>
            <a:r>
              <a:rPr lang="en-US" altLang="ko-KR" sz="900" dirty="0">
                <a:latin typeface="Consolas" pitchFamily="49" charset="0"/>
              </a:rPr>
              <a:t> in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:</a:t>
            </a:r>
          </a:p>
          <a:p>
            <a:r>
              <a:rPr lang="en-US" altLang="ko-KR" sz="900" dirty="0">
                <a:latin typeface="Consolas" pitchFamily="49" charset="0"/>
              </a:rPr>
              <a:t>            </a:t>
            </a:r>
            <a:r>
              <a:rPr lang="en-US" altLang="ko-KR" sz="900" dirty="0" err="1">
                <a:latin typeface="Consolas" pitchFamily="49" charset="0"/>
              </a:rPr>
              <a:t>robodog.leg_bend</a:t>
            </a:r>
            <a:r>
              <a:rPr lang="en-US" altLang="ko-KR" sz="900" dirty="0">
                <a:latin typeface="Consolas" pitchFamily="49" charset="0"/>
              </a:rPr>
              <a:t>(60, 60, 60, 60)</a:t>
            </a:r>
          </a:p>
          <a:p>
            <a:r>
              <a:rPr lang="en-US" altLang="ko-KR" sz="900" dirty="0">
                <a:latin typeface="Consolas" pitchFamily="49" charset="0"/>
              </a:rPr>
              <a:t>        if </a:t>
            </a:r>
            <a:r>
              <a:rPr lang="en-US" altLang="ko-KR" sz="900" dirty="0" err="1">
                <a:latin typeface="Consolas" pitchFamily="49" charset="0"/>
              </a:rPr>
              <a:t>down_bytes</a:t>
            </a:r>
            <a:r>
              <a:rPr lang="en-US" altLang="ko-KR" sz="900" dirty="0">
                <a:latin typeface="Consolas" pitchFamily="49" charset="0"/>
              </a:rPr>
              <a:t> in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:</a:t>
            </a:r>
          </a:p>
          <a:p>
            <a:r>
              <a:rPr lang="en-US" altLang="ko-KR" sz="900" dirty="0">
                <a:latin typeface="Consolas" pitchFamily="49" charset="0"/>
              </a:rPr>
              <a:t>            </a:t>
            </a:r>
            <a:r>
              <a:rPr lang="en-US" altLang="ko-KR" sz="900" dirty="0" err="1">
                <a:latin typeface="Consolas" pitchFamily="49" charset="0"/>
              </a:rPr>
              <a:t>robodog.leg_bend</a:t>
            </a:r>
            <a:r>
              <a:rPr lang="en-US" altLang="ko-KR" sz="900" dirty="0">
                <a:latin typeface="Consolas" pitchFamily="49" charset="0"/>
              </a:rPr>
              <a:t>(40, 40, 40, 40)</a:t>
            </a:r>
          </a:p>
          <a:p>
            <a:r>
              <a:rPr lang="en-US" altLang="ko-KR" sz="900" dirty="0">
                <a:latin typeface="Consolas" pitchFamily="49" charset="0"/>
              </a:rPr>
              <a:t>        if </a:t>
            </a:r>
            <a:r>
              <a:rPr lang="en-US" altLang="ko-KR" sz="900" dirty="0" err="1">
                <a:latin typeface="Consolas" pitchFamily="49" charset="0"/>
              </a:rPr>
              <a:t>go_bytes</a:t>
            </a:r>
            <a:r>
              <a:rPr lang="en-US" altLang="ko-KR" sz="900" dirty="0">
                <a:latin typeface="Consolas" pitchFamily="49" charset="0"/>
              </a:rPr>
              <a:t> in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:</a:t>
            </a:r>
          </a:p>
          <a:p>
            <a:r>
              <a:rPr lang="en-US" altLang="ko-KR" sz="900" dirty="0">
                <a:latin typeface="Consolas" pitchFamily="49" charset="0"/>
              </a:rPr>
              <a:t>            </a:t>
            </a:r>
            <a:r>
              <a:rPr lang="en-US" altLang="ko-KR" sz="900" dirty="0" err="1">
                <a:latin typeface="Consolas" pitchFamily="49" charset="0"/>
              </a:rPr>
              <a:t>robodog.move</a:t>
            </a:r>
            <a:r>
              <a:rPr lang="en-US" altLang="ko-KR" sz="900" dirty="0">
                <a:latin typeface="Consolas" pitchFamily="49" charset="0"/>
              </a:rPr>
              <a:t>(50)</a:t>
            </a:r>
          </a:p>
          <a:p>
            <a:r>
              <a:rPr lang="en-US" altLang="ko-KR" sz="900" dirty="0">
                <a:latin typeface="Consolas" pitchFamily="49" charset="0"/>
              </a:rPr>
              <a:t>        if </a:t>
            </a:r>
            <a:r>
              <a:rPr lang="en-US" altLang="ko-KR" sz="900" dirty="0" err="1">
                <a:latin typeface="Consolas" pitchFamily="49" charset="0"/>
              </a:rPr>
              <a:t>stop_bytes</a:t>
            </a:r>
            <a:r>
              <a:rPr lang="en-US" altLang="ko-KR" sz="900" dirty="0">
                <a:latin typeface="Consolas" pitchFamily="49" charset="0"/>
              </a:rPr>
              <a:t> in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:</a:t>
            </a:r>
          </a:p>
          <a:p>
            <a:r>
              <a:rPr lang="en-US" altLang="ko-KR" sz="900" dirty="0">
                <a:latin typeface="Consolas" pitchFamily="49" charset="0"/>
              </a:rPr>
              <a:t>            </a:t>
            </a:r>
            <a:r>
              <a:rPr lang="en-US" altLang="ko-KR" sz="900" dirty="0" err="1">
                <a:latin typeface="Consolas" pitchFamily="49" charset="0"/>
              </a:rPr>
              <a:t>robodog.move</a:t>
            </a:r>
            <a:r>
              <a:rPr lang="en-US" altLang="ko-KR" sz="900" dirty="0">
                <a:latin typeface="Consolas" pitchFamily="49" charset="0"/>
              </a:rPr>
              <a:t>(0)</a:t>
            </a:r>
          </a:p>
          <a:p>
            <a:r>
              <a:rPr lang="en-US" altLang="ko-KR" sz="900" dirty="0">
                <a:latin typeface="Consolas" pitchFamily="49" charset="0"/>
              </a:rPr>
              <a:t>        if </a:t>
            </a:r>
            <a:r>
              <a:rPr lang="en-US" altLang="ko-KR" sz="900" dirty="0" err="1">
                <a:latin typeface="Consolas" pitchFamily="49" charset="0"/>
              </a:rPr>
              <a:t>ready_bytes</a:t>
            </a:r>
            <a:r>
              <a:rPr lang="en-US" altLang="ko-KR" sz="900" dirty="0">
                <a:latin typeface="Consolas" pitchFamily="49" charset="0"/>
              </a:rPr>
              <a:t> in </a:t>
            </a:r>
            <a:r>
              <a:rPr lang="en-US" altLang="ko-KR" sz="900" dirty="0" err="1">
                <a:latin typeface="Consolas" pitchFamily="49" charset="0"/>
              </a:rPr>
              <a:t>rb_msg</a:t>
            </a:r>
            <a:r>
              <a:rPr lang="en-US" altLang="ko-KR" sz="900" dirty="0">
                <a:latin typeface="Consolas" pitchFamily="49" charset="0"/>
              </a:rPr>
              <a:t>:</a:t>
            </a:r>
          </a:p>
          <a:p>
            <a:r>
              <a:rPr lang="en-US" altLang="ko-KR" sz="900" dirty="0">
                <a:latin typeface="Consolas" pitchFamily="49" charset="0"/>
              </a:rPr>
              <a:t>            </a:t>
            </a:r>
            <a:r>
              <a:rPr lang="en-US" altLang="ko-KR" sz="900" dirty="0" err="1">
                <a:latin typeface="Consolas" pitchFamily="49" charset="0"/>
              </a:rPr>
              <a:t>robodog.gesture</a:t>
            </a:r>
            <a:r>
              <a:rPr lang="en-US" altLang="ko-KR" sz="900" dirty="0">
                <a:latin typeface="Consolas" pitchFamily="49" charset="0"/>
              </a:rPr>
              <a:t>(0)</a:t>
            </a:r>
          </a:p>
          <a:p>
            <a:r>
              <a:rPr lang="en-US" altLang="ko-KR" sz="900" dirty="0">
                <a:latin typeface="Consolas" pitchFamily="49" charset="0"/>
              </a:rPr>
              <a:t>        sleep(0.05)</a:t>
            </a:r>
          </a:p>
          <a:p>
            <a:endParaRPr lang="en-US" altLang="ko-KR" sz="900" dirty="0">
              <a:latin typeface="Consolas" pitchFamily="49" charset="0"/>
            </a:endParaRPr>
          </a:p>
          <a:p>
            <a:r>
              <a:rPr lang="en-US" altLang="ko-KR" sz="900" dirty="0">
                <a:latin typeface="Consolas" pitchFamily="49" charset="0"/>
              </a:rPr>
              <a:t>    </a:t>
            </a:r>
            <a:r>
              <a:rPr lang="en-US" altLang="ko-KR" sz="900" dirty="0" err="1">
                <a:latin typeface="Consolas" pitchFamily="49" charset="0"/>
              </a:rPr>
              <a:t>robodog.Close</a:t>
            </a:r>
            <a:r>
              <a:rPr lang="en-US" altLang="ko-KR" sz="900" dirty="0">
                <a:latin typeface="Consolas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04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928934"/>
            <a:ext cx="392909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인공지능코드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4714876" y="3929066"/>
            <a:ext cx="400052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ko-KR" sz="2000" b="1" dirty="0" err="1">
                <a:solidFill>
                  <a:srgbClr val="C00000"/>
                </a:solidFill>
              </a:rPr>
              <a:t>ocr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altLang="ko-K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코드 이해하기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8E197-C032-C585-ABC4-DD0C5B10E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84139C67-E976-4190-1F9C-00DA5953F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890639"/>
              </p:ext>
            </p:extLst>
          </p:nvPr>
        </p:nvGraphicFramePr>
        <p:xfrm>
          <a:off x="428596" y="1428736"/>
          <a:ext cx="8143932" cy="507209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857388">
                  <a:extLst>
                    <a:ext uri="{9D8B030D-6E8A-4147-A177-3AD203B41FA5}">
                      <a16:colId xmlns:a16="http://schemas.microsoft.com/office/drawing/2014/main" val="1944540053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72098">
                  <a:extLst>
                    <a:ext uri="{9D8B030D-6E8A-4147-A177-3AD203B41FA5}">
                      <a16:colId xmlns:a16="http://schemas.microsoft.com/office/drawing/2014/main" val="477357039"/>
                    </a:ext>
                  </a:extLst>
                </a:gridCol>
              </a:tblGrid>
              <a:tr h="3385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파일명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</a:rPr>
                        <a:t>파라미터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설명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480423"/>
                  </a:ext>
                </a:extLst>
              </a:tr>
              <a:tr h="55682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is_ServerRun</a:t>
                      </a:r>
                      <a:r>
                        <a:rPr lang="en-US" altLang="ko-KR" sz="1200" b="1" dirty="0"/>
                        <a:t>()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로보독 통신 데몬이 정상적으로 작동하는지 확인한다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85726929"/>
                  </a:ext>
                </a:extLst>
              </a:tr>
              <a:tr h="240458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setLabel()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Image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image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 영상에 </a:t>
                      </a:r>
                      <a:r>
                        <a:rPr lang="en-US" altLang="ko-KR" sz="1100" dirty="0" err="1">
                          <a:latin typeface="+mn-ea"/>
                          <a:ea typeface="+mn-ea"/>
                        </a:rPr>
                        <a:t>str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문자열을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contour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영역에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write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59668004"/>
                  </a:ext>
                </a:extLst>
              </a:tr>
              <a:tr h="2404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Str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04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Contour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132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printMsg()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image</a:t>
                      </a:r>
                      <a:endParaRPr lang="ko-KR" altLang="en-US" sz="1000" b="1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image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영상에 </a:t>
                      </a:r>
                      <a:r>
                        <a:rPr lang="en-US" altLang="ko-KR" sz="1100" dirty="0" err="1">
                          <a:latin typeface="+mn-ea"/>
                          <a:ea typeface="+mn-ea"/>
                        </a:rPr>
                        <a:t>msg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문자열을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pos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위치에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color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색으로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write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1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msg</a:t>
                      </a:r>
                      <a:endParaRPr lang="ko-KR" altLang="en-US" sz="1000" b="1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1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pos</a:t>
                      </a:r>
                      <a:endParaRPr lang="ko-KR" altLang="en-US" sz="1000" b="1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1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000" b="1" kern="12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color=(0, 255, 0)</a:t>
                      </a:r>
                      <a:endParaRPr lang="ko-KR" altLang="en-US" sz="1000" b="1" kern="12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59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/>
                        <a:t>get_DetectColorInfo()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JCBlock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설정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→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카메라 에서 </a:t>
                      </a:r>
                      <a:r>
                        <a:rPr lang="en-US" altLang="ko-KR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ea"/>
                          <a:ea typeface="+mn-ea"/>
                        </a:rPr>
                        <a:t>shutter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버튼으로 설정한 검출 색상 정보를 얻는다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결과는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[color, hue, sat, </a:t>
                      </a:r>
                      <a:r>
                        <a:rPr lang="en-US" altLang="ko-KR" sz="1100" dirty="0" err="1">
                          <a:latin typeface="+mn-ea"/>
                          <a:ea typeface="+mn-ea"/>
                        </a:rPr>
                        <a:t>val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, option]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로 반환한다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739502"/>
                  </a:ext>
                </a:extLst>
              </a:tr>
              <a:tr h="532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get_refColor</a:t>
                      </a:r>
                      <a:r>
                        <a:rPr lang="en-US" altLang="ko-KR" sz="1200" b="1" dirty="0"/>
                        <a:t>()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Index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JCBlock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설정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→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카메라 에서 설정한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Color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정보를 얻는다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algn="just" latinLnBrk="1"/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이 값은 색을 검출할 때 기준이 되는 색상의 범위를 결정한다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1624475"/>
                  </a:ext>
                </a:extLst>
              </a:tr>
              <a:tr h="46181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send_to</a:t>
                      </a:r>
                      <a:r>
                        <a:rPr lang="en-US" altLang="ko-KR" sz="1200" b="1"/>
                        <a:t>_mjpg</a:t>
                      </a:r>
                      <a:r>
                        <a:rPr lang="en-US" altLang="ko-KR" sz="1200" b="1" dirty="0"/>
                        <a:t>()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Img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dirty="0" err="1">
                          <a:latin typeface="+mn-ea"/>
                          <a:ea typeface="+mn-ea"/>
                        </a:rPr>
                        <a:t>img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영상을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MJPEG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포멧으로 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Wi-Fi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로 전송한다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713852"/>
                  </a:ext>
                </a:extLst>
              </a:tr>
              <a:tr h="9488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send_to_msg()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err="1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msg</a:t>
                      </a:r>
                      <a:endParaRPr lang="ko-KR" altLang="en-US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JCBlock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에 문자열을 전송한다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 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이 값은 영상 신호 처리 후 결과값을 전송하는데 사용한다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  JCBlock</a:t>
                      </a:r>
                      <a:r>
                        <a:rPr lang="ko-KR" altLang="en-US" sz="1100" dirty="0">
                          <a:latin typeface="+mn-ea"/>
                          <a:ea typeface="+mn-ea"/>
                        </a:rPr>
                        <a:t>에서 하기 블록으로 확인 할 수 있다</a:t>
                      </a:r>
                      <a:r>
                        <a:rPr lang="en-US" altLang="ko-KR" sz="1100" dirty="0">
                          <a:latin typeface="+mn-ea"/>
                          <a:ea typeface="+mn-ea"/>
                        </a:rPr>
                        <a:t>.</a:t>
                      </a:r>
                    </a:p>
                    <a:p>
                      <a:pPr algn="just" latinLnBrk="1"/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429217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AF032115-F769-B852-EF99-F70441848FE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6215082"/>
            <a:ext cx="1368152" cy="227499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D6417273-68A7-7BBF-AE33-3BCDCAEEAC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6215082"/>
            <a:ext cx="1488626" cy="191395"/>
          </a:xfrm>
          <a:prstGeom prst="rect">
            <a:avLst/>
          </a:prstGeom>
        </p:spPr>
      </p:pic>
      <p:sp>
        <p:nvSpPr>
          <p:cNvPr id="6" name="텍스트 개체 틀 6"/>
          <p:cNvSpPr txBox="1">
            <a:spLocks/>
          </p:cNvSpPr>
          <p:nvPr/>
        </p:nvSpPr>
        <p:spPr>
          <a:xfrm>
            <a:off x="350218" y="318623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0. </a:t>
            </a:r>
            <a:r>
              <a:rPr lang="ko-KR" altLang="en-US" dirty="0"/>
              <a:t>로보독 파이썬 </a:t>
            </a:r>
            <a:r>
              <a:rPr lang="en-US" altLang="ko-KR" dirty="0"/>
              <a:t>API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013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34D40-BC94-90E0-B04B-B30235C58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47CD6A73-5DE5-7251-4432-E252D2211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265" y="2596012"/>
            <a:ext cx="1612910" cy="122607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118E214-114C-2A9E-8ABB-9EF0F108B3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872" y="949366"/>
            <a:ext cx="2124371" cy="1438476"/>
          </a:xfrm>
          <a:prstGeom prst="rect">
            <a:avLst/>
          </a:prstGeom>
        </p:spPr>
      </p:pic>
      <p:sp>
        <p:nvSpPr>
          <p:cNvPr id="26" name="직사각형 25">
            <a:extLst>
              <a:ext uri="{FF2B5EF4-FFF2-40B4-BE49-F238E27FC236}">
                <a16:creationId xmlns:a16="http://schemas.microsoft.com/office/drawing/2014/main" id="{036406B3-904D-1011-3B83-931BCE8624D0}"/>
              </a:ext>
            </a:extLst>
          </p:cNvPr>
          <p:cNvSpPr/>
          <p:nvPr/>
        </p:nvSpPr>
        <p:spPr>
          <a:xfrm>
            <a:off x="571472" y="949366"/>
            <a:ext cx="735811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drawRect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color=(0, 255, 0)):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[3], color, 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for k in range(3):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[k],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[k+1], color, 2)</a:t>
            </a: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str_ocr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custom_config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r'-l eng --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oem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3 --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psm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6'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chars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pytesseract.image_to_string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config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custom_config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chars = re.sub(r'[^a-zA-Z0-9]', '', chars)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chars</a:t>
            </a: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img_rotate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rectInfo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deg = math.atan2(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[3][1]-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[3][0]-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[0][0])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M = cv.getRotationMatrix2D(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rectInfo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[0], deg*180/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math.pi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1.0)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cv.warpAffine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M, 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img.shape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img.shape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[0]))</a:t>
            </a: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</p:txBody>
      </p:sp>
      <p:sp>
        <p:nvSpPr>
          <p:cNvPr id="29" name="텍스트 개체 틀 6">
            <a:extLst>
              <a:ext uri="{FF2B5EF4-FFF2-40B4-BE49-F238E27FC236}">
                <a16:creationId xmlns:a16="http://schemas.microsoft.com/office/drawing/2014/main" id="{2C1B2C81-27DA-532C-3C8C-CA226A873ED7}"/>
              </a:ext>
            </a:extLst>
          </p:cNvPr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1.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545314" y="916253"/>
            <a:ext cx="4312927" cy="993046"/>
          </a:xfrm>
          <a:prstGeom prst="roundRect">
            <a:avLst>
              <a:gd name="adj" fmla="val 65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자유형 26">
            <a:extLst>
              <a:ext uri="{FF2B5EF4-FFF2-40B4-BE49-F238E27FC236}">
                <a16:creationId xmlns:a16="http://schemas.microsoft.com/office/drawing/2014/main" id="{7D3B48BD-EC27-0298-E028-FA11C4A09C3D}"/>
              </a:ext>
            </a:extLst>
          </p:cNvPr>
          <p:cNvSpPr/>
          <p:nvPr/>
        </p:nvSpPr>
        <p:spPr>
          <a:xfrm flipV="1">
            <a:off x="4858241" y="1412776"/>
            <a:ext cx="3173486" cy="578288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모서리가 둥근 직사각형 16">
            <a:extLst>
              <a:ext uri="{FF2B5EF4-FFF2-40B4-BE49-F238E27FC236}">
                <a16:creationId xmlns:a16="http://schemas.microsoft.com/office/drawing/2014/main" id="{E40816E5-3443-AB72-C07A-927716184D3F}"/>
              </a:ext>
            </a:extLst>
          </p:cNvPr>
          <p:cNvSpPr/>
          <p:nvPr/>
        </p:nvSpPr>
        <p:spPr>
          <a:xfrm>
            <a:off x="576355" y="2708920"/>
            <a:ext cx="5363797" cy="1113166"/>
          </a:xfrm>
          <a:prstGeom prst="roundRect">
            <a:avLst>
              <a:gd name="adj" fmla="val 65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자유형 26">
            <a:extLst>
              <a:ext uri="{FF2B5EF4-FFF2-40B4-BE49-F238E27FC236}">
                <a16:creationId xmlns:a16="http://schemas.microsoft.com/office/drawing/2014/main" id="{187557A7-7B87-833E-6D15-018D2E3BA3D3}"/>
              </a:ext>
            </a:extLst>
          </p:cNvPr>
          <p:cNvSpPr/>
          <p:nvPr/>
        </p:nvSpPr>
        <p:spPr>
          <a:xfrm>
            <a:off x="5940151" y="2924945"/>
            <a:ext cx="1158113" cy="340558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1222728" y="2221896"/>
            <a:ext cx="324036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 err="1">
                <a:solidFill>
                  <a:srgbClr val="FFFF00"/>
                </a:solidFill>
              </a:rPr>
              <a:t>img</a:t>
            </a:r>
            <a:r>
              <a:rPr lang="ko-KR" altLang="en-US" sz="1200" b="1" dirty="0">
                <a:solidFill>
                  <a:srgbClr val="FFFF00"/>
                </a:solidFill>
              </a:rPr>
              <a:t>영상 에 있는 글자 이미지를 </a:t>
            </a:r>
            <a:r>
              <a:rPr lang="en-US" altLang="ko-KR" sz="1200" b="1" dirty="0" err="1">
                <a:solidFill>
                  <a:srgbClr val="FFFF00"/>
                </a:solidFill>
              </a:rPr>
              <a:t>pytesseract</a:t>
            </a:r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ko-KR" altLang="en-US" sz="1200" b="1" dirty="0">
                <a:solidFill>
                  <a:srgbClr val="FFFF00"/>
                </a:solidFill>
              </a:rPr>
              <a:t>라이브러리로 문자를 인식해 반환한다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2" name="모서리가 둥근 직사각형 16">
            <a:extLst>
              <a:ext uri="{FF2B5EF4-FFF2-40B4-BE49-F238E27FC236}">
                <a16:creationId xmlns:a16="http://schemas.microsoft.com/office/drawing/2014/main" id="{A51A5DAF-EAD1-6B88-07CE-5A4580220759}"/>
              </a:ext>
            </a:extLst>
          </p:cNvPr>
          <p:cNvSpPr/>
          <p:nvPr/>
        </p:nvSpPr>
        <p:spPr>
          <a:xfrm>
            <a:off x="545314" y="4395584"/>
            <a:ext cx="5363797" cy="946437"/>
          </a:xfrm>
          <a:prstGeom prst="roundRect">
            <a:avLst>
              <a:gd name="adj" fmla="val 65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8D6C79-C650-1D91-1014-DF3419E1F656}"/>
              </a:ext>
            </a:extLst>
          </p:cNvPr>
          <p:cNvSpPr txBox="1"/>
          <p:nvPr/>
        </p:nvSpPr>
        <p:spPr>
          <a:xfrm>
            <a:off x="1061128" y="3911225"/>
            <a:ext cx="4464496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rect </a:t>
            </a:r>
            <a:r>
              <a:rPr lang="ko-KR" altLang="en-US" sz="1200" b="1" dirty="0">
                <a:solidFill>
                  <a:srgbClr val="FFFF00"/>
                </a:solidFill>
              </a:rPr>
              <a:t>사각형의 기울어진 각을 계산해 </a:t>
            </a:r>
            <a:r>
              <a:rPr lang="en-US" altLang="ko-KR" sz="1200" b="1" dirty="0">
                <a:solidFill>
                  <a:srgbClr val="FFFF00"/>
                </a:solidFill>
              </a:rPr>
              <a:t>img</a:t>
            </a:r>
            <a:r>
              <a:rPr lang="ko-KR" altLang="en-US" sz="1200" b="1" dirty="0">
                <a:solidFill>
                  <a:srgbClr val="FFFF00"/>
                </a:solidFill>
              </a:rPr>
              <a:t>를 회전시킨다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</a:p>
          <a:p>
            <a:r>
              <a:rPr lang="ko-KR" altLang="en-US" sz="1200" b="1" dirty="0">
                <a:solidFill>
                  <a:srgbClr val="FFFF00"/>
                </a:solidFill>
              </a:rPr>
              <a:t>이때 회전축은 </a:t>
            </a:r>
            <a:r>
              <a:rPr lang="en-US" altLang="ko-KR" sz="1200" b="1" dirty="0">
                <a:solidFill>
                  <a:srgbClr val="FFFF00"/>
                </a:solidFill>
              </a:rPr>
              <a:t>rectinfo[0]</a:t>
            </a:r>
            <a:r>
              <a:rPr lang="ko-KR" altLang="en-US" sz="1200" b="1" dirty="0">
                <a:solidFill>
                  <a:srgbClr val="FFFF00"/>
                </a:solidFill>
              </a:rPr>
              <a:t>에서 얻는다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 </a:t>
            </a:r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FC52C87-7782-BBEC-D8E9-057FB1C92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161" y="5464853"/>
            <a:ext cx="1882191" cy="138388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6CA0B76-457E-2978-24F4-18760A744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5456765"/>
            <a:ext cx="1883339" cy="1400056"/>
          </a:xfrm>
          <a:prstGeom prst="rect">
            <a:avLst/>
          </a:prstGeom>
        </p:spPr>
      </p:pic>
      <p:sp>
        <p:nvSpPr>
          <p:cNvPr id="4" name="오른쪽 화살표 3"/>
          <p:cNvSpPr/>
          <p:nvPr/>
        </p:nvSpPr>
        <p:spPr>
          <a:xfrm>
            <a:off x="3170744" y="6357111"/>
            <a:ext cx="2625391" cy="169536"/>
          </a:xfrm>
          <a:prstGeom prst="rightArrow">
            <a:avLst>
              <a:gd name="adj1" fmla="val 50000"/>
              <a:gd name="adj2" fmla="val 600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 rot="19880480">
            <a:off x="1837445" y="5984259"/>
            <a:ext cx="844979" cy="38572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6412694" y="6020259"/>
            <a:ext cx="844979" cy="38572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8D6C79-C650-1D91-1014-DF3419E1F656}"/>
              </a:ext>
            </a:extLst>
          </p:cNvPr>
          <p:cNvSpPr txBox="1"/>
          <p:nvPr/>
        </p:nvSpPr>
        <p:spPr>
          <a:xfrm>
            <a:off x="3170745" y="5694572"/>
            <a:ext cx="2554909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>
                <a:solidFill>
                  <a:srgbClr val="FFFF00"/>
                </a:solidFill>
              </a:rPr>
              <a:t>글자 이미지를 수평으로 하기 위해 </a:t>
            </a:r>
            <a:endParaRPr lang="en-US" altLang="ko-KR" sz="1200" b="1" dirty="0">
              <a:solidFill>
                <a:srgbClr val="FFFF00"/>
              </a:solidFill>
            </a:endParaRPr>
          </a:p>
          <a:p>
            <a:r>
              <a:rPr lang="ko-KR" altLang="en-US" sz="1200" b="1" dirty="0">
                <a:solidFill>
                  <a:srgbClr val="FFFF00"/>
                </a:solidFill>
              </a:rPr>
              <a:t>전체 이미지를 회전한다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756154" y="625411"/>
            <a:ext cx="4137895" cy="27699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 err="1">
                <a:solidFill>
                  <a:srgbClr val="FFFF00"/>
                </a:solidFill>
              </a:rPr>
              <a:t>img</a:t>
            </a:r>
            <a:r>
              <a:rPr lang="ko-KR" altLang="en-US" sz="1200" b="1" dirty="0">
                <a:solidFill>
                  <a:srgbClr val="FFFF00"/>
                </a:solidFill>
              </a:rPr>
              <a:t>영상 </a:t>
            </a:r>
            <a:r>
              <a:rPr lang="en-US" altLang="ko-KR" sz="1200" b="1" dirty="0">
                <a:solidFill>
                  <a:srgbClr val="FFFF00"/>
                </a:solidFill>
              </a:rPr>
              <a:t>rect </a:t>
            </a:r>
            <a:r>
              <a:rPr lang="ko-KR" altLang="en-US" sz="1200" b="1" dirty="0">
                <a:solidFill>
                  <a:srgbClr val="FFFF00"/>
                </a:solidFill>
              </a:rPr>
              <a:t>위치에 </a:t>
            </a:r>
            <a:r>
              <a:rPr lang="en-US" altLang="ko-KR" sz="1200" b="1" dirty="0">
                <a:solidFill>
                  <a:srgbClr val="FFFF00"/>
                </a:solidFill>
              </a:rPr>
              <a:t>color</a:t>
            </a:r>
            <a:r>
              <a:rPr lang="ko-KR" altLang="en-US" sz="1200" b="1" dirty="0">
                <a:solidFill>
                  <a:srgbClr val="FFFF00"/>
                </a:solidFill>
              </a:rPr>
              <a:t>색으로 사각형을 그린다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9742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1198B-020D-97C6-F5D4-C4591919D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25"/>
          <p:cNvSpPr/>
          <p:nvPr/>
        </p:nvSpPr>
        <p:spPr>
          <a:xfrm>
            <a:off x="539552" y="980728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img_crop(img, rectInfo):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size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rectInfo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(x, y) = 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int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(size[0]),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int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(size[1])) if size[0] &gt; size[1] else 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int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(size[1]),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int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(size[0]))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img_cropped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cv.getRectSubPix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((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int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)(x-x/8), y),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rectInfo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img_cropped</a:t>
            </a:r>
            <a:endParaRPr lang="ko-KR" altLang="en-US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1.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1494ACD2-96D0-14C6-290C-93B5D0EF9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636912"/>
            <a:ext cx="1761439" cy="1325246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47CD6A73-5DE5-7251-4432-E252D2211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796" y="2655960"/>
            <a:ext cx="1761439" cy="1338980"/>
          </a:xfrm>
          <a:prstGeom prst="rect">
            <a:avLst/>
          </a:prstGeom>
        </p:spPr>
      </p:pic>
      <p:sp>
        <p:nvSpPr>
          <p:cNvPr id="6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467544" y="1196752"/>
            <a:ext cx="7920880" cy="1224136"/>
          </a:xfrm>
          <a:prstGeom prst="roundRect">
            <a:avLst>
              <a:gd name="adj" fmla="val 65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735549" y="897279"/>
            <a:ext cx="5564643" cy="27699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img</a:t>
            </a:r>
            <a:r>
              <a:rPr lang="ko-KR" altLang="en-US" sz="1200" b="1" dirty="0">
                <a:solidFill>
                  <a:srgbClr val="FFFF00"/>
                </a:solidFill>
              </a:rPr>
              <a:t>영상을 </a:t>
            </a:r>
            <a:r>
              <a:rPr lang="en-US" altLang="ko-KR" sz="1200" b="1" dirty="0">
                <a:solidFill>
                  <a:srgbClr val="FFFF00"/>
                </a:solidFill>
              </a:rPr>
              <a:t>rectInfo</a:t>
            </a:r>
            <a:r>
              <a:rPr lang="ko-KR" altLang="en-US" sz="1200" b="1" dirty="0">
                <a:solidFill>
                  <a:srgbClr val="FFFF00"/>
                </a:solidFill>
              </a:rPr>
              <a:t>에서 얻은 이미지 크기로 자른 후 반환한다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8" name="오른쪽 화살표 7"/>
          <p:cNvSpPr/>
          <p:nvPr/>
        </p:nvSpPr>
        <p:spPr>
          <a:xfrm>
            <a:off x="3516777" y="3325450"/>
            <a:ext cx="1113224" cy="169536"/>
          </a:xfrm>
          <a:prstGeom prst="rightArrow">
            <a:avLst>
              <a:gd name="adj1" fmla="val 50000"/>
              <a:gd name="adj2" fmla="val 6006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31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FCF5F-1106-B1C8-6B8C-CA9E06137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179512" y="1484784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getTiltRect(_rect):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sm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min(_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key=lambda x: x[0])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start =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rect.index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sm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p0 = start;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p1 = (start+1)%4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p2 = (start+2)%4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p3 = (start+3)%4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math.dist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[p1]) &gt;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math.dist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[p2]) 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(_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[p2],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[p3])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else: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(_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[p3],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[p1], _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[p2])</a:t>
            </a: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[0, 0, 0, 0]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constrain_degree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(math.atan2(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[0][1]-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[0][0]-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[1][0])+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math.pi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/2)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constrain_degree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(math.atan2(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[3][1]-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[2][1],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[3][0]-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[2][0])+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math.pi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/2)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[2]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constrain_degree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(math.atan2(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[3][1]-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[3][0]-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[0][0]))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[3]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constrain_degree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(math.atan2(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[2][1]-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[1][1],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[2][0]-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[1][0]))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average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statistics.mean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variance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statistics.variance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tilt_list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average, variance, rect</a:t>
            </a:r>
          </a:p>
        </p:txBody>
      </p:sp>
      <p:sp>
        <p:nvSpPr>
          <p:cNvPr id="14" name="텍스트 개체 틀 6"/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2.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206968" y="1412776"/>
            <a:ext cx="8397480" cy="4536504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1403648" y="923319"/>
            <a:ext cx="5564643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_rect </a:t>
            </a:r>
            <a:r>
              <a:rPr lang="ko-KR" altLang="en-US" sz="1200" b="1" dirty="0">
                <a:solidFill>
                  <a:srgbClr val="FFFF00"/>
                </a:solidFill>
              </a:rPr>
              <a:t>사각형이 직사각형 형태에서 얼마나 벗어났는지를 측정해</a:t>
            </a:r>
            <a:r>
              <a:rPr lang="en-US" altLang="ko-KR" sz="1200" b="1" dirty="0">
                <a:solidFill>
                  <a:srgbClr val="FFFF00"/>
                </a:solidFill>
              </a:rPr>
              <a:t>, </a:t>
            </a:r>
            <a:r>
              <a:rPr lang="ko-KR" altLang="en-US" sz="1200" b="1" dirty="0">
                <a:solidFill>
                  <a:srgbClr val="FFFF00"/>
                </a:solidFill>
              </a:rPr>
              <a:t>찌그러짐의 정도와 그 변화 폭을 반환한다</a:t>
            </a:r>
          </a:p>
        </p:txBody>
      </p:sp>
    </p:spTree>
    <p:extLst>
      <p:ext uri="{BB962C8B-B14F-4D97-AF65-F5344CB8AC3E}">
        <p14:creationId xmlns:p14="http://schemas.microsoft.com/office/powerpoint/2010/main" val="890635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4376282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01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833135"/>
            <a:ext cx="4071966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인공지능 </a:t>
            </a:r>
            <a:r>
              <a:rPr kumimoji="0" lang="ko-KR" altLang="en-US" sz="3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파일</a:t>
            </a: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4500562" y="3929066"/>
            <a:ext cx="464343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인공지능 관련 파일 리스트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FCF5F-1106-B1C8-6B8C-CA9E06137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5720" y="908720"/>
            <a:ext cx="8858312" cy="626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findVerticalLine(rect, isLeftV):</a:t>
            </a:r>
          </a:p>
          <a:p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minX = min(rect, key=lambda x: x[0])</a:t>
            </a:r>
          </a:p>
          <a:p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p0 = rect.index(minX)</a:t>
            </a:r>
          </a:p>
          <a:p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p1 = (p0+1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p2 = (p0+2)%4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p3 = (p0+3)%4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math.dist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[p1]) &gt;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math.dist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[p3]) 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isLeftV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return [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else: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return [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[p3],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[p2]]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else: 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isLeftV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return [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[p3],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[p0]]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else: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return [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[p2],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[p1]]</a:t>
            </a:r>
          </a:p>
          <a:p>
            <a:endParaRPr lang="en-US" altLang="ko-KR" sz="9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findRefBar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rect1, rect2, debug=False):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res1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findVerticalLine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(rect1, False)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res2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findVerticalLine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(rect2, True)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res = [res1[0], res1[1], res2[1], res2[0]]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 debug 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drawRect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res, (0, 0, 255))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cv.circle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res1[0], 3, (255, 0, 0), 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res1[0], res1[1], (0, 0, 255), 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cv.circle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res2[0], 3, (255, 0, 0), 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cv.line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res2[0], res2[1], (0, 0, 255), 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res</a:t>
            </a:r>
          </a:p>
        </p:txBody>
      </p:sp>
      <p:sp>
        <p:nvSpPr>
          <p:cNvPr id="5" name="텍스트 개체 틀 6"/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3.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64D6284-34FB-465A-E07A-FD3540106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5085542"/>
            <a:ext cx="2456289" cy="1772458"/>
          </a:xfrm>
          <a:prstGeom prst="rect">
            <a:avLst/>
          </a:prstGeom>
        </p:spPr>
      </p:pic>
      <p:sp>
        <p:nvSpPr>
          <p:cNvPr id="6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285720" y="908720"/>
            <a:ext cx="5870456" cy="3493486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6228184" y="1772816"/>
            <a:ext cx="2068947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rect</a:t>
            </a:r>
            <a:r>
              <a:rPr lang="ko-KR" altLang="en-US" sz="1200" b="1" dirty="0">
                <a:solidFill>
                  <a:srgbClr val="FFFF00"/>
                </a:solidFill>
              </a:rPr>
              <a:t>의 왼쪽 또는 오른쪽</a:t>
            </a:r>
            <a:endParaRPr lang="en-US" altLang="ko-KR" sz="1200" b="1" dirty="0">
              <a:solidFill>
                <a:srgbClr val="FFFF00"/>
              </a:solidFill>
            </a:endParaRPr>
          </a:p>
          <a:p>
            <a:r>
              <a:rPr lang="ko-KR" altLang="en-US" sz="1200" b="1" dirty="0">
                <a:solidFill>
                  <a:srgbClr val="FFFF00"/>
                </a:solidFill>
              </a:rPr>
              <a:t>수직 선을 찾아 좌표 값을 반환한다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8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277316" y="4435762"/>
            <a:ext cx="4798740" cy="242223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5292080" y="4509120"/>
            <a:ext cx="369877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ko-KR" altLang="en-US" sz="1200" b="1" dirty="0">
                <a:solidFill>
                  <a:srgbClr val="FFFF00"/>
                </a:solidFill>
              </a:rPr>
              <a:t>두 사각형 사이에 있는 글자 좌표를 계산해 반환한다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</a:t>
            </a:r>
            <a:r>
              <a:rPr lang="en-US" altLang="ko-KR" sz="1200" b="1" dirty="0">
                <a:solidFill>
                  <a:srgbClr val="FFFF00"/>
                </a:solidFill>
              </a:rPr>
              <a:t>(</a:t>
            </a:r>
            <a:r>
              <a:rPr lang="ko-KR" altLang="en-US" sz="1200" b="1" dirty="0">
                <a:solidFill>
                  <a:srgbClr val="FFFF00"/>
                </a:solidFill>
              </a:rPr>
              <a:t>빨간색으로 표시된 영역</a:t>
            </a:r>
            <a:r>
              <a:rPr lang="en-US" altLang="ko-KR" sz="1200" b="1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2" name="오른쪽 중괄호 1"/>
          <p:cNvSpPr/>
          <p:nvPr/>
        </p:nvSpPr>
        <p:spPr>
          <a:xfrm>
            <a:off x="4724784" y="5646880"/>
            <a:ext cx="155448" cy="1094487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0" name="자유형 26">
            <a:extLst>
              <a:ext uri="{FF2B5EF4-FFF2-40B4-BE49-F238E27FC236}">
                <a16:creationId xmlns:a16="http://schemas.microsoft.com/office/drawing/2014/main" id="{187557A7-7B87-833E-6D15-018D2E3BA3D3}"/>
              </a:ext>
            </a:extLst>
          </p:cNvPr>
          <p:cNvSpPr/>
          <p:nvPr/>
        </p:nvSpPr>
        <p:spPr>
          <a:xfrm>
            <a:off x="4880232" y="5853565"/>
            <a:ext cx="1996024" cy="340558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635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FCF5F-1106-B1C8-6B8C-CA9E06137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357158" y="642918"/>
            <a:ext cx="90011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findRefRect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lists = []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contours, _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cv.findContours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mode=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cv.RETR_LIST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method=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cv.CHAIN_APPROX_SIMPLE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for contour in contours: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epsilon = 0.05 * cv.arcLength(contour, True)   #</a:t>
            </a:r>
            <a:r>
              <a:rPr lang="ko-KR" altLang="en-US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윤곽선의 둘레 계산</a:t>
            </a:r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approx = cv.approxPolyDP(contour, epsilon, True) #</a:t>
            </a:r>
            <a:r>
              <a:rPr lang="ko-KR" altLang="en-US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윤곽선을 단순화 하여 근사 다각형을 반환</a:t>
            </a:r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size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len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if size == 4 and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cv.isContourConvex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(approx) and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cv.contourArea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(approx) &gt; 200: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tuple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(approx[0][0]),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tuple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(approx[1][0]),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tuple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(approx[2][0]),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tuple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(approx[3][0]));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avg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var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tilt =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getTiltRect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var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&lt; 0.02 : 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res = blackRatio(img_blurred, rect)  # </a:t>
            </a:r>
            <a:r>
              <a:rPr lang="ko-KR" altLang="en-US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사각형안이 검은색으로 채워져 있는지 확인</a:t>
            </a:r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if res &gt; 70 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lists.append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drawRect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lists</a:t>
            </a:r>
          </a:p>
          <a:p>
            <a:endParaRPr lang="en-US" altLang="ko-KR" sz="14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def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findStrRect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(lists):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len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 &lt; 2):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return None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for rect1 in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for rect2 in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rect_list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: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if rect1 == rect2 or rect1[0][0] &gt; rect2[0][0] : 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continue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findRefBar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rect1, rect2)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if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!= None : 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    return </a:t>
            </a:r>
            <a:r>
              <a:rPr lang="en-US" altLang="ko-KR" sz="14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</a:t>
            </a:r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;</a:t>
            </a:r>
          </a:p>
          <a:p>
            <a:r>
              <a:rPr lang="en-US" altLang="ko-KR" sz="14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return None</a:t>
            </a:r>
            <a:endParaRPr lang="ko-KR" altLang="en-US" sz="1400" spc="-150" dirty="0" err="1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</p:txBody>
      </p:sp>
      <p:sp>
        <p:nvSpPr>
          <p:cNvPr id="6" name="텍스트 개체 틀 6"/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5.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259052" y="642918"/>
            <a:ext cx="8561420" cy="3578170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2411760" y="642918"/>
            <a:ext cx="576064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Img</a:t>
            </a:r>
            <a:r>
              <a:rPr lang="ko-KR" altLang="en-US" sz="1200" b="1" dirty="0">
                <a:solidFill>
                  <a:srgbClr val="FFFF00"/>
                </a:solidFill>
              </a:rPr>
              <a:t> 영상 속 객체의 외각선을 찾아 꼭지점이 </a:t>
            </a:r>
            <a:r>
              <a:rPr lang="en-US" altLang="ko-KR" sz="1200" b="1" dirty="0">
                <a:solidFill>
                  <a:srgbClr val="FFFF00"/>
                </a:solidFill>
              </a:rPr>
              <a:t>4</a:t>
            </a:r>
            <a:r>
              <a:rPr lang="ko-KR" altLang="en-US" sz="1200" b="1" dirty="0">
                <a:solidFill>
                  <a:srgbClr val="FFFF00"/>
                </a:solidFill>
              </a:rPr>
              <a:t>개이고 일정 크기 이상인 객체들을</a:t>
            </a:r>
            <a:endParaRPr lang="en-US" altLang="ko-KR" sz="1200" b="1" dirty="0">
              <a:solidFill>
                <a:srgbClr val="FFFF00"/>
              </a:solidFill>
            </a:endParaRPr>
          </a:p>
          <a:p>
            <a:r>
              <a:rPr lang="ko-KR" altLang="en-US" sz="1200" b="1" dirty="0">
                <a:solidFill>
                  <a:srgbClr val="FFFF00"/>
                </a:solidFill>
              </a:rPr>
              <a:t>찾아 </a:t>
            </a:r>
            <a:r>
              <a:rPr lang="en-US" altLang="ko-KR" sz="1200" b="1" dirty="0">
                <a:solidFill>
                  <a:srgbClr val="FFFF00"/>
                </a:solidFill>
              </a:rPr>
              <a:t>list</a:t>
            </a:r>
            <a:r>
              <a:rPr lang="ko-KR" altLang="en-US" sz="1200" b="1" dirty="0">
                <a:solidFill>
                  <a:srgbClr val="FFFF00"/>
                </a:solidFill>
              </a:rPr>
              <a:t>에 저장 후 반환환다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 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8" name="오른쪽 중괄호 7"/>
          <p:cNvSpPr/>
          <p:nvPr/>
        </p:nvSpPr>
        <p:spPr>
          <a:xfrm flipH="1">
            <a:off x="971600" y="2276872"/>
            <a:ext cx="144016" cy="1656184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4281688" y="3459073"/>
            <a:ext cx="3674688" cy="40011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FFFF00"/>
                </a:solidFill>
              </a:rPr>
              <a:t>일정크기</a:t>
            </a:r>
            <a:r>
              <a:rPr lang="en-US" altLang="ko-KR" sz="1000" b="1" dirty="0">
                <a:solidFill>
                  <a:srgbClr val="FFFF00"/>
                </a:solidFill>
              </a:rPr>
              <a:t>(200)</a:t>
            </a:r>
            <a:r>
              <a:rPr lang="ko-KR" altLang="en-US" sz="1000" b="1" dirty="0">
                <a:solidFill>
                  <a:srgbClr val="FFFF00"/>
                </a:solidFill>
              </a:rPr>
              <a:t> 이상의 검은색으로 채워진 사각형이면 리스트에 추가   </a:t>
            </a:r>
            <a:endParaRPr lang="en-US" altLang="ko-KR" sz="1000" b="1" dirty="0">
              <a:solidFill>
                <a:srgbClr val="FFFF00"/>
              </a:solidFill>
            </a:endParaRPr>
          </a:p>
        </p:txBody>
      </p:sp>
      <p:sp>
        <p:nvSpPr>
          <p:cNvPr id="10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259052" y="4365476"/>
            <a:ext cx="8273388" cy="2463751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2915816" y="4581128"/>
            <a:ext cx="5544616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</a:rPr>
              <a:t>lists</a:t>
            </a:r>
            <a:r>
              <a:rPr lang="ko-KR" altLang="en-US" sz="1200" b="1" dirty="0">
                <a:solidFill>
                  <a:srgbClr val="FFFF00"/>
                </a:solidFill>
              </a:rPr>
              <a:t>에 저장된 사각형 중 </a:t>
            </a:r>
            <a:r>
              <a:rPr lang="en-US" altLang="ko-KR" sz="1200" b="1" dirty="0">
                <a:solidFill>
                  <a:srgbClr val="FFFF00"/>
                </a:solidFill>
              </a:rPr>
              <a:t>2</a:t>
            </a:r>
            <a:r>
              <a:rPr lang="ko-KR" altLang="en-US" sz="1200" b="1" dirty="0">
                <a:solidFill>
                  <a:srgbClr val="FFFF00"/>
                </a:solidFill>
              </a:rPr>
              <a:t>개 사각형 씩 비교하여 동일 라인</a:t>
            </a:r>
            <a:r>
              <a:rPr lang="en-US" altLang="ko-KR" sz="1200" b="1" dirty="0">
                <a:solidFill>
                  <a:srgbClr val="FFFF00"/>
                </a:solidFill>
              </a:rPr>
              <a:t>(</a:t>
            </a:r>
            <a:r>
              <a:rPr lang="ko-KR" altLang="en-US" sz="1200" b="1" dirty="0">
                <a:solidFill>
                  <a:srgbClr val="FFFF00"/>
                </a:solidFill>
              </a:rPr>
              <a:t>기울기</a:t>
            </a:r>
            <a:r>
              <a:rPr lang="en-US" altLang="ko-KR" sz="1200" b="1" dirty="0">
                <a:solidFill>
                  <a:srgbClr val="FFFF00"/>
                </a:solidFill>
              </a:rPr>
              <a:t>)</a:t>
            </a:r>
            <a:r>
              <a:rPr lang="ko-KR" altLang="en-US" sz="1200" b="1" dirty="0">
                <a:solidFill>
                  <a:srgbClr val="FFFF00"/>
                </a:solidFill>
              </a:rPr>
              <a:t>에 있는지</a:t>
            </a:r>
            <a:endParaRPr lang="en-US" altLang="ko-KR" sz="1200" b="1" dirty="0">
              <a:solidFill>
                <a:srgbClr val="FFFF00"/>
              </a:solidFill>
            </a:endParaRPr>
          </a:p>
          <a:p>
            <a:r>
              <a:rPr lang="ko-KR" altLang="en-US" sz="1200" b="1" dirty="0">
                <a:solidFill>
                  <a:srgbClr val="FFFF00"/>
                </a:solidFill>
              </a:rPr>
              <a:t>확인한다</a:t>
            </a:r>
            <a:r>
              <a:rPr lang="en-US" altLang="ko-KR" sz="1200" b="1" dirty="0">
                <a:solidFill>
                  <a:srgbClr val="FFFF00"/>
                </a:solidFill>
              </a:rPr>
              <a:t>. </a:t>
            </a:r>
            <a:r>
              <a:rPr lang="ko-KR" altLang="en-US" sz="1200" b="1" dirty="0">
                <a:solidFill>
                  <a:srgbClr val="FFFF00"/>
                </a:solidFill>
              </a:rPr>
              <a:t>즉</a:t>
            </a:r>
            <a:r>
              <a:rPr lang="en-US" altLang="ko-KR" sz="1200" b="1" dirty="0">
                <a:solidFill>
                  <a:srgbClr val="FFFF00"/>
                </a:solidFill>
              </a:rPr>
              <a:t>, 2</a:t>
            </a:r>
            <a:r>
              <a:rPr lang="ko-KR" altLang="en-US" sz="1200" b="1" dirty="0">
                <a:solidFill>
                  <a:srgbClr val="FFFF00"/>
                </a:solidFill>
              </a:rPr>
              <a:t>개의 사각형 사이에 우리가 찾는 글자가 있으므로 이 </a:t>
            </a:r>
            <a:r>
              <a:rPr lang="en-US" altLang="ko-KR" sz="1200" b="1" dirty="0">
                <a:solidFill>
                  <a:srgbClr val="FFFF00"/>
                </a:solidFill>
              </a:rPr>
              <a:t>2</a:t>
            </a:r>
            <a:r>
              <a:rPr lang="ko-KR" altLang="en-US" sz="1200" b="1" dirty="0">
                <a:solidFill>
                  <a:srgbClr val="FFFF00"/>
                </a:solidFill>
              </a:rPr>
              <a:t>개의 사각형이 평행한지 확인해 평행하면 사각형 사이의 공간 좌표를 얻는다</a:t>
            </a:r>
            <a:r>
              <a:rPr lang="en-US" altLang="ko-KR" sz="1200" b="1" dirty="0">
                <a:solidFill>
                  <a:srgbClr val="FFFF00"/>
                </a:solidFill>
              </a:rPr>
              <a:t>.</a:t>
            </a:r>
            <a:r>
              <a:rPr lang="ko-KR" altLang="en-US" sz="1200" b="1" dirty="0">
                <a:solidFill>
                  <a:srgbClr val="FFFF00"/>
                </a:solidFill>
              </a:rPr>
              <a:t> 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6351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387D8-C143-944C-5039-69F11CF8F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/>
          <p:cNvSpPr/>
          <p:nvPr/>
        </p:nvSpPr>
        <p:spPr>
          <a:xfrm>
            <a:off x="142876" y="826733"/>
            <a:ext cx="785814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while(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sl.is_ServerRun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()):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ret,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cap.read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()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 ret == False: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break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cv.flip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-1)</a:t>
            </a:r>
          </a:p>
          <a:p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gray_img 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cv.cvtColor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cv.COLOR_BGR2GRAY)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img_blurred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cv.GaussianBlur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gray_img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ksize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=(5,5),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sigmaX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=0)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img_thresh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cv.adaptiveThreshold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img_blurred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maxValue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=255.0,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adaptiveMethod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cv.ADAPTIVE_THRESH_GAUSSIAN_C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thresholdType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cv.THRESH_BINARY_INV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,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blockSize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=19, C=9)</a:t>
            </a:r>
          </a:p>
          <a:p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rect_list = findRefRect(img_thresh)  #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영상에서 사각형들을 찾는다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.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strRect = findStrRect(rect_list)     #2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개의 사각형 사이의 문자 영역을 찾는다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.</a:t>
            </a:r>
          </a:p>
          <a:p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if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strRect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!= None : 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drawRect(org_img, strRect, (0, 0, 255))   #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원형 이미지에 문자 사각형을 빨간색으로 그린다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.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rectInfo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=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cv.minAreaRect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np.array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strRect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))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rotated_img = img_rotate(gray_img, strRect, rectInfo) 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이미지는 수평으로 회전시킨다</a:t>
            </a:r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cropped_img = img_crop(rotated_img, strRect, rectInfo)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문자 영역만 자른다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.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chars = str_ocr(cropped_img)                          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이미지에서 문자를 인식한다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.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sl.printMsg(org_img, chars, (250, 450))               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인식된 문자 출력</a:t>
            </a:r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sl.send_to_mjpg(org_img)                              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영상 전송</a:t>
            </a:r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sl.send_to_msg(chars)                                  # </a:t>
            </a:r>
            <a:r>
              <a:rPr lang="ko-KR" altLang="en-US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인식된 문자열 전송</a:t>
            </a:r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for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i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in range(10): 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cap.grab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()</a:t>
            </a:r>
          </a:p>
          <a:p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continue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else :</a:t>
            </a: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sl.send_to_msg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('      ')</a:t>
            </a:r>
          </a:p>
          <a:p>
            <a:endParaRPr lang="en-US" altLang="ko-KR" sz="1200" spc="-150" dirty="0">
              <a:solidFill>
                <a:schemeClr val="tx1">
                  <a:lumMod val="50000"/>
                  <a:lumOff val="50000"/>
                </a:schemeClr>
              </a:solidFill>
              <a:latin typeface="Consolas" pitchFamily="49" charset="0"/>
            </a:endParaRPr>
          </a:p>
          <a:p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    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sl.send_to_mjpg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(</a:t>
            </a:r>
            <a:r>
              <a:rPr lang="en-US" altLang="ko-KR" sz="1200" spc="-1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org_img</a:t>
            </a:r>
            <a:r>
              <a:rPr lang="en-US" altLang="ko-KR" sz="1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itchFamily="49" charset="0"/>
              </a:rPr>
              <a:t>)</a:t>
            </a: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71414"/>
            <a:ext cx="72221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/>
              <a:t>6. ocr.py </a:t>
            </a:r>
            <a:r>
              <a:rPr lang="ko-KR" altLang="en-US" dirty="0"/>
              <a:t>이해하기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자유형 26">
            <a:extLst>
              <a:ext uri="{FF2B5EF4-FFF2-40B4-BE49-F238E27FC236}">
                <a16:creationId xmlns:a16="http://schemas.microsoft.com/office/drawing/2014/main" id="{1EC637A6-D4C3-80BB-4198-58DDD7BD5027}"/>
              </a:ext>
            </a:extLst>
          </p:cNvPr>
          <p:cNvSpPr/>
          <p:nvPr/>
        </p:nvSpPr>
        <p:spPr>
          <a:xfrm flipV="1">
            <a:off x="971600" y="2545854"/>
            <a:ext cx="5904656" cy="1008112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A0EE10D-28B5-2661-400D-89C7302AE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750" y="907669"/>
            <a:ext cx="1817790" cy="131623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B386ABD-0167-9912-9605-F50609B98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256" y="2924943"/>
            <a:ext cx="1992284" cy="157005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7554578A-804C-A983-9AB3-623EE280D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6906" y="4717490"/>
            <a:ext cx="2691518" cy="2027050"/>
          </a:xfrm>
          <a:prstGeom prst="rect">
            <a:avLst/>
          </a:prstGeom>
        </p:spPr>
      </p:pic>
      <p:sp>
        <p:nvSpPr>
          <p:cNvPr id="9" name="오른쪽 중괄호 8"/>
          <p:cNvSpPr/>
          <p:nvPr/>
        </p:nvSpPr>
        <p:spPr>
          <a:xfrm>
            <a:off x="2627784" y="922306"/>
            <a:ext cx="144016" cy="850510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7BE8E3-0770-0170-2E27-15FAEB7EEC61}"/>
              </a:ext>
            </a:extLst>
          </p:cNvPr>
          <p:cNvSpPr txBox="1"/>
          <p:nvPr/>
        </p:nvSpPr>
        <p:spPr>
          <a:xfrm>
            <a:off x="3214154" y="1147506"/>
            <a:ext cx="2293950" cy="24622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ko-KR" altLang="en-US" sz="1000" b="1" dirty="0">
                <a:solidFill>
                  <a:srgbClr val="FFFF00"/>
                </a:solidFill>
              </a:rPr>
              <a:t>카메라에서 영상을 데이터를 얻는다</a:t>
            </a:r>
            <a:r>
              <a:rPr lang="en-US" altLang="ko-KR" sz="10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1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393472" y="2133346"/>
            <a:ext cx="938168" cy="18111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자유형 26">
            <a:extLst>
              <a:ext uri="{FF2B5EF4-FFF2-40B4-BE49-F238E27FC236}">
                <a16:creationId xmlns:a16="http://schemas.microsoft.com/office/drawing/2014/main" id="{1EC637A6-D4C3-80BB-4198-58DDD7BD5027}"/>
              </a:ext>
            </a:extLst>
          </p:cNvPr>
          <p:cNvSpPr/>
          <p:nvPr/>
        </p:nvSpPr>
        <p:spPr>
          <a:xfrm>
            <a:off x="862555" y="1393727"/>
            <a:ext cx="6180109" cy="739129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393472" y="2352310"/>
            <a:ext cx="938168" cy="18111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680599"/>
            <a:ext cx="1028558" cy="65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677218" y="4183986"/>
            <a:ext cx="938168" cy="18111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자유형 26">
            <a:extLst>
              <a:ext uri="{FF2B5EF4-FFF2-40B4-BE49-F238E27FC236}">
                <a16:creationId xmlns:a16="http://schemas.microsoft.com/office/drawing/2014/main" id="{1EC637A6-D4C3-80BB-4198-58DDD7BD5027}"/>
              </a:ext>
            </a:extLst>
          </p:cNvPr>
          <p:cNvSpPr/>
          <p:nvPr/>
        </p:nvSpPr>
        <p:spPr>
          <a:xfrm flipV="1">
            <a:off x="1146303" y="4183984"/>
            <a:ext cx="1337465" cy="1909311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677218" y="4536372"/>
            <a:ext cx="2670645" cy="18111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자유형 26">
            <a:extLst>
              <a:ext uri="{FF2B5EF4-FFF2-40B4-BE49-F238E27FC236}">
                <a16:creationId xmlns:a16="http://schemas.microsoft.com/office/drawing/2014/main" id="{1EC637A6-D4C3-80BB-4198-58DDD7BD5027}"/>
              </a:ext>
            </a:extLst>
          </p:cNvPr>
          <p:cNvSpPr/>
          <p:nvPr/>
        </p:nvSpPr>
        <p:spPr>
          <a:xfrm flipV="1">
            <a:off x="3331209" y="4717489"/>
            <a:ext cx="3401031" cy="1926220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모서리가 둥근 직사각형 16">
            <a:extLst>
              <a:ext uri="{FF2B5EF4-FFF2-40B4-BE49-F238E27FC236}">
                <a16:creationId xmlns:a16="http://schemas.microsoft.com/office/drawing/2014/main" id="{6E8BFCE3-73AB-345C-6291-E205D049D5EA}"/>
              </a:ext>
            </a:extLst>
          </p:cNvPr>
          <p:cNvSpPr/>
          <p:nvPr/>
        </p:nvSpPr>
        <p:spPr>
          <a:xfrm>
            <a:off x="755575" y="3619412"/>
            <a:ext cx="2592287" cy="181118"/>
          </a:xfrm>
          <a:prstGeom prst="roundRect">
            <a:avLst>
              <a:gd name="adj" fmla="val 350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자유형 26">
            <a:extLst>
              <a:ext uri="{FF2B5EF4-FFF2-40B4-BE49-F238E27FC236}">
                <a16:creationId xmlns:a16="http://schemas.microsoft.com/office/drawing/2014/main" id="{1EC637A6-D4C3-80BB-4198-58DDD7BD5027}"/>
              </a:ext>
            </a:extLst>
          </p:cNvPr>
          <p:cNvSpPr/>
          <p:nvPr/>
        </p:nvSpPr>
        <p:spPr>
          <a:xfrm flipV="1">
            <a:off x="3357487" y="3800530"/>
            <a:ext cx="3590777" cy="1788710"/>
          </a:xfrm>
          <a:custGeom>
            <a:avLst/>
            <a:gdLst>
              <a:gd name="connsiteX0" fmla="*/ 0 w 2856412"/>
              <a:gd name="connsiteY0" fmla="*/ 997131 h 997131"/>
              <a:gd name="connsiteX1" fmla="*/ 478972 w 2856412"/>
              <a:gd name="connsiteY1" fmla="*/ 91440 h 997131"/>
              <a:gd name="connsiteX2" fmla="*/ 1750423 w 2856412"/>
              <a:gd name="connsiteY2" fmla="*/ 448491 h 997131"/>
              <a:gd name="connsiteX3" fmla="*/ 2856412 w 2856412"/>
              <a:gd name="connsiteY3" fmla="*/ 47897 h 997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6412" h="997131">
                <a:moveTo>
                  <a:pt x="0" y="997131"/>
                </a:moveTo>
                <a:cubicBezTo>
                  <a:pt x="93617" y="590005"/>
                  <a:pt x="187235" y="182880"/>
                  <a:pt x="478972" y="91440"/>
                </a:cubicBezTo>
                <a:cubicBezTo>
                  <a:pt x="770709" y="0"/>
                  <a:pt x="1354183" y="455748"/>
                  <a:pt x="1750423" y="448491"/>
                </a:cubicBezTo>
                <a:cubicBezTo>
                  <a:pt x="2146663" y="441234"/>
                  <a:pt x="2501537" y="244565"/>
                  <a:pt x="2856412" y="47897"/>
                </a:cubicBezTo>
              </a:path>
            </a:pathLst>
          </a:custGeom>
          <a:ln w="19050">
            <a:solidFill>
              <a:srgbClr val="FF000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988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429124" y="2643182"/>
            <a:ext cx="3090398" cy="1357322"/>
          </a:xfrm>
          <a:prstGeom prst="rect">
            <a:avLst/>
          </a:prstGeom>
        </p:spPr>
        <p:txBody>
          <a:bodyPr anchor="ctr">
            <a:normAutofit fontScale="550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Appendix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7" name="텍스트 개체 틀 15"/>
          <p:cNvSpPr txBox="1">
            <a:spLocks/>
          </p:cNvSpPr>
          <p:nvPr/>
        </p:nvSpPr>
        <p:spPr>
          <a:xfrm>
            <a:off x="4714876" y="3857628"/>
            <a:ext cx="3857652" cy="4286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모델링 학습 </a:t>
            </a:r>
            <a:r>
              <a:rPr lang="ko-KR" altLang="en-US" sz="2400" b="1" dirty="0">
                <a:solidFill>
                  <a:srgbClr val="C00000"/>
                </a:solidFill>
              </a:rPr>
              <a:t>참고 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이미지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dirty="0"/>
              <a:t>이미지 활용하기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84994" name="Picture 2" descr="D:\Dropbox\창업지원자료\로보독 사진\사진3\IMG_84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1F6"/>
              </a:clrFrom>
              <a:clrTo>
                <a:srgbClr val="FAF1F6">
                  <a:alpha val="0"/>
                </a:srgbClr>
              </a:clrTo>
            </a:clrChange>
          </a:blip>
          <a:srcRect l="23799" t="30779" r="19777" b="12254"/>
          <a:stretch>
            <a:fillRect/>
          </a:stretch>
        </p:blipFill>
        <p:spPr bwMode="auto">
          <a:xfrm>
            <a:off x="714348" y="4000504"/>
            <a:ext cx="3714776" cy="2500330"/>
          </a:xfrm>
          <a:prstGeom prst="rect">
            <a:avLst/>
          </a:prstGeom>
          <a:noFill/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4214842" cy="484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2857496"/>
            <a:ext cx="1428760" cy="144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857496"/>
            <a:ext cx="1285884" cy="1513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785786" y="1643050"/>
            <a:ext cx="5000660" cy="785818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517922" y="1702760"/>
            <a:ext cx="45542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제공하는 이미지를 점선에 맞춰 접어서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활용하세요</a:t>
            </a:r>
            <a:r>
              <a:rPr lang="en-US" altLang="ko-KR" b="1" dirty="0">
                <a:solidFill>
                  <a:srgbClr val="FFFF00"/>
                </a:solidFill>
                <a:latin typeface="+mn-ea"/>
              </a:rPr>
              <a:t>. ^___^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357158" y="1357298"/>
            <a:ext cx="1100113" cy="1214446"/>
            <a:chOff x="-3981450" y="3033713"/>
            <a:chExt cx="1800225" cy="2117725"/>
          </a:xfrm>
        </p:grpSpPr>
        <p:sp>
          <p:nvSpPr>
            <p:cNvPr id="4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500034" y="571481"/>
          <a:ext cx="8215371" cy="5715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6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▌GO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▌STOP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88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▌READY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6" name="직사각형 45"/>
          <p:cNvSpPr/>
          <p:nvPr/>
        </p:nvSpPr>
        <p:spPr>
          <a:xfrm>
            <a:off x="500034" y="-24"/>
            <a:ext cx="8215370" cy="5715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풀칠하는  곳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00034" y="6296995"/>
            <a:ext cx="8215370" cy="5715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풀칠하는  곳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표 37"/>
          <p:cNvGraphicFramePr>
            <a:graphicFrameLocks noGrp="1"/>
          </p:cNvGraphicFramePr>
          <p:nvPr/>
        </p:nvGraphicFramePr>
        <p:xfrm>
          <a:off x="500034" y="571481"/>
          <a:ext cx="8215371" cy="5715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5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6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▌UP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4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▌DOWN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88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▌READY ▌ </a:t>
                      </a:r>
                      <a:endParaRPr lang="ko-KR" altLang="en-US" sz="9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6" name="직사각형 45"/>
          <p:cNvSpPr/>
          <p:nvPr/>
        </p:nvSpPr>
        <p:spPr>
          <a:xfrm>
            <a:off x="500034" y="-24"/>
            <a:ext cx="8215370" cy="5715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풀칠하는  곳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00034" y="6296995"/>
            <a:ext cx="8215370" cy="5715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풀칠하는  곳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>
            <a:normAutofit fontScale="70000" lnSpcReduction="200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sz="5000" dirty="0"/>
              <a:t>Thank</a:t>
            </a:r>
            <a:r>
              <a:rPr lang="ko-KR" altLang="en-US" sz="5000" dirty="0"/>
              <a:t> </a:t>
            </a:r>
            <a:r>
              <a:rPr lang="en-US" altLang="ko-KR" sz="5000" dirty="0"/>
              <a:t>You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val="203309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네트워크로 라즈베리 내장 파일 접근</a:t>
            </a:r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6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 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파일탐색기 접속</a:t>
            </a: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/>
          <a:srcRect b="85023"/>
          <a:stretch>
            <a:fillRect/>
          </a:stretch>
        </p:blipFill>
        <p:spPr bwMode="auto">
          <a:xfrm>
            <a:off x="1285852" y="3143248"/>
            <a:ext cx="6045527" cy="7858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b="17949"/>
          <a:stretch>
            <a:fillRect/>
          </a:stretch>
        </p:blipFill>
        <p:spPr bwMode="auto">
          <a:xfrm>
            <a:off x="1973009" y="4286256"/>
            <a:ext cx="4456379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 t="59122" b="5405"/>
          <a:stretch>
            <a:fillRect/>
          </a:stretch>
        </p:blipFill>
        <p:spPr bwMode="auto">
          <a:xfrm>
            <a:off x="6786578" y="4310398"/>
            <a:ext cx="205740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857620" y="3214686"/>
            <a:ext cx="207170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</a:rPr>
              <a:t>\\192.168.0.31\shared</a:t>
            </a:r>
          </a:p>
        </p:txBody>
      </p:sp>
      <p:grpSp>
        <p:nvGrpSpPr>
          <p:cNvPr id="3" name="그룹 66"/>
          <p:cNvGrpSpPr/>
          <p:nvPr/>
        </p:nvGrpSpPr>
        <p:grpSpPr>
          <a:xfrm>
            <a:off x="1143008" y="2805371"/>
            <a:ext cx="8000992" cy="288032"/>
            <a:chOff x="571472" y="1428736"/>
            <a:chExt cx="8582084" cy="288032"/>
          </a:xfrm>
        </p:grpSpPr>
        <p:sp>
          <p:nvSpPr>
            <p:cNvPr id="68" name="모서리가 둥근 직사각형 67"/>
            <p:cNvSpPr/>
            <p:nvPr/>
          </p:nvSpPr>
          <p:spPr>
            <a:xfrm>
              <a:off x="571472" y="1428736"/>
              <a:ext cx="7786742" cy="288032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1357290" y="1428736"/>
              <a:ext cx="7796266" cy="288032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Calibri" pitchFamily="34" charset="0"/>
              </a:endParaRPr>
            </a:p>
          </p:txBody>
        </p:sp>
      </p:grpSp>
      <p:grpSp>
        <p:nvGrpSpPr>
          <p:cNvPr id="4" name="그룹 69"/>
          <p:cNvGrpSpPr/>
          <p:nvPr/>
        </p:nvGrpSpPr>
        <p:grpSpPr>
          <a:xfrm>
            <a:off x="1071570" y="2428868"/>
            <a:ext cx="486221" cy="621842"/>
            <a:chOff x="3579813" y="6396038"/>
            <a:chExt cx="2038350" cy="2563813"/>
          </a:xfrm>
        </p:grpSpPr>
        <p:sp>
          <p:nvSpPr>
            <p:cNvPr id="7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87" name="직사각형 86"/>
          <p:cNvSpPr/>
          <p:nvPr/>
        </p:nvSpPr>
        <p:spPr>
          <a:xfrm>
            <a:off x="1571636" y="2857127"/>
            <a:ext cx="5000660" cy="2143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파일 탐색기에서 라즈베리 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IP </a:t>
            </a:r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주소를 입력한다</a:t>
            </a:r>
            <a:r>
              <a:rPr lang="en-US" altLang="ko-KR" sz="1400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2071670" y="3500438"/>
            <a:ext cx="1428760" cy="3155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786578" y="4381836"/>
            <a:ext cx="207170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 err="1">
                <a:solidFill>
                  <a:srgbClr val="FFFF00"/>
                </a:solidFill>
              </a:rPr>
              <a:t>Jcblock</a:t>
            </a:r>
            <a:r>
              <a:rPr lang="en-US" altLang="ko-KR" sz="1200" b="1" dirty="0">
                <a:solidFill>
                  <a:srgbClr val="FFFF00"/>
                </a:solidFill>
              </a:rPr>
              <a:t> </a:t>
            </a:r>
            <a:r>
              <a:rPr lang="ko-KR" altLang="en-US" sz="1200" b="1" dirty="0">
                <a:solidFill>
                  <a:srgbClr val="FFFF00"/>
                </a:solidFill>
              </a:rPr>
              <a:t>앱 </a:t>
            </a:r>
            <a:r>
              <a:rPr lang="en-US" altLang="ko-KR" sz="1200" b="1" dirty="0">
                <a:solidFill>
                  <a:srgbClr val="FFFF00"/>
                </a:solidFill>
              </a:rPr>
              <a:t>&gt; </a:t>
            </a:r>
            <a:r>
              <a:rPr lang="ko-KR" altLang="en-US" sz="1200" b="1" dirty="0">
                <a:solidFill>
                  <a:srgbClr val="FFFF00"/>
                </a:solidFill>
              </a:rPr>
              <a:t>상태정보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90" name="타원 89">
            <a:extLst>
              <a:ext uri="{FF2B5EF4-FFF2-40B4-BE49-F238E27FC236}">
                <a16:creationId xmlns:a16="http://schemas.microsoft.com/office/drawing/2014/main" id="{FA656283-009F-DDF2-B9ED-86A38B5FEEA8}"/>
              </a:ext>
            </a:extLst>
          </p:cNvPr>
          <p:cNvSpPr/>
          <p:nvPr/>
        </p:nvSpPr>
        <p:spPr>
          <a:xfrm>
            <a:off x="7786710" y="5310530"/>
            <a:ext cx="1143008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 flipV="1">
            <a:off x="3357553" y="3357562"/>
            <a:ext cx="500067" cy="142876"/>
          </a:xfrm>
          <a:custGeom>
            <a:avLst/>
            <a:gdLst>
              <a:gd name="connsiteX0" fmla="*/ 1985555 w 1985555"/>
              <a:gd name="connsiteY0" fmla="*/ 862148 h 862148"/>
              <a:gd name="connsiteX1" fmla="*/ 783772 w 1985555"/>
              <a:gd name="connsiteY1" fmla="*/ 748937 h 862148"/>
              <a:gd name="connsiteX2" fmla="*/ 566057 w 1985555"/>
              <a:gd name="connsiteY2" fmla="*/ 209006 h 862148"/>
              <a:gd name="connsiteX3" fmla="*/ 0 w 1985555"/>
              <a:gd name="connsiteY3" fmla="*/ 0 h 862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5555" h="862148">
                <a:moveTo>
                  <a:pt x="1985555" y="862148"/>
                </a:moveTo>
                <a:cubicBezTo>
                  <a:pt x="1502955" y="859971"/>
                  <a:pt x="1020355" y="857794"/>
                  <a:pt x="783772" y="748937"/>
                </a:cubicBezTo>
                <a:cubicBezTo>
                  <a:pt x="547189" y="640080"/>
                  <a:pt x="696686" y="333829"/>
                  <a:pt x="566057" y="209006"/>
                </a:cubicBezTo>
                <a:cubicBezTo>
                  <a:pt x="435428" y="84183"/>
                  <a:pt x="217714" y="42091"/>
                  <a:pt x="0" y="0"/>
                </a:cubicBezTo>
              </a:path>
            </a:pathLst>
          </a:custGeom>
          <a:ln w="19050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7" name="꺾인 연결선 96"/>
          <p:cNvCxnSpPr>
            <a:stCxn id="88" idx="2"/>
            <a:endCxn id="1028" idx="1"/>
          </p:cNvCxnSpPr>
          <p:nvPr/>
        </p:nvCxnSpPr>
        <p:spPr>
          <a:xfrm rot="10800000" flipV="1">
            <a:off x="1973010" y="3658236"/>
            <a:ext cx="98661" cy="1771028"/>
          </a:xfrm>
          <a:prstGeom prst="bentConnector3">
            <a:avLst>
              <a:gd name="adj1" fmla="val 331702"/>
            </a:avLst>
          </a:prstGeom>
          <a:ln w="158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714348" y="4857760"/>
            <a:ext cx="92869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9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Enter </a:t>
            </a:r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하면</a:t>
            </a:r>
            <a:endParaRPr lang="en-US" altLang="ko-KR" sz="9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네트워크에</a:t>
            </a:r>
            <a:endParaRPr lang="en-US" altLang="ko-KR" sz="9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/>
            <a:r>
              <a:rPr lang="ko-KR" altLang="en-US" sz="9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연결</a:t>
            </a:r>
            <a:endParaRPr lang="en-US" altLang="ko-KR" sz="9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1" name="오른쪽 중괄호 100"/>
          <p:cNvSpPr/>
          <p:nvPr/>
        </p:nvSpPr>
        <p:spPr>
          <a:xfrm>
            <a:off x="4214810" y="5143512"/>
            <a:ext cx="285752" cy="1357322"/>
          </a:xfrm>
          <a:prstGeom prst="rightBrace">
            <a:avLst>
              <a:gd name="adj1" fmla="val 2052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572000" y="5715016"/>
            <a:ext cx="1214446" cy="276999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FFFF00"/>
                </a:solidFill>
              </a:rPr>
              <a:t>로보독 파일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929454" y="5810596"/>
            <a:ext cx="192882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RB IP </a:t>
            </a:r>
            <a:r>
              <a:rPr lang="ko-KR" altLang="en-US" sz="1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주소 확인</a:t>
            </a:r>
            <a:endParaRPr lang="en-US" altLang="ko-KR" sz="11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9" name="자유형 108"/>
          <p:cNvSpPr/>
          <p:nvPr/>
        </p:nvSpPr>
        <p:spPr>
          <a:xfrm>
            <a:off x="5947954" y="3352800"/>
            <a:ext cx="2513874" cy="931817"/>
          </a:xfrm>
          <a:custGeom>
            <a:avLst/>
            <a:gdLst>
              <a:gd name="connsiteX0" fmla="*/ 0 w 2513874"/>
              <a:gd name="connsiteY0" fmla="*/ 0 h 931817"/>
              <a:gd name="connsiteX1" fmla="*/ 1454332 w 2513874"/>
              <a:gd name="connsiteY1" fmla="*/ 26126 h 931817"/>
              <a:gd name="connsiteX2" fmla="*/ 2360023 w 2513874"/>
              <a:gd name="connsiteY2" fmla="*/ 78377 h 931817"/>
              <a:gd name="connsiteX3" fmla="*/ 2377440 w 2513874"/>
              <a:gd name="connsiteY3" fmla="*/ 348343 h 931817"/>
              <a:gd name="connsiteX4" fmla="*/ 1767840 w 2513874"/>
              <a:gd name="connsiteY4" fmla="*/ 513806 h 931817"/>
              <a:gd name="connsiteX5" fmla="*/ 1672046 w 2513874"/>
              <a:gd name="connsiteY5" fmla="*/ 705394 h 931817"/>
              <a:gd name="connsiteX6" fmla="*/ 1994263 w 2513874"/>
              <a:gd name="connsiteY6" fmla="*/ 931817 h 931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3874" h="931817">
                <a:moveTo>
                  <a:pt x="0" y="0"/>
                </a:moveTo>
                <a:lnTo>
                  <a:pt x="1454332" y="26126"/>
                </a:lnTo>
                <a:cubicBezTo>
                  <a:pt x="1847669" y="39189"/>
                  <a:pt x="2206172" y="24674"/>
                  <a:pt x="2360023" y="78377"/>
                </a:cubicBezTo>
                <a:cubicBezTo>
                  <a:pt x="2513874" y="132080"/>
                  <a:pt x="2476137" y="275772"/>
                  <a:pt x="2377440" y="348343"/>
                </a:cubicBezTo>
                <a:cubicBezTo>
                  <a:pt x="2278743" y="420915"/>
                  <a:pt x="1885406" y="454298"/>
                  <a:pt x="1767840" y="513806"/>
                </a:cubicBezTo>
                <a:cubicBezTo>
                  <a:pt x="1650274" y="573314"/>
                  <a:pt x="1634309" y="635726"/>
                  <a:pt x="1672046" y="705394"/>
                </a:cubicBezTo>
                <a:cubicBezTo>
                  <a:pt x="1709783" y="775063"/>
                  <a:pt x="1852023" y="853440"/>
                  <a:pt x="1994263" y="931817"/>
                </a:cubicBezTo>
              </a:path>
            </a:pathLst>
          </a:custGeom>
          <a:ln w="15875">
            <a:solidFill>
              <a:srgbClr val="C00000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1" name="직선 연결선 110"/>
          <p:cNvCxnSpPr/>
          <p:nvPr/>
        </p:nvCxnSpPr>
        <p:spPr>
          <a:xfrm>
            <a:off x="10072726" y="428625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로보독 내장 파일 확인하기</a:t>
            </a:r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111" name="직선 연결선 110"/>
          <p:cNvCxnSpPr/>
          <p:nvPr/>
        </p:nvCxnSpPr>
        <p:spPr>
          <a:xfrm>
            <a:off x="10072726" y="428625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2"/>
          <a:srcRect l="33664" t="28205" r="48702" b="17949"/>
          <a:stretch>
            <a:fillRect/>
          </a:stretch>
        </p:blipFill>
        <p:spPr bwMode="auto">
          <a:xfrm>
            <a:off x="642910" y="2608941"/>
            <a:ext cx="935497" cy="17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graphicFrame>
        <p:nvGraphicFramePr>
          <p:cNvPr id="58" name="표 57">
            <a:extLst>
              <a:ext uri="{FF2B5EF4-FFF2-40B4-BE49-F238E27FC236}">
                <a16:creationId xmlns:a16="http://schemas.microsoft.com/office/drawing/2014/main" id="{84139C67-E976-4190-1F9C-00DA5953F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805539"/>
              </p:ext>
            </p:extLst>
          </p:nvPr>
        </p:nvGraphicFramePr>
        <p:xfrm>
          <a:off x="1785918" y="2608941"/>
          <a:ext cx="7000924" cy="3963331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285884">
                  <a:extLst>
                    <a:ext uri="{9D8B030D-6E8A-4147-A177-3AD203B41FA5}">
                      <a16:colId xmlns:a16="http://schemas.microsoft.com/office/drawing/2014/main" val="1944540053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4908">
                  <a:extLst>
                    <a:ext uri="{9D8B030D-6E8A-4147-A177-3AD203B41FA5}">
                      <a16:colId xmlns:a16="http://schemas.microsoft.com/office/drawing/2014/main" val="477357039"/>
                    </a:ext>
                  </a:extLst>
                </a:gridCol>
              </a:tblGrid>
              <a:tr h="2430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파일명</a:t>
                      </a:r>
                    </a:p>
                  </a:txBody>
                  <a:tcPr marL="59702" marR="59702" marT="29851" marB="29851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</a:rPr>
                        <a:t>기능</a:t>
                      </a:r>
                    </a:p>
                  </a:txBody>
                  <a:tcPr marL="59702" marR="59702" marT="29851" marB="2985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설명</a:t>
                      </a:r>
                    </a:p>
                  </a:txBody>
                  <a:tcPr marL="59702" marR="59702" marT="29851" marB="29851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1480423"/>
                  </a:ext>
                </a:extLst>
              </a:tr>
              <a:tr h="3998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autoRun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부팅파일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>
                          <a:effectLst/>
                        </a:rPr>
                        <a:t>실행할 파이썬 파일의 이름을 입력한다</a:t>
                      </a:r>
                      <a:endParaRPr lang="en-US" altLang="ko-KR" sz="1000" dirty="0">
                        <a:effectLst/>
                      </a:endParaRP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err="1"/>
                        <a:t>JCBlock</a:t>
                      </a:r>
                      <a:r>
                        <a:rPr lang="ko-KR" altLang="en-US" sz="1000" dirty="0"/>
                        <a:t>에서                                          </a:t>
                      </a:r>
                      <a:r>
                        <a:rPr lang="ko-KR" altLang="en-US" sz="1000" dirty="0">
                          <a:effectLst/>
                        </a:rPr>
                        <a:t>입력 값</a:t>
                      </a:r>
                      <a:r>
                        <a:rPr lang="en-US" altLang="ko-KR" sz="1000" dirty="0">
                          <a:effectLst/>
                        </a:rPr>
                        <a:t>(</a:t>
                      </a:r>
                      <a:r>
                        <a:rPr lang="ko-KR" altLang="en-US" sz="1000" dirty="0">
                          <a:effectLst/>
                        </a:rPr>
                        <a:t>파일명</a:t>
                      </a:r>
                      <a:r>
                        <a:rPr lang="en-US" altLang="ko-KR" sz="1000" dirty="0">
                          <a:effectLst/>
                        </a:rPr>
                        <a:t>)</a:t>
                      </a:r>
                      <a:r>
                        <a:rPr lang="ko-KR" altLang="en-US" sz="1000" dirty="0">
                          <a:effectLst/>
                        </a:rPr>
                        <a:t>이 저장된다</a:t>
                      </a:r>
                      <a:r>
                        <a:rPr lang="en-US" altLang="ko-KR" sz="1000" dirty="0">
                          <a:effectLst/>
                        </a:rPr>
                        <a:t>.</a:t>
                      </a:r>
                      <a:r>
                        <a:rPr lang="ko-KR" altLang="en-US" sz="1000" dirty="0"/>
                        <a:t>       </a:t>
                      </a:r>
                      <a:endParaRPr lang="ko-KR" altLang="en-US" sz="1000" b="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85726929"/>
                  </a:ext>
                </a:extLst>
              </a:tr>
              <a:tr h="5180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color_detect.py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색상탐지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특정 색을 탐지하고 화면상 위치를 반환한다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err="1"/>
                        <a:t>JCBlock</a:t>
                      </a:r>
                      <a:r>
                        <a:rPr lang="ko-KR" altLang="en-US" sz="1000" dirty="0"/>
                        <a:t>에서 설정</a:t>
                      </a:r>
                      <a:r>
                        <a:rPr lang="en-US" altLang="ko-KR" sz="1000" dirty="0"/>
                        <a:t>=&gt; </a:t>
                      </a:r>
                      <a:r>
                        <a:rPr lang="ko-KR" altLang="en-US" sz="1000" dirty="0"/>
                        <a:t>카메라 에서 탐지하고 싶은 색을 설정한다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결과 값은 </a:t>
                      </a:r>
                      <a:r>
                        <a:rPr lang="en-US" altLang="ko-KR" sz="1000" dirty="0"/>
                        <a:t>JCBlock                            </a:t>
                      </a:r>
                      <a:r>
                        <a:rPr lang="ko-KR" altLang="en-US" sz="1000" dirty="0"/>
                        <a:t>블록으로 읽는다</a:t>
                      </a:r>
                      <a:r>
                        <a:rPr lang="en-US" altLang="ko-KR" sz="1000" dirty="0"/>
                        <a:t>.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59668004"/>
                  </a:ext>
                </a:extLst>
              </a:tr>
              <a:tr h="3652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default.py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뷰파인더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dirty="0"/>
                        <a:t>카메라를 웹캠을 </a:t>
                      </a:r>
                      <a:r>
                        <a:rPr lang="en-US" altLang="ko-KR" sz="1000" dirty="0"/>
                        <a:t>On </a:t>
                      </a:r>
                      <a:r>
                        <a:rPr lang="ko-KR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한다</a:t>
                      </a:r>
                      <a:r>
                        <a:rPr lang="en-US" altLang="ko-KR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카메라에서 영상 프레임을 읽는다</a:t>
                      </a:r>
                      <a:r>
                        <a:rPr lang="en-US" altLang="ko-KR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26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ocr.py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문자탐지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카메라로 읽은 문자 영상을 텍스트 문자로 변환한다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변환한 값은                            블록으로 문자열을 비교하여 확인한다</a:t>
                      </a:r>
                      <a:r>
                        <a:rPr lang="en-US" altLang="ko-KR" sz="1000" dirty="0"/>
                        <a:t>.</a:t>
                      </a:r>
                      <a:r>
                        <a:rPr lang="ko-KR" altLang="en-US" sz="1000" dirty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87739502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output.txt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실행메시지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파이썬 실행파일 실행 시 출력되는 메시지가 저장된다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디버그 할 때 </a:t>
                      </a:r>
                      <a:r>
                        <a:rPr lang="en-US" altLang="ko-KR" sz="1000" dirty="0"/>
                        <a:t>print </a:t>
                      </a:r>
                      <a:r>
                        <a:rPr lang="ko-KR" altLang="en-US" sz="1000" dirty="0"/>
                        <a:t>결과 메시지를 확인할 수 있다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51624475"/>
                  </a:ext>
                </a:extLst>
              </a:tr>
              <a:tr h="49125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qrcode.py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QR</a:t>
                      </a:r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코드탐지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카메라로 읽은 </a:t>
                      </a:r>
                      <a:r>
                        <a:rPr lang="en-US" altLang="ko-KR" sz="1000" dirty="0"/>
                        <a:t>QR code</a:t>
                      </a:r>
                      <a:r>
                        <a:rPr lang="ko-KR" altLang="en-US" sz="1000" dirty="0"/>
                        <a:t> 영상을 텍스트 문자로 변환한다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변환한 값은                            블록으로 문자열을 비교하여 확인한다</a:t>
                      </a:r>
                      <a:r>
                        <a:rPr lang="en-US" altLang="ko-KR" sz="1000" dirty="0"/>
                        <a:t>. </a:t>
                      </a:r>
                      <a:r>
                        <a:rPr lang="ko-KR" altLang="en-US" sz="1000" dirty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72713852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sh_lib.py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라이브러리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 err="1"/>
                        <a:t>로보독과</a:t>
                      </a:r>
                      <a:r>
                        <a:rPr lang="ko-KR" altLang="en-US" sz="1000" dirty="0"/>
                        <a:t> 데이터를 송수신할 수 있도록 관련 함수가 구현되어 있다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영상전송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결과 값 전송</a:t>
                      </a:r>
                      <a:r>
                        <a:rPr lang="en-US" altLang="ko-KR" sz="1000" dirty="0"/>
                        <a:t>, </a:t>
                      </a:r>
                      <a:r>
                        <a:rPr lang="ko-KR" altLang="en-US" sz="1000" dirty="0"/>
                        <a:t>설정 값 수신 등 함수가 있다</a:t>
                      </a:r>
                      <a:r>
                        <a:rPr lang="en-US" altLang="ko-KR" sz="1000" dirty="0"/>
                        <a:t>.</a:t>
                      </a:r>
                      <a:r>
                        <a:rPr lang="ko-KR" altLang="en-US" sz="1000" dirty="0"/>
                        <a:t> 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/>
                        <a:t>tm.py</a:t>
                      </a:r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추론실행</a:t>
                      </a:r>
                      <a:endParaRPr lang="en-US" altLang="ko-KR" sz="1000" b="1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TensorFlow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US" altLang="ko-KR" sz="1000" dirty="0"/>
                        <a:t>Lite</a:t>
                      </a:r>
                      <a:r>
                        <a:rPr lang="ko-KR" altLang="en-US" sz="1000" dirty="0"/>
                        <a:t>알고리즘 코드이다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1000" dirty="0"/>
                        <a:t>모델 파일</a:t>
                      </a:r>
                      <a:r>
                        <a:rPr lang="en-US" altLang="ko-KR" sz="1000" dirty="0"/>
                        <a:t>(</a:t>
                      </a:r>
                      <a:r>
                        <a:rPr lang="en-US" altLang="ko-KR" sz="1000" dirty="0" err="1"/>
                        <a:t>tm.tlite</a:t>
                      </a:r>
                      <a:r>
                        <a:rPr lang="en-US" altLang="ko-KR" sz="1000" dirty="0"/>
                        <a:t>)</a:t>
                      </a:r>
                      <a:r>
                        <a:rPr lang="ko-KR" altLang="en-US" sz="1000" dirty="0"/>
                        <a:t>을 기반으로 추론을 실행하여 결과를 도출한다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7915601"/>
                  </a:ext>
                </a:extLst>
              </a:tr>
              <a:tr h="382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err="1"/>
                        <a:t>tm.tflite</a:t>
                      </a:r>
                      <a:endParaRPr lang="ko-KR" altLang="en-US" sz="1200" b="1" dirty="0"/>
                    </a:p>
                  </a:txBody>
                  <a:tcPr marL="59702" marR="59702" marT="29851" marB="29851" anchor="ctr"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학습모델</a:t>
                      </a: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tm.py</a:t>
                      </a:r>
                      <a:r>
                        <a:rPr lang="ko-KR" altLang="en-US" sz="1000" dirty="0"/>
                        <a:t>를</a:t>
                      </a:r>
                      <a:r>
                        <a:rPr lang="en-US" altLang="ko-KR" sz="1000" dirty="0"/>
                        <a:t> </a:t>
                      </a:r>
                      <a:r>
                        <a:rPr lang="ko-KR" altLang="en-US" sz="1000" dirty="0"/>
                        <a:t>실행하기 위해 사용되는 모델파일이다</a:t>
                      </a:r>
                      <a:r>
                        <a:rPr lang="en-US" altLang="ko-KR" sz="1000" dirty="0"/>
                        <a:t>.</a:t>
                      </a:r>
                    </a:p>
                    <a:p>
                      <a:pPr marL="285750" indent="-285750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/>
                        <a:t>Teachable Machine</a:t>
                      </a:r>
                      <a:r>
                        <a:rPr lang="ko-KR" altLang="en-US" sz="1000" dirty="0"/>
                        <a:t>에서 학습을 수행하여 모델을 생성한다</a:t>
                      </a:r>
                      <a:r>
                        <a:rPr lang="en-US" altLang="ko-KR" sz="1000" dirty="0"/>
                        <a:t>.</a:t>
                      </a:r>
                      <a:endParaRPr lang="ko-KR" altLang="en-US" sz="10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marL="59702" marR="59702" marT="29851" marB="29851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58429217"/>
                  </a:ext>
                </a:extLst>
              </a:tr>
            </a:tbl>
          </a:graphicData>
        </a:graphic>
      </p:graphicFrame>
      <p:pic>
        <p:nvPicPr>
          <p:cNvPr id="59" name="그림 58">
            <a:extLst>
              <a:ext uri="{FF2B5EF4-FFF2-40B4-BE49-F238E27FC236}">
                <a16:creationId xmlns:a16="http://schemas.microsoft.com/office/drawing/2014/main" id="{CB2BDC10-E10B-2CD1-FAD3-CE448B17928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4942" y="3037568"/>
            <a:ext cx="1652235" cy="169439"/>
          </a:xfrm>
          <a:prstGeom prst="rect">
            <a:avLst/>
          </a:prstGeom>
        </p:spPr>
      </p:pic>
      <p:pic>
        <p:nvPicPr>
          <p:cNvPr id="60" name="그림 59">
            <a:extLst>
              <a:ext uri="{FF2B5EF4-FFF2-40B4-BE49-F238E27FC236}">
                <a16:creationId xmlns:a16="http://schemas.microsoft.com/office/drawing/2014/main" id="{28DED607-7893-DB43-0FEC-42F74EE0B1C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2132" y="3589888"/>
            <a:ext cx="1000132" cy="156164"/>
          </a:xfrm>
          <a:prstGeom prst="rect">
            <a:avLst/>
          </a:prstGeom>
        </p:spPr>
      </p:pic>
      <p:pic>
        <p:nvPicPr>
          <p:cNvPr id="61" name="그림 60">
            <a:extLst>
              <a:ext uri="{FF2B5EF4-FFF2-40B4-BE49-F238E27FC236}">
                <a16:creationId xmlns:a16="http://schemas.microsoft.com/office/drawing/2014/main" id="{77A254D9-1C27-B1AF-0B1F-A3A7B1371A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98193" y="4349580"/>
            <a:ext cx="1214446" cy="14662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77A254D9-1C27-B1AF-0B1F-A3A7B1371A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34795" y="5180708"/>
            <a:ext cx="1214446" cy="146622"/>
          </a:xfrm>
          <a:prstGeom prst="rect">
            <a:avLst/>
          </a:prstGeom>
        </p:spPr>
      </p:pic>
      <p:sp>
        <p:nvSpPr>
          <p:cNvPr id="20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2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 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파일리스트</a:t>
            </a: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434100"/>
            <a:ext cx="77867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로보독 파이썬 인공지능 적용하기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로보독에 기본 내장된 파일 또는 사용자가 코딩한 새파일을 적용하여</a:t>
            </a:r>
            <a:endParaRPr lang="en-US" altLang="ko-KR" b="1" dirty="0">
              <a:solidFill>
                <a:schemeClr val="bg1"/>
              </a:solidFill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저장된 파이썬 코딩 내용으로 로보독이 제어된다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800799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3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제이씨블록에서 인공지능 적용하기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714752"/>
            <a:ext cx="2643206" cy="28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143248"/>
            <a:ext cx="571504" cy="161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500034" y="2786058"/>
            <a:ext cx="3500462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 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동작 </a:t>
            </a:r>
            <a:r>
              <a:rPr lang="en-US" altLang="ko-KR" sz="1200" b="1" dirty="0">
                <a:solidFill>
                  <a:srgbClr val="FFFF00"/>
                </a:solidFill>
                <a:sym typeface="Wingdings" pitchFamily="2" charset="2"/>
              </a:rPr>
              <a:t> </a:t>
            </a:r>
            <a:r>
              <a:rPr lang="ko-KR" altLang="en-US" sz="1200" b="1" dirty="0">
                <a:solidFill>
                  <a:srgbClr val="FFFF00"/>
                </a:solidFill>
                <a:sym typeface="Wingdings" pitchFamily="2" charset="2"/>
              </a:rPr>
              <a:t>라즈베리 설정블록을 선택한다</a:t>
            </a:r>
            <a:r>
              <a:rPr lang="en-US" altLang="ko-KR" sz="1200" b="1" dirty="0">
                <a:solidFill>
                  <a:srgbClr val="FFFF00"/>
                </a:solidFill>
                <a:sym typeface="Wingdings" pitchFamily="2" charset="2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500034" y="3143248"/>
            <a:ext cx="3429024" cy="164307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 b="27778"/>
          <a:stretch>
            <a:fillRect/>
          </a:stretch>
        </p:blipFill>
        <p:spPr bwMode="auto">
          <a:xfrm>
            <a:off x="1857356" y="4829867"/>
            <a:ext cx="2333327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왼쪽 중괄호 53"/>
          <p:cNvSpPr/>
          <p:nvPr/>
        </p:nvSpPr>
        <p:spPr>
          <a:xfrm>
            <a:off x="1714480" y="4857760"/>
            <a:ext cx="214314" cy="857256"/>
          </a:xfrm>
          <a:prstGeom prst="leftBrace">
            <a:avLst>
              <a:gd name="adj1" fmla="val 23571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speed"/>
          <p:cNvSpPr txBox="1">
            <a:spLocks noChangeArrowheads="1"/>
          </p:cNvSpPr>
          <p:nvPr/>
        </p:nvSpPr>
        <p:spPr bwMode="auto">
          <a:xfrm>
            <a:off x="2285984" y="4017922"/>
            <a:ext cx="1071570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기본 설정 파일명</a:t>
            </a:r>
            <a:endParaRPr lang="en-US" altLang="ko-KR" sz="900" b="1" dirty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28596" y="5000636"/>
            <a:ext cx="1285884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rgbClr val="FFFF00"/>
                </a:solidFill>
              </a:rPr>
              <a:t>예제와 같이</a:t>
            </a:r>
            <a:endParaRPr lang="en-US" altLang="ko-KR" sz="1200" b="1" dirty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>
                <a:solidFill>
                  <a:srgbClr val="FFFF00"/>
                </a:solidFill>
              </a:rPr>
              <a:t>사용하고자하는 </a:t>
            </a:r>
            <a:r>
              <a:rPr lang="ko-KR" altLang="en-US" sz="1200" b="1" dirty="0">
                <a:solidFill>
                  <a:schemeClr val="bg1"/>
                </a:solidFill>
              </a:rPr>
              <a:t>파일명을 입력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071810"/>
            <a:ext cx="3071834" cy="100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286248" y="2786058"/>
            <a:ext cx="285752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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하기 예제와 같이 블록을 쌓는다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4286248" y="4429132"/>
            <a:ext cx="328614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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코딩 실행 시 입력된 파이썬이 적용된다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5002613" y="4069956"/>
            <a:ext cx="1357322" cy="279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speed"/>
          <p:cNvSpPr txBox="1">
            <a:spLocks noChangeArrowheads="1"/>
          </p:cNvSpPr>
          <p:nvPr/>
        </p:nvSpPr>
        <p:spPr bwMode="auto">
          <a:xfrm>
            <a:off x="7420811" y="3875854"/>
            <a:ext cx="1500198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원하는 파이썬 파일 불러오기</a:t>
            </a:r>
            <a:endParaRPr lang="en-US" altLang="ko-KR" sz="9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3" name="speed"/>
          <p:cNvSpPr txBox="1">
            <a:spLocks noChangeArrowheads="1"/>
          </p:cNvSpPr>
          <p:nvPr/>
        </p:nvSpPr>
        <p:spPr bwMode="auto">
          <a:xfrm>
            <a:off x="7304062" y="3643314"/>
            <a:ext cx="1500198" cy="124650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900" b="1" dirty="0">
                <a:solidFill>
                  <a:srgbClr val="C00000"/>
                </a:solidFill>
                <a:latin typeface="+mn-ea"/>
                <a:ea typeface="+mn-ea"/>
                <a:cs typeface="Tahoma" pitchFamily="34" charset="0"/>
              </a:rPr>
              <a:t>실시간 영상 보기</a:t>
            </a:r>
            <a:endParaRPr lang="en-US" altLang="ko-KR" sz="900" b="1" dirty="0">
              <a:solidFill>
                <a:srgbClr val="C0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7" name="speed"/>
          <p:cNvSpPr txBox="1">
            <a:spLocks noChangeArrowheads="1"/>
          </p:cNvSpPr>
          <p:nvPr/>
        </p:nvSpPr>
        <p:spPr bwMode="auto">
          <a:xfrm>
            <a:off x="7143768" y="5244598"/>
            <a:ext cx="1857388" cy="184666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ko-KR" altLang="en-US" sz="12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로보독 색상탐지 수행</a:t>
            </a:r>
            <a:endParaRPr lang="en-US" altLang="ko-KR" sz="1200" b="1" dirty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68" name="한쪽 모서리가 둥근 사각형 67"/>
          <p:cNvSpPr/>
          <p:nvPr/>
        </p:nvSpPr>
        <p:spPr>
          <a:xfrm>
            <a:off x="4000496" y="3777481"/>
            <a:ext cx="3357586" cy="285752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28213-AFE8-2EA9-9B19-52CE4AE14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496785"/>
            <a:ext cx="77867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내장 파일 수정하기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로보독에 기본 내장된 파일을 수정 후 저장하면 로보독 바로 적용실행된다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 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25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2" name="텍스트 개체 틀 6"/>
          <p:cNvSpPr txBox="1">
            <a:spLocks/>
          </p:cNvSpPr>
          <p:nvPr/>
        </p:nvSpPr>
        <p:spPr>
          <a:xfrm>
            <a:off x="350218" y="318623"/>
            <a:ext cx="722217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4.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파일 내용 수정하기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r="26562" b="50830"/>
          <a:stretch>
            <a:fillRect/>
          </a:stretch>
        </p:blipFill>
        <p:spPr bwMode="auto">
          <a:xfrm>
            <a:off x="357158" y="2643182"/>
            <a:ext cx="52553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714752"/>
            <a:ext cx="1857388" cy="2883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714751"/>
            <a:ext cx="2145877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48" y="3714752"/>
            <a:ext cx="2143108" cy="109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" name="한쪽 모서리가 둥근 사각형 57"/>
          <p:cNvSpPr/>
          <p:nvPr/>
        </p:nvSpPr>
        <p:spPr>
          <a:xfrm>
            <a:off x="2571736" y="3706043"/>
            <a:ext cx="1857388" cy="214314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59" name="한쪽 모서리가 둥근 사각형 58"/>
          <p:cNvSpPr/>
          <p:nvPr/>
        </p:nvSpPr>
        <p:spPr>
          <a:xfrm>
            <a:off x="4375104" y="5108676"/>
            <a:ext cx="2197160" cy="249150"/>
          </a:xfrm>
          <a:prstGeom prst="round1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>
                <a:solidFill>
                  <a:srgbClr val="C00000"/>
                </a:solidFill>
                <a:sym typeface="Wingdings"/>
              </a:rPr>
              <a:t>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1928794" y="2643182"/>
            <a:ext cx="3714776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 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수정할 파일을 선택후 팝업 메뉴를 실행한다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714744" y="3357562"/>
            <a:ext cx="2928958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 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연결프로그램 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[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메모장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]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을 선택한다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6858016" y="3357562"/>
            <a:ext cx="2143140" cy="2769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 </a:t>
            </a:r>
            <a:r>
              <a:rPr lang="ko-KR" altLang="en-US" sz="1200" b="1" dirty="0">
                <a:solidFill>
                  <a:srgbClr val="FFFF00"/>
                </a:solidFill>
                <a:sym typeface="Wingdings"/>
              </a:rPr>
              <a:t>메모장에서 수정저장한다</a:t>
            </a:r>
            <a:r>
              <a:rPr lang="en-US" altLang="ko-KR" sz="1200" b="1" dirty="0">
                <a:solidFill>
                  <a:srgbClr val="FFFF00"/>
                </a:solidFill>
                <a:sym typeface="Wingdings"/>
              </a:rPr>
              <a:t>.</a:t>
            </a:r>
            <a:endParaRPr lang="en-US" altLang="ko-KR" sz="1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88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53D3F-F198-7A4E-2CCB-0D2541CD3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3E45394-5ACC-9C46-6C3E-9CD6D48A25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779"/>
          <a:stretch>
            <a:fillRect/>
          </a:stretch>
        </p:blipFill>
        <p:spPr>
          <a:xfrm>
            <a:off x="928662" y="4071942"/>
            <a:ext cx="6300192" cy="26432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0A09F2C-BCBC-353F-822E-639DB0E3B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2500306"/>
            <a:ext cx="2232248" cy="123773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930A1FB-FB96-B956-C242-2C08F1A8C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713" y="2928934"/>
            <a:ext cx="1635089" cy="6042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928662" y="2500307"/>
            <a:ext cx="2714644" cy="28575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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Windows </a:t>
            </a:r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키 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+ R </a:t>
            </a:r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키을 누른다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14E06EA-0F12-A4BB-20C9-67DFC81BD4B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4929198"/>
            <a:ext cx="2106163" cy="1587892"/>
          </a:xfrm>
          <a:prstGeom prst="rect">
            <a:avLst/>
          </a:prstGeom>
        </p:spPr>
      </p:pic>
      <p:sp>
        <p:nvSpPr>
          <p:cNvPr id="15" name="모서리가 둥근 직사각형 16">
            <a:extLst>
              <a:ext uri="{FF2B5EF4-FFF2-40B4-BE49-F238E27FC236}">
                <a16:creationId xmlns:a16="http://schemas.microsoft.com/office/drawing/2014/main" id="{4C4C4DF1-B700-1B5D-EEA4-54D84E27132B}"/>
              </a:ext>
            </a:extLst>
          </p:cNvPr>
          <p:cNvSpPr/>
          <p:nvPr/>
        </p:nvSpPr>
        <p:spPr>
          <a:xfrm>
            <a:off x="7438669" y="5981056"/>
            <a:ext cx="100811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F5E379-BF06-4703-4358-37DE81C86C3F}"/>
              </a:ext>
            </a:extLst>
          </p:cNvPr>
          <p:cNvSpPr txBox="1"/>
          <p:nvPr/>
        </p:nvSpPr>
        <p:spPr>
          <a:xfrm>
            <a:off x="3362549" y="4276075"/>
            <a:ext cx="2596763" cy="351849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en-US" altLang="ko-KR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ssh</a:t>
            </a:r>
            <a:r>
              <a:rPr lang="ko-KR" altLang="en-US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1600" b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root@192.168.43.103</a:t>
            </a:r>
            <a:endParaRPr lang="ko-KR" altLang="en-US" sz="1600" b="1" dirty="0">
              <a:solidFill>
                <a:srgbClr val="FF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2034693" y="5715016"/>
            <a:ext cx="1857388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Passwd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  : </a:t>
            </a:r>
            <a:r>
              <a:rPr lang="en-US" altLang="ko-KR" sz="16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robodog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입력한다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.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81475CBA-D731-4954-DD39-958C549B50F7}"/>
              </a:ext>
            </a:extLst>
          </p:cNvPr>
          <p:cNvCxnSpPr>
            <a:cxnSpLocks/>
          </p:cNvCxnSpPr>
          <p:nvPr/>
        </p:nvCxnSpPr>
        <p:spPr>
          <a:xfrm flipH="1" flipV="1">
            <a:off x="5959312" y="4451999"/>
            <a:ext cx="2433887" cy="54654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텍스트 개체 틀 6"/>
          <p:cNvSpPr txBox="1">
            <a:spLocks/>
          </p:cNvSpPr>
          <p:nvPr/>
        </p:nvSpPr>
        <p:spPr>
          <a:xfrm>
            <a:off x="350218" y="318623"/>
            <a:ext cx="879378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5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:SSH</a:t>
            </a:r>
            <a:r>
              <a:rPr kumimoji="0" lang="ko-KR" altLang="en-US" sz="3500" b="1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접속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4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  <a:latin typeface="+mn-ea"/>
              </a:rPr>
              <a:t>SSH </a:t>
            </a:r>
            <a:r>
              <a:rPr lang="ko-KR" altLang="en-US" b="1" dirty="0">
                <a:solidFill>
                  <a:srgbClr val="FFFF00"/>
                </a:solidFill>
                <a:latin typeface="+mn-ea"/>
              </a:rPr>
              <a:t>원격 접속하기</a:t>
            </a:r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9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30" name="직선 연결선 29"/>
          <p:cNvCxnSpPr/>
          <p:nvPr/>
        </p:nvCxnSpPr>
        <p:spPr>
          <a:xfrm>
            <a:off x="2106131" y="4697466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/>
          <p:cNvCxnSpPr/>
          <p:nvPr/>
        </p:nvCxnSpPr>
        <p:spPr>
          <a:xfrm>
            <a:off x="2034693" y="5624572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3686476" y="5420555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/>
          <p:nvPr/>
        </p:nvCxnSpPr>
        <p:spPr>
          <a:xfrm>
            <a:off x="940528" y="6661128"/>
            <a:ext cx="114300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4500562" y="2500307"/>
            <a:ext cx="1571636" cy="285752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② </a:t>
            </a:r>
            <a:r>
              <a:rPr lang="en-US" altLang="ko-KR" sz="1600" b="1" dirty="0" err="1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cmd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입력한다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5B5544-8AB9-F1AC-FD4F-C553C877FC3C}"/>
              </a:ext>
            </a:extLst>
          </p:cNvPr>
          <p:cNvSpPr txBox="1"/>
          <p:nvPr/>
        </p:nvSpPr>
        <p:spPr>
          <a:xfrm>
            <a:off x="928662" y="3786190"/>
            <a:ext cx="5643602" cy="280411"/>
          </a:xfrm>
          <a:prstGeom prst="rect">
            <a:avLst/>
          </a:prstGeom>
          <a:solidFill>
            <a:schemeClr val="tx1"/>
          </a:solidFill>
        </p:spPr>
        <p:txBody>
          <a:bodyPr vert="horz" wrap="none" lIns="91440" tIns="45720" rIns="91440" bIns="45720" rtlCol="0" anchor="ctr">
            <a:normAutofit fontScale="92500" lnSpcReduction="20000"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③ 하기와 같은 순서로 진행하여 라즈베리파이에 원격접속한다</a:t>
            </a:r>
            <a:r>
              <a:rPr lang="en-US" altLang="ko-KR" sz="1600" b="1" dirty="0">
                <a:solidFill>
                  <a:srgbClr val="FFFF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sym typeface="Wingdings"/>
              </a:rPr>
              <a:t>.</a:t>
            </a:r>
            <a:endParaRPr lang="ko-KR" altLang="en-US" sz="1600" b="1" dirty="0">
              <a:solidFill>
                <a:srgbClr val="FFFF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51088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350DF-02AF-CC3D-D1A6-E1DD96BE2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9B20689-1BCA-0903-121A-8D7433ED1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571744"/>
            <a:ext cx="6992706" cy="3168352"/>
          </a:xfrm>
          <a:prstGeom prst="rect">
            <a:avLst/>
          </a:prstGeom>
        </p:spPr>
      </p:pic>
      <p:sp>
        <p:nvSpPr>
          <p:cNvPr id="8" name="사각형: 둥근 모서리 5">
            <a:extLst>
              <a:ext uri="{FF2B5EF4-FFF2-40B4-BE49-F238E27FC236}">
                <a16:creationId xmlns:a16="http://schemas.microsoft.com/office/drawing/2014/main" id="{D8DDC2D1-A3AE-0DF0-85F0-7AC2C9528F60}"/>
              </a:ext>
            </a:extLst>
          </p:cNvPr>
          <p:cNvSpPr/>
          <p:nvPr/>
        </p:nvSpPr>
        <p:spPr>
          <a:xfrm>
            <a:off x="571472" y="1357298"/>
            <a:ext cx="8572560" cy="1000132"/>
          </a:xfrm>
          <a:prstGeom prst="roundRect">
            <a:avLst>
              <a:gd name="adj" fmla="val 0"/>
            </a:avLst>
          </a:prstGeom>
          <a:solidFill>
            <a:srgbClr val="06A1C6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ED5DB-4958-68C4-D8FD-7F0A1E392457}"/>
              </a:ext>
            </a:extLst>
          </p:cNvPr>
          <p:cNvSpPr txBox="1"/>
          <p:nvPr/>
        </p:nvSpPr>
        <p:spPr>
          <a:xfrm>
            <a:off x="1214414" y="1395398"/>
            <a:ext cx="76438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rgbClr val="FFFF00"/>
                </a:solidFill>
                <a:latin typeface="+mn-ea"/>
              </a:rPr>
              <a:t>로보독 내장 파일 확인하기</a:t>
            </a:r>
            <a:r>
              <a:rPr lang="ko-KR" altLang="en-US" sz="1800" b="1" dirty="0">
                <a:solidFill>
                  <a:srgbClr val="FFFF00"/>
                </a:solidFill>
                <a:effectLst/>
                <a:latin typeface="+mn-ea"/>
              </a:rPr>
              <a:t> </a:t>
            </a:r>
            <a:endParaRPr lang="en-US" altLang="ko-KR" sz="1800" b="1" dirty="0">
              <a:solidFill>
                <a:srgbClr val="FFFF00"/>
              </a:solidFill>
              <a:effectLst/>
              <a:latin typeface="+mn-ea"/>
            </a:endParaRPr>
          </a:p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로보독 파이썬 파일을 직접 수정 저장하여 로보독 인공지능 기능을 원하는데로 유연하고 맞춤 제어한다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.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" name="그룹 53"/>
          <p:cNvGrpSpPr/>
          <p:nvPr/>
        </p:nvGrpSpPr>
        <p:grpSpPr>
          <a:xfrm>
            <a:off x="142844" y="1214422"/>
            <a:ext cx="1100113" cy="1214446"/>
            <a:chOff x="-3981450" y="3033713"/>
            <a:chExt cx="1800225" cy="2117725"/>
          </a:xfrm>
        </p:grpSpPr>
        <p:sp>
          <p:nvSpPr>
            <p:cNvPr id="13" name="Freeform 294"/>
            <p:cNvSpPr>
              <a:spLocks/>
            </p:cNvSpPr>
            <p:nvPr/>
          </p:nvSpPr>
          <p:spPr bwMode="auto">
            <a:xfrm>
              <a:off x="-3603625" y="4486275"/>
              <a:ext cx="890588" cy="636588"/>
            </a:xfrm>
            <a:custGeom>
              <a:avLst/>
              <a:gdLst>
                <a:gd name="T0" fmla="*/ 0 w 1121"/>
                <a:gd name="T1" fmla="*/ 330 h 803"/>
                <a:gd name="T2" fmla="*/ 1039 w 1121"/>
                <a:gd name="T3" fmla="*/ 0 h 803"/>
                <a:gd name="T4" fmla="*/ 1121 w 1121"/>
                <a:gd name="T5" fmla="*/ 65 h 803"/>
                <a:gd name="T6" fmla="*/ 640 w 1121"/>
                <a:gd name="T7" fmla="*/ 220 h 803"/>
                <a:gd name="T8" fmla="*/ 511 w 1121"/>
                <a:gd name="T9" fmla="*/ 803 h 803"/>
                <a:gd name="T10" fmla="*/ 0 w 1121"/>
                <a:gd name="T11" fmla="*/ 330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1" h="803">
                  <a:moveTo>
                    <a:pt x="0" y="330"/>
                  </a:moveTo>
                  <a:lnTo>
                    <a:pt x="1039" y="0"/>
                  </a:lnTo>
                  <a:lnTo>
                    <a:pt x="1121" y="65"/>
                  </a:lnTo>
                  <a:lnTo>
                    <a:pt x="640" y="220"/>
                  </a:lnTo>
                  <a:lnTo>
                    <a:pt x="511" y="803"/>
                  </a:lnTo>
                  <a:lnTo>
                    <a:pt x="0" y="33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295"/>
            <p:cNvSpPr>
              <a:spLocks/>
            </p:cNvSpPr>
            <p:nvPr/>
          </p:nvSpPr>
          <p:spPr bwMode="auto">
            <a:xfrm>
              <a:off x="-3195638" y="4381500"/>
              <a:ext cx="974725" cy="736600"/>
            </a:xfrm>
            <a:custGeom>
              <a:avLst/>
              <a:gdLst>
                <a:gd name="T0" fmla="*/ 1228 w 1228"/>
                <a:gd name="T1" fmla="*/ 0 h 928"/>
                <a:gd name="T2" fmla="*/ 1030 w 1228"/>
                <a:gd name="T3" fmla="*/ 532 h 928"/>
                <a:gd name="T4" fmla="*/ 0 w 1228"/>
                <a:gd name="T5" fmla="*/ 928 h 928"/>
                <a:gd name="T6" fmla="*/ 123 w 1228"/>
                <a:gd name="T7" fmla="*/ 351 h 928"/>
                <a:gd name="T8" fmla="*/ 1228 w 1228"/>
                <a:gd name="T9" fmla="*/ 0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8" h="928">
                  <a:moveTo>
                    <a:pt x="1228" y="0"/>
                  </a:moveTo>
                  <a:lnTo>
                    <a:pt x="1030" y="532"/>
                  </a:lnTo>
                  <a:lnTo>
                    <a:pt x="0" y="928"/>
                  </a:lnTo>
                  <a:lnTo>
                    <a:pt x="123" y="351"/>
                  </a:lnTo>
                  <a:lnTo>
                    <a:pt x="1228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296"/>
            <p:cNvSpPr>
              <a:spLocks/>
            </p:cNvSpPr>
            <p:nvPr/>
          </p:nvSpPr>
          <p:spPr bwMode="auto">
            <a:xfrm>
              <a:off x="-3794125" y="3068638"/>
              <a:ext cx="1016000" cy="1651000"/>
            </a:xfrm>
            <a:custGeom>
              <a:avLst/>
              <a:gdLst>
                <a:gd name="T0" fmla="*/ 1019 w 1278"/>
                <a:gd name="T1" fmla="*/ 1400 h 2081"/>
                <a:gd name="T2" fmla="*/ 935 w 1278"/>
                <a:gd name="T3" fmla="*/ 1456 h 2081"/>
                <a:gd name="T4" fmla="*/ 832 w 1278"/>
                <a:gd name="T5" fmla="*/ 1407 h 2081"/>
                <a:gd name="T6" fmla="*/ 720 w 1278"/>
                <a:gd name="T7" fmla="*/ 1310 h 2081"/>
                <a:gd name="T8" fmla="*/ 689 w 1278"/>
                <a:gd name="T9" fmla="*/ 1226 h 2081"/>
                <a:gd name="T10" fmla="*/ 603 w 1278"/>
                <a:gd name="T11" fmla="*/ 1069 h 2081"/>
                <a:gd name="T12" fmla="*/ 683 w 1278"/>
                <a:gd name="T13" fmla="*/ 982 h 2081"/>
                <a:gd name="T14" fmla="*/ 879 w 1278"/>
                <a:gd name="T15" fmla="*/ 903 h 2081"/>
                <a:gd name="T16" fmla="*/ 978 w 1278"/>
                <a:gd name="T17" fmla="*/ 804 h 2081"/>
                <a:gd name="T18" fmla="*/ 1024 w 1278"/>
                <a:gd name="T19" fmla="*/ 709 h 2081"/>
                <a:gd name="T20" fmla="*/ 1045 w 1278"/>
                <a:gd name="T21" fmla="*/ 594 h 2081"/>
                <a:gd name="T22" fmla="*/ 1039 w 1278"/>
                <a:gd name="T23" fmla="*/ 491 h 2081"/>
                <a:gd name="T24" fmla="*/ 998 w 1278"/>
                <a:gd name="T25" fmla="*/ 340 h 2081"/>
                <a:gd name="T26" fmla="*/ 935 w 1278"/>
                <a:gd name="T27" fmla="*/ 224 h 2081"/>
                <a:gd name="T28" fmla="*/ 847 w 1278"/>
                <a:gd name="T29" fmla="*/ 125 h 2081"/>
                <a:gd name="T30" fmla="*/ 735 w 1278"/>
                <a:gd name="T31" fmla="*/ 51 h 2081"/>
                <a:gd name="T32" fmla="*/ 605 w 1278"/>
                <a:gd name="T33" fmla="*/ 8 h 2081"/>
                <a:gd name="T34" fmla="*/ 487 w 1278"/>
                <a:gd name="T35" fmla="*/ 2 h 2081"/>
                <a:gd name="T36" fmla="*/ 347 w 1278"/>
                <a:gd name="T37" fmla="*/ 30 h 2081"/>
                <a:gd name="T38" fmla="*/ 229 w 1278"/>
                <a:gd name="T39" fmla="*/ 92 h 2081"/>
                <a:gd name="T40" fmla="*/ 136 w 1278"/>
                <a:gd name="T41" fmla="*/ 183 h 2081"/>
                <a:gd name="T42" fmla="*/ 65 w 1278"/>
                <a:gd name="T43" fmla="*/ 291 h 2081"/>
                <a:gd name="T44" fmla="*/ 4 w 1278"/>
                <a:gd name="T45" fmla="*/ 515 h 2081"/>
                <a:gd name="T46" fmla="*/ 19 w 1278"/>
                <a:gd name="T47" fmla="*/ 689 h 2081"/>
                <a:gd name="T48" fmla="*/ 118 w 1278"/>
                <a:gd name="T49" fmla="*/ 851 h 2081"/>
                <a:gd name="T50" fmla="*/ 284 w 1278"/>
                <a:gd name="T51" fmla="*/ 956 h 2081"/>
                <a:gd name="T52" fmla="*/ 405 w 1278"/>
                <a:gd name="T53" fmla="*/ 1041 h 2081"/>
                <a:gd name="T54" fmla="*/ 282 w 1278"/>
                <a:gd name="T55" fmla="*/ 1099 h 2081"/>
                <a:gd name="T56" fmla="*/ 203 w 1278"/>
                <a:gd name="T57" fmla="*/ 1178 h 2081"/>
                <a:gd name="T58" fmla="*/ 147 w 1278"/>
                <a:gd name="T59" fmla="*/ 1301 h 2081"/>
                <a:gd name="T60" fmla="*/ 134 w 1278"/>
                <a:gd name="T61" fmla="*/ 1480 h 2081"/>
                <a:gd name="T62" fmla="*/ 192 w 1278"/>
                <a:gd name="T63" fmla="*/ 1726 h 2081"/>
                <a:gd name="T64" fmla="*/ 235 w 1278"/>
                <a:gd name="T65" fmla="*/ 1816 h 2081"/>
                <a:gd name="T66" fmla="*/ 276 w 1278"/>
                <a:gd name="T67" fmla="*/ 1909 h 2081"/>
                <a:gd name="T68" fmla="*/ 327 w 1278"/>
                <a:gd name="T69" fmla="*/ 2012 h 2081"/>
                <a:gd name="T70" fmla="*/ 405 w 1278"/>
                <a:gd name="T71" fmla="*/ 2070 h 2081"/>
                <a:gd name="T72" fmla="*/ 491 w 1278"/>
                <a:gd name="T73" fmla="*/ 2081 h 2081"/>
                <a:gd name="T74" fmla="*/ 567 w 1278"/>
                <a:gd name="T75" fmla="*/ 2059 h 2081"/>
                <a:gd name="T76" fmla="*/ 647 w 1278"/>
                <a:gd name="T77" fmla="*/ 1982 h 2081"/>
                <a:gd name="T78" fmla="*/ 674 w 1278"/>
                <a:gd name="T79" fmla="*/ 1905 h 2081"/>
                <a:gd name="T80" fmla="*/ 659 w 1278"/>
                <a:gd name="T81" fmla="*/ 1820 h 2081"/>
                <a:gd name="T82" fmla="*/ 743 w 1278"/>
                <a:gd name="T83" fmla="*/ 1596 h 2081"/>
                <a:gd name="T84" fmla="*/ 899 w 1278"/>
                <a:gd name="T85" fmla="*/ 1657 h 2081"/>
                <a:gd name="T86" fmla="*/ 996 w 1278"/>
                <a:gd name="T87" fmla="*/ 1762 h 2081"/>
                <a:gd name="T88" fmla="*/ 1082 w 1278"/>
                <a:gd name="T89" fmla="*/ 1780 h 2081"/>
                <a:gd name="T90" fmla="*/ 1159 w 1278"/>
                <a:gd name="T91" fmla="*/ 1766 h 2081"/>
                <a:gd name="T92" fmla="*/ 1233 w 1278"/>
                <a:gd name="T93" fmla="*/ 1710 h 2081"/>
                <a:gd name="T94" fmla="*/ 1274 w 1278"/>
                <a:gd name="T95" fmla="*/ 1624 h 2081"/>
                <a:gd name="T96" fmla="*/ 1274 w 1278"/>
                <a:gd name="T97" fmla="*/ 1545 h 2081"/>
                <a:gd name="T98" fmla="*/ 1233 w 1278"/>
                <a:gd name="T99" fmla="*/ 1459 h 2081"/>
                <a:gd name="T100" fmla="*/ 1159 w 1278"/>
                <a:gd name="T101" fmla="*/ 1403 h 2081"/>
                <a:gd name="T102" fmla="*/ 1082 w 1278"/>
                <a:gd name="T103" fmla="*/ 1389 h 2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78" h="2081">
                  <a:moveTo>
                    <a:pt x="1082" y="1389"/>
                  </a:moveTo>
                  <a:lnTo>
                    <a:pt x="1082" y="1389"/>
                  </a:lnTo>
                  <a:lnTo>
                    <a:pt x="1062" y="1390"/>
                  </a:lnTo>
                  <a:lnTo>
                    <a:pt x="1039" y="1394"/>
                  </a:lnTo>
                  <a:lnTo>
                    <a:pt x="1019" y="1400"/>
                  </a:lnTo>
                  <a:lnTo>
                    <a:pt x="1000" y="1407"/>
                  </a:lnTo>
                  <a:lnTo>
                    <a:pt x="981" y="1417"/>
                  </a:lnTo>
                  <a:lnTo>
                    <a:pt x="965" y="1428"/>
                  </a:lnTo>
                  <a:lnTo>
                    <a:pt x="950" y="1441"/>
                  </a:lnTo>
                  <a:lnTo>
                    <a:pt x="935" y="1456"/>
                  </a:lnTo>
                  <a:lnTo>
                    <a:pt x="935" y="1456"/>
                  </a:lnTo>
                  <a:lnTo>
                    <a:pt x="907" y="1445"/>
                  </a:lnTo>
                  <a:lnTo>
                    <a:pt x="879" y="1433"/>
                  </a:lnTo>
                  <a:lnTo>
                    <a:pt x="855" y="1420"/>
                  </a:lnTo>
                  <a:lnTo>
                    <a:pt x="832" y="1407"/>
                  </a:lnTo>
                  <a:lnTo>
                    <a:pt x="812" y="1392"/>
                  </a:lnTo>
                  <a:lnTo>
                    <a:pt x="793" y="1379"/>
                  </a:lnTo>
                  <a:lnTo>
                    <a:pt x="761" y="1353"/>
                  </a:lnTo>
                  <a:lnTo>
                    <a:pt x="737" y="1329"/>
                  </a:lnTo>
                  <a:lnTo>
                    <a:pt x="720" y="1310"/>
                  </a:lnTo>
                  <a:lnTo>
                    <a:pt x="707" y="1292"/>
                  </a:lnTo>
                  <a:lnTo>
                    <a:pt x="707" y="1292"/>
                  </a:lnTo>
                  <a:lnTo>
                    <a:pt x="702" y="1271"/>
                  </a:lnTo>
                  <a:lnTo>
                    <a:pt x="696" y="1249"/>
                  </a:lnTo>
                  <a:lnTo>
                    <a:pt x="689" y="1226"/>
                  </a:lnTo>
                  <a:lnTo>
                    <a:pt x="679" y="1206"/>
                  </a:lnTo>
                  <a:lnTo>
                    <a:pt x="661" y="1163"/>
                  </a:lnTo>
                  <a:lnTo>
                    <a:pt x="640" y="1125"/>
                  </a:lnTo>
                  <a:lnTo>
                    <a:pt x="619" y="1094"/>
                  </a:lnTo>
                  <a:lnTo>
                    <a:pt x="603" y="1069"/>
                  </a:lnTo>
                  <a:lnTo>
                    <a:pt x="588" y="1047"/>
                  </a:lnTo>
                  <a:lnTo>
                    <a:pt x="593" y="995"/>
                  </a:lnTo>
                  <a:lnTo>
                    <a:pt x="593" y="995"/>
                  </a:lnTo>
                  <a:lnTo>
                    <a:pt x="638" y="989"/>
                  </a:lnTo>
                  <a:lnTo>
                    <a:pt x="683" y="982"/>
                  </a:lnTo>
                  <a:lnTo>
                    <a:pt x="726" y="971"/>
                  </a:lnTo>
                  <a:lnTo>
                    <a:pt x="767" y="959"/>
                  </a:lnTo>
                  <a:lnTo>
                    <a:pt x="806" y="943"/>
                  </a:lnTo>
                  <a:lnTo>
                    <a:pt x="843" y="924"/>
                  </a:lnTo>
                  <a:lnTo>
                    <a:pt x="879" y="903"/>
                  </a:lnTo>
                  <a:lnTo>
                    <a:pt x="911" y="879"/>
                  </a:lnTo>
                  <a:lnTo>
                    <a:pt x="940" y="851"/>
                  </a:lnTo>
                  <a:lnTo>
                    <a:pt x="953" y="836"/>
                  </a:lnTo>
                  <a:lnTo>
                    <a:pt x="967" y="821"/>
                  </a:lnTo>
                  <a:lnTo>
                    <a:pt x="978" y="804"/>
                  </a:lnTo>
                  <a:lnTo>
                    <a:pt x="989" y="788"/>
                  </a:lnTo>
                  <a:lnTo>
                    <a:pt x="998" y="769"/>
                  </a:lnTo>
                  <a:lnTo>
                    <a:pt x="1008" y="750"/>
                  </a:lnTo>
                  <a:lnTo>
                    <a:pt x="1017" y="730"/>
                  </a:lnTo>
                  <a:lnTo>
                    <a:pt x="1024" y="709"/>
                  </a:lnTo>
                  <a:lnTo>
                    <a:pt x="1030" y="689"/>
                  </a:lnTo>
                  <a:lnTo>
                    <a:pt x="1036" y="666"/>
                  </a:lnTo>
                  <a:lnTo>
                    <a:pt x="1039" y="642"/>
                  </a:lnTo>
                  <a:lnTo>
                    <a:pt x="1043" y="618"/>
                  </a:lnTo>
                  <a:lnTo>
                    <a:pt x="1045" y="594"/>
                  </a:lnTo>
                  <a:lnTo>
                    <a:pt x="1045" y="567"/>
                  </a:lnTo>
                  <a:lnTo>
                    <a:pt x="1045" y="567"/>
                  </a:lnTo>
                  <a:lnTo>
                    <a:pt x="1045" y="541"/>
                  </a:lnTo>
                  <a:lnTo>
                    <a:pt x="1043" y="515"/>
                  </a:lnTo>
                  <a:lnTo>
                    <a:pt x="1039" y="491"/>
                  </a:lnTo>
                  <a:lnTo>
                    <a:pt x="1036" y="465"/>
                  </a:lnTo>
                  <a:lnTo>
                    <a:pt x="1030" y="439"/>
                  </a:lnTo>
                  <a:lnTo>
                    <a:pt x="1024" y="414"/>
                  </a:lnTo>
                  <a:lnTo>
                    <a:pt x="1008" y="364"/>
                  </a:lnTo>
                  <a:lnTo>
                    <a:pt x="998" y="340"/>
                  </a:lnTo>
                  <a:lnTo>
                    <a:pt x="987" y="315"/>
                  </a:lnTo>
                  <a:lnTo>
                    <a:pt x="976" y="291"/>
                  </a:lnTo>
                  <a:lnTo>
                    <a:pt x="963" y="269"/>
                  </a:lnTo>
                  <a:lnTo>
                    <a:pt x="950" y="246"/>
                  </a:lnTo>
                  <a:lnTo>
                    <a:pt x="935" y="224"/>
                  </a:lnTo>
                  <a:lnTo>
                    <a:pt x="918" y="204"/>
                  </a:lnTo>
                  <a:lnTo>
                    <a:pt x="903" y="183"/>
                  </a:lnTo>
                  <a:lnTo>
                    <a:pt x="884" y="162"/>
                  </a:lnTo>
                  <a:lnTo>
                    <a:pt x="866" y="144"/>
                  </a:lnTo>
                  <a:lnTo>
                    <a:pt x="847" y="125"/>
                  </a:lnTo>
                  <a:lnTo>
                    <a:pt x="827" y="108"/>
                  </a:lnTo>
                  <a:lnTo>
                    <a:pt x="804" y="92"/>
                  </a:lnTo>
                  <a:lnTo>
                    <a:pt x="784" y="77"/>
                  </a:lnTo>
                  <a:lnTo>
                    <a:pt x="759" y="64"/>
                  </a:lnTo>
                  <a:lnTo>
                    <a:pt x="735" y="51"/>
                  </a:lnTo>
                  <a:lnTo>
                    <a:pt x="711" y="39"/>
                  </a:lnTo>
                  <a:lnTo>
                    <a:pt x="687" y="30"/>
                  </a:lnTo>
                  <a:lnTo>
                    <a:pt x="659" y="21"/>
                  </a:lnTo>
                  <a:lnTo>
                    <a:pt x="633" y="13"/>
                  </a:lnTo>
                  <a:lnTo>
                    <a:pt x="605" y="8"/>
                  </a:lnTo>
                  <a:lnTo>
                    <a:pt x="577" y="4"/>
                  </a:lnTo>
                  <a:lnTo>
                    <a:pt x="547" y="2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487" y="2"/>
                  </a:lnTo>
                  <a:lnTo>
                    <a:pt x="457" y="4"/>
                  </a:lnTo>
                  <a:lnTo>
                    <a:pt x="429" y="8"/>
                  </a:lnTo>
                  <a:lnTo>
                    <a:pt x="401" y="13"/>
                  </a:lnTo>
                  <a:lnTo>
                    <a:pt x="373" y="21"/>
                  </a:lnTo>
                  <a:lnTo>
                    <a:pt x="347" y="30"/>
                  </a:lnTo>
                  <a:lnTo>
                    <a:pt x="323" y="39"/>
                  </a:lnTo>
                  <a:lnTo>
                    <a:pt x="299" y="51"/>
                  </a:lnTo>
                  <a:lnTo>
                    <a:pt x="274" y="64"/>
                  </a:lnTo>
                  <a:lnTo>
                    <a:pt x="252" y="77"/>
                  </a:lnTo>
                  <a:lnTo>
                    <a:pt x="229" y="92"/>
                  </a:lnTo>
                  <a:lnTo>
                    <a:pt x="209" y="108"/>
                  </a:lnTo>
                  <a:lnTo>
                    <a:pt x="190" y="125"/>
                  </a:lnTo>
                  <a:lnTo>
                    <a:pt x="172" y="144"/>
                  </a:lnTo>
                  <a:lnTo>
                    <a:pt x="153" y="162"/>
                  </a:lnTo>
                  <a:lnTo>
                    <a:pt x="136" y="183"/>
                  </a:lnTo>
                  <a:lnTo>
                    <a:pt x="119" y="204"/>
                  </a:lnTo>
                  <a:lnTo>
                    <a:pt x="104" y="224"/>
                  </a:lnTo>
                  <a:lnTo>
                    <a:pt x="91" y="246"/>
                  </a:lnTo>
                  <a:lnTo>
                    <a:pt x="78" y="269"/>
                  </a:lnTo>
                  <a:lnTo>
                    <a:pt x="65" y="291"/>
                  </a:lnTo>
                  <a:lnTo>
                    <a:pt x="54" y="315"/>
                  </a:lnTo>
                  <a:lnTo>
                    <a:pt x="35" y="364"/>
                  </a:lnTo>
                  <a:lnTo>
                    <a:pt x="20" y="414"/>
                  </a:lnTo>
                  <a:lnTo>
                    <a:pt x="9" y="465"/>
                  </a:lnTo>
                  <a:lnTo>
                    <a:pt x="4" y="515"/>
                  </a:lnTo>
                  <a:lnTo>
                    <a:pt x="0" y="567"/>
                  </a:lnTo>
                  <a:lnTo>
                    <a:pt x="0" y="567"/>
                  </a:lnTo>
                  <a:lnTo>
                    <a:pt x="2" y="610"/>
                  </a:lnTo>
                  <a:lnTo>
                    <a:pt x="9" y="650"/>
                  </a:lnTo>
                  <a:lnTo>
                    <a:pt x="19" y="689"/>
                  </a:lnTo>
                  <a:lnTo>
                    <a:pt x="32" y="726"/>
                  </a:lnTo>
                  <a:lnTo>
                    <a:pt x="48" y="760"/>
                  </a:lnTo>
                  <a:lnTo>
                    <a:pt x="69" y="793"/>
                  </a:lnTo>
                  <a:lnTo>
                    <a:pt x="91" y="823"/>
                  </a:lnTo>
                  <a:lnTo>
                    <a:pt x="118" y="851"/>
                  </a:lnTo>
                  <a:lnTo>
                    <a:pt x="147" y="877"/>
                  </a:lnTo>
                  <a:lnTo>
                    <a:pt x="177" y="900"/>
                  </a:lnTo>
                  <a:lnTo>
                    <a:pt x="211" y="920"/>
                  </a:lnTo>
                  <a:lnTo>
                    <a:pt x="246" y="939"/>
                  </a:lnTo>
                  <a:lnTo>
                    <a:pt x="284" y="956"/>
                  </a:lnTo>
                  <a:lnTo>
                    <a:pt x="323" y="969"/>
                  </a:lnTo>
                  <a:lnTo>
                    <a:pt x="364" y="980"/>
                  </a:lnTo>
                  <a:lnTo>
                    <a:pt x="405" y="987"/>
                  </a:lnTo>
                  <a:lnTo>
                    <a:pt x="405" y="1041"/>
                  </a:lnTo>
                  <a:lnTo>
                    <a:pt x="405" y="1041"/>
                  </a:lnTo>
                  <a:lnTo>
                    <a:pt x="386" y="1047"/>
                  </a:lnTo>
                  <a:lnTo>
                    <a:pt x="368" y="1053"/>
                  </a:lnTo>
                  <a:lnTo>
                    <a:pt x="341" y="1064"/>
                  </a:lnTo>
                  <a:lnTo>
                    <a:pt x="312" y="1079"/>
                  </a:lnTo>
                  <a:lnTo>
                    <a:pt x="282" y="1099"/>
                  </a:lnTo>
                  <a:lnTo>
                    <a:pt x="265" y="1112"/>
                  </a:lnTo>
                  <a:lnTo>
                    <a:pt x="248" y="1125"/>
                  </a:lnTo>
                  <a:lnTo>
                    <a:pt x="233" y="1142"/>
                  </a:lnTo>
                  <a:lnTo>
                    <a:pt x="218" y="1159"/>
                  </a:lnTo>
                  <a:lnTo>
                    <a:pt x="203" y="1178"/>
                  </a:lnTo>
                  <a:lnTo>
                    <a:pt x="190" y="1198"/>
                  </a:lnTo>
                  <a:lnTo>
                    <a:pt x="177" y="1221"/>
                  </a:lnTo>
                  <a:lnTo>
                    <a:pt x="166" y="1247"/>
                  </a:lnTo>
                  <a:lnTo>
                    <a:pt x="155" y="1273"/>
                  </a:lnTo>
                  <a:lnTo>
                    <a:pt x="147" y="1301"/>
                  </a:lnTo>
                  <a:lnTo>
                    <a:pt x="140" y="1333"/>
                  </a:lnTo>
                  <a:lnTo>
                    <a:pt x="134" y="1366"/>
                  </a:lnTo>
                  <a:lnTo>
                    <a:pt x="132" y="1402"/>
                  </a:lnTo>
                  <a:lnTo>
                    <a:pt x="132" y="1441"/>
                  </a:lnTo>
                  <a:lnTo>
                    <a:pt x="134" y="1480"/>
                  </a:lnTo>
                  <a:lnTo>
                    <a:pt x="140" y="1525"/>
                  </a:lnTo>
                  <a:lnTo>
                    <a:pt x="147" y="1570"/>
                  </a:lnTo>
                  <a:lnTo>
                    <a:pt x="159" y="1620"/>
                  </a:lnTo>
                  <a:lnTo>
                    <a:pt x="174" y="1670"/>
                  </a:lnTo>
                  <a:lnTo>
                    <a:pt x="192" y="1726"/>
                  </a:lnTo>
                  <a:lnTo>
                    <a:pt x="192" y="1726"/>
                  </a:lnTo>
                  <a:lnTo>
                    <a:pt x="198" y="1738"/>
                  </a:lnTo>
                  <a:lnTo>
                    <a:pt x="211" y="1771"/>
                  </a:lnTo>
                  <a:lnTo>
                    <a:pt x="222" y="1792"/>
                  </a:lnTo>
                  <a:lnTo>
                    <a:pt x="235" y="1816"/>
                  </a:lnTo>
                  <a:lnTo>
                    <a:pt x="250" y="1842"/>
                  </a:lnTo>
                  <a:lnTo>
                    <a:pt x="269" y="1870"/>
                  </a:lnTo>
                  <a:lnTo>
                    <a:pt x="269" y="1870"/>
                  </a:lnTo>
                  <a:lnTo>
                    <a:pt x="271" y="1881"/>
                  </a:lnTo>
                  <a:lnTo>
                    <a:pt x="276" y="1909"/>
                  </a:lnTo>
                  <a:lnTo>
                    <a:pt x="282" y="1926"/>
                  </a:lnTo>
                  <a:lnTo>
                    <a:pt x="289" y="1947"/>
                  </a:lnTo>
                  <a:lnTo>
                    <a:pt x="299" y="1969"/>
                  </a:lnTo>
                  <a:lnTo>
                    <a:pt x="312" y="1989"/>
                  </a:lnTo>
                  <a:lnTo>
                    <a:pt x="327" y="2012"/>
                  </a:lnTo>
                  <a:lnTo>
                    <a:pt x="345" y="2031"/>
                  </a:lnTo>
                  <a:lnTo>
                    <a:pt x="366" y="2049"/>
                  </a:lnTo>
                  <a:lnTo>
                    <a:pt x="379" y="2057"/>
                  </a:lnTo>
                  <a:lnTo>
                    <a:pt x="390" y="2062"/>
                  </a:lnTo>
                  <a:lnTo>
                    <a:pt x="405" y="2070"/>
                  </a:lnTo>
                  <a:lnTo>
                    <a:pt x="420" y="2073"/>
                  </a:lnTo>
                  <a:lnTo>
                    <a:pt x="437" y="2077"/>
                  </a:lnTo>
                  <a:lnTo>
                    <a:pt x="453" y="2081"/>
                  </a:lnTo>
                  <a:lnTo>
                    <a:pt x="470" y="2081"/>
                  </a:lnTo>
                  <a:lnTo>
                    <a:pt x="491" y="2081"/>
                  </a:lnTo>
                  <a:lnTo>
                    <a:pt x="511" y="2079"/>
                  </a:lnTo>
                  <a:lnTo>
                    <a:pt x="532" y="2077"/>
                  </a:lnTo>
                  <a:lnTo>
                    <a:pt x="532" y="2077"/>
                  </a:lnTo>
                  <a:lnTo>
                    <a:pt x="543" y="2072"/>
                  </a:lnTo>
                  <a:lnTo>
                    <a:pt x="567" y="2059"/>
                  </a:lnTo>
                  <a:lnTo>
                    <a:pt x="584" y="2049"/>
                  </a:lnTo>
                  <a:lnTo>
                    <a:pt x="601" y="2036"/>
                  </a:lnTo>
                  <a:lnTo>
                    <a:pt x="618" y="2021"/>
                  </a:lnTo>
                  <a:lnTo>
                    <a:pt x="634" y="2003"/>
                  </a:lnTo>
                  <a:lnTo>
                    <a:pt x="647" y="1982"/>
                  </a:lnTo>
                  <a:lnTo>
                    <a:pt x="661" y="1960"/>
                  </a:lnTo>
                  <a:lnTo>
                    <a:pt x="666" y="1947"/>
                  </a:lnTo>
                  <a:lnTo>
                    <a:pt x="670" y="1933"/>
                  </a:lnTo>
                  <a:lnTo>
                    <a:pt x="672" y="1920"/>
                  </a:lnTo>
                  <a:lnTo>
                    <a:pt x="674" y="1905"/>
                  </a:lnTo>
                  <a:lnTo>
                    <a:pt x="674" y="1889"/>
                  </a:lnTo>
                  <a:lnTo>
                    <a:pt x="672" y="1872"/>
                  </a:lnTo>
                  <a:lnTo>
                    <a:pt x="670" y="1855"/>
                  </a:lnTo>
                  <a:lnTo>
                    <a:pt x="666" y="1838"/>
                  </a:lnTo>
                  <a:lnTo>
                    <a:pt x="659" y="1820"/>
                  </a:lnTo>
                  <a:lnTo>
                    <a:pt x="651" y="1799"/>
                  </a:lnTo>
                  <a:lnTo>
                    <a:pt x="640" y="1779"/>
                  </a:lnTo>
                  <a:lnTo>
                    <a:pt x="629" y="1758"/>
                  </a:lnTo>
                  <a:lnTo>
                    <a:pt x="743" y="1728"/>
                  </a:lnTo>
                  <a:lnTo>
                    <a:pt x="743" y="1596"/>
                  </a:lnTo>
                  <a:lnTo>
                    <a:pt x="743" y="1596"/>
                  </a:lnTo>
                  <a:lnTo>
                    <a:pt x="787" y="1614"/>
                  </a:lnTo>
                  <a:lnTo>
                    <a:pt x="838" y="1635"/>
                  </a:lnTo>
                  <a:lnTo>
                    <a:pt x="899" y="1657"/>
                  </a:lnTo>
                  <a:lnTo>
                    <a:pt x="899" y="1657"/>
                  </a:lnTo>
                  <a:lnTo>
                    <a:pt x="912" y="1683"/>
                  </a:lnTo>
                  <a:lnTo>
                    <a:pt x="929" y="1708"/>
                  </a:lnTo>
                  <a:lnTo>
                    <a:pt x="948" y="1728"/>
                  </a:lnTo>
                  <a:lnTo>
                    <a:pt x="970" y="1747"/>
                  </a:lnTo>
                  <a:lnTo>
                    <a:pt x="996" y="1762"/>
                  </a:lnTo>
                  <a:lnTo>
                    <a:pt x="1023" y="1773"/>
                  </a:lnTo>
                  <a:lnTo>
                    <a:pt x="1037" y="1777"/>
                  </a:lnTo>
                  <a:lnTo>
                    <a:pt x="1052" y="1779"/>
                  </a:lnTo>
                  <a:lnTo>
                    <a:pt x="1067" y="1780"/>
                  </a:lnTo>
                  <a:lnTo>
                    <a:pt x="1082" y="1780"/>
                  </a:lnTo>
                  <a:lnTo>
                    <a:pt x="1082" y="1780"/>
                  </a:lnTo>
                  <a:lnTo>
                    <a:pt x="1103" y="1780"/>
                  </a:lnTo>
                  <a:lnTo>
                    <a:pt x="1121" y="1777"/>
                  </a:lnTo>
                  <a:lnTo>
                    <a:pt x="1142" y="1773"/>
                  </a:lnTo>
                  <a:lnTo>
                    <a:pt x="1159" y="1766"/>
                  </a:lnTo>
                  <a:lnTo>
                    <a:pt x="1176" y="1758"/>
                  </a:lnTo>
                  <a:lnTo>
                    <a:pt x="1192" y="1747"/>
                  </a:lnTo>
                  <a:lnTo>
                    <a:pt x="1207" y="1736"/>
                  </a:lnTo>
                  <a:lnTo>
                    <a:pt x="1222" y="1724"/>
                  </a:lnTo>
                  <a:lnTo>
                    <a:pt x="1233" y="1710"/>
                  </a:lnTo>
                  <a:lnTo>
                    <a:pt x="1245" y="1695"/>
                  </a:lnTo>
                  <a:lnTo>
                    <a:pt x="1256" y="1678"/>
                  </a:lnTo>
                  <a:lnTo>
                    <a:pt x="1263" y="1661"/>
                  </a:lnTo>
                  <a:lnTo>
                    <a:pt x="1271" y="1644"/>
                  </a:lnTo>
                  <a:lnTo>
                    <a:pt x="1274" y="1624"/>
                  </a:lnTo>
                  <a:lnTo>
                    <a:pt x="1278" y="1605"/>
                  </a:lnTo>
                  <a:lnTo>
                    <a:pt x="1278" y="1584"/>
                  </a:lnTo>
                  <a:lnTo>
                    <a:pt x="1278" y="1584"/>
                  </a:lnTo>
                  <a:lnTo>
                    <a:pt x="1278" y="1566"/>
                  </a:lnTo>
                  <a:lnTo>
                    <a:pt x="1274" y="1545"/>
                  </a:lnTo>
                  <a:lnTo>
                    <a:pt x="1271" y="1527"/>
                  </a:lnTo>
                  <a:lnTo>
                    <a:pt x="1263" y="1508"/>
                  </a:lnTo>
                  <a:lnTo>
                    <a:pt x="1256" y="1491"/>
                  </a:lnTo>
                  <a:lnTo>
                    <a:pt x="1245" y="1474"/>
                  </a:lnTo>
                  <a:lnTo>
                    <a:pt x="1233" y="1459"/>
                  </a:lnTo>
                  <a:lnTo>
                    <a:pt x="1222" y="1446"/>
                  </a:lnTo>
                  <a:lnTo>
                    <a:pt x="1207" y="1433"/>
                  </a:lnTo>
                  <a:lnTo>
                    <a:pt x="1192" y="1422"/>
                  </a:lnTo>
                  <a:lnTo>
                    <a:pt x="1176" y="1413"/>
                  </a:lnTo>
                  <a:lnTo>
                    <a:pt x="1159" y="1403"/>
                  </a:lnTo>
                  <a:lnTo>
                    <a:pt x="1142" y="1398"/>
                  </a:lnTo>
                  <a:lnTo>
                    <a:pt x="1121" y="1392"/>
                  </a:lnTo>
                  <a:lnTo>
                    <a:pt x="1103" y="1390"/>
                  </a:lnTo>
                  <a:lnTo>
                    <a:pt x="1082" y="1389"/>
                  </a:lnTo>
                  <a:lnTo>
                    <a:pt x="1082" y="13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297"/>
            <p:cNvSpPr>
              <a:spLocks/>
            </p:cNvSpPr>
            <p:nvPr/>
          </p:nvSpPr>
          <p:spPr bwMode="auto">
            <a:xfrm>
              <a:off x="-3540125" y="3498850"/>
              <a:ext cx="98425" cy="157163"/>
            </a:xfrm>
            <a:custGeom>
              <a:avLst/>
              <a:gdLst>
                <a:gd name="T0" fmla="*/ 54 w 123"/>
                <a:gd name="T1" fmla="*/ 198 h 198"/>
                <a:gd name="T2" fmla="*/ 54 w 123"/>
                <a:gd name="T3" fmla="*/ 198 h 198"/>
                <a:gd name="T4" fmla="*/ 67 w 123"/>
                <a:gd name="T5" fmla="*/ 198 h 198"/>
                <a:gd name="T6" fmla="*/ 78 w 123"/>
                <a:gd name="T7" fmla="*/ 194 h 198"/>
                <a:gd name="T8" fmla="*/ 90 w 123"/>
                <a:gd name="T9" fmla="*/ 191 h 198"/>
                <a:gd name="T10" fmla="*/ 99 w 123"/>
                <a:gd name="T11" fmla="*/ 183 h 198"/>
                <a:gd name="T12" fmla="*/ 106 w 123"/>
                <a:gd name="T13" fmla="*/ 174 h 198"/>
                <a:gd name="T14" fmla="*/ 112 w 123"/>
                <a:gd name="T15" fmla="*/ 164 h 198"/>
                <a:gd name="T16" fmla="*/ 116 w 123"/>
                <a:gd name="T17" fmla="*/ 153 h 198"/>
                <a:gd name="T18" fmla="*/ 118 w 123"/>
                <a:gd name="T19" fmla="*/ 140 h 198"/>
                <a:gd name="T20" fmla="*/ 123 w 123"/>
                <a:gd name="T21" fmla="*/ 65 h 198"/>
                <a:gd name="T22" fmla="*/ 123 w 123"/>
                <a:gd name="T23" fmla="*/ 65 h 198"/>
                <a:gd name="T24" fmla="*/ 123 w 123"/>
                <a:gd name="T25" fmla="*/ 52 h 198"/>
                <a:gd name="T26" fmla="*/ 121 w 123"/>
                <a:gd name="T27" fmla="*/ 41 h 198"/>
                <a:gd name="T28" fmla="*/ 116 w 123"/>
                <a:gd name="T29" fmla="*/ 30 h 198"/>
                <a:gd name="T30" fmla="*/ 110 w 123"/>
                <a:gd name="T31" fmla="*/ 21 h 198"/>
                <a:gd name="T32" fmla="*/ 103 w 123"/>
                <a:gd name="T33" fmla="*/ 13 h 198"/>
                <a:gd name="T34" fmla="*/ 93 w 123"/>
                <a:gd name="T35" fmla="*/ 6 h 198"/>
                <a:gd name="T36" fmla="*/ 82 w 123"/>
                <a:gd name="T37" fmla="*/ 2 h 198"/>
                <a:gd name="T38" fmla="*/ 69 w 123"/>
                <a:gd name="T39" fmla="*/ 0 h 198"/>
                <a:gd name="T40" fmla="*/ 69 w 123"/>
                <a:gd name="T41" fmla="*/ 0 h 198"/>
                <a:gd name="T42" fmla="*/ 58 w 123"/>
                <a:gd name="T43" fmla="*/ 0 h 198"/>
                <a:gd name="T44" fmla="*/ 45 w 123"/>
                <a:gd name="T45" fmla="*/ 2 h 198"/>
                <a:gd name="T46" fmla="*/ 36 w 123"/>
                <a:gd name="T47" fmla="*/ 8 h 198"/>
                <a:gd name="T48" fmla="*/ 26 w 123"/>
                <a:gd name="T49" fmla="*/ 15 h 198"/>
                <a:gd name="T50" fmla="*/ 19 w 123"/>
                <a:gd name="T51" fmla="*/ 23 h 198"/>
                <a:gd name="T52" fmla="*/ 11 w 123"/>
                <a:gd name="T53" fmla="*/ 34 h 198"/>
                <a:gd name="T54" fmla="*/ 8 w 123"/>
                <a:gd name="T55" fmla="*/ 45 h 198"/>
                <a:gd name="T56" fmla="*/ 6 w 123"/>
                <a:gd name="T57" fmla="*/ 56 h 198"/>
                <a:gd name="T58" fmla="*/ 0 w 123"/>
                <a:gd name="T59" fmla="*/ 133 h 198"/>
                <a:gd name="T60" fmla="*/ 0 w 123"/>
                <a:gd name="T61" fmla="*/ 133 h 198"/>
                <a:gd name="T62" fmla="*/ 0 w 123"/>
                <a:gd name="T63" fmla="*/ 144 h 198"/>
                <a:gd name="T64" fmla="*/ 2 w 123"/>
                <a:gd name="T65" fmla="*/ 157 h 198"/>
                <a:gd name="T66" fmla="*/ 8 w 123"/>
                <a:gd name="T67" fmla="*/ 166 h 198"/>
                <a:gd name="T68" fmla="*/ 13 w 123"/>
                <a:gd name="T69" fmla="*/ 176 h 198"/>
                <a:gd name="T70" fmla="*/ 22 w 123"/>
                <a:gd name="T71" fmla="*/ 185 h 198"/>
                <a:gd name="T72" fmla="*/ 32 w 123"/>
                <a:gd name="T73" fmla="*/ 191 h 198"/>
                <a:gd name="T74" fmla="*/ 43 w 123"/>
                <a:gd name="T75" fmla="*/ 196 h 198"/>
                <a:gd name="T76" fmla="*/ 54 w 123"/>
                <a:gd name="T77" fmla="*/ 198 h 198"/>
                <a:gd name="T78" fmla="*/ 54 w 123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198">
                  <a:moveTo>
                    <a:pt x="54" y="198"/>
                  </a:moveTo>
                  <a:lnTo>
                    <a:pt x="54" y="198"/>
                  </a:lnTo>
                  <a:lnTo>
                    <a:pt x="67" y="198"/>
                  </a:lnTo>
                  <a:lnTo>
                    <a:pt x="78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6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3" y="65"/>
                  </a:lnTo>
                  <a:lnTo>
                    <a:pt x="123" y="65"/>
                  </a:lnTo>
                  <a:lnTo>
                    <a:pt x="123" y="52"/>
                  </a:lnTo>
                  <a:lnTo>
                    <a:pt x="121" y="41"/>
                  </a:lnTo>
                  <a:lnTo>
                    <a:pt x="116" y="30"/>
                  </a:lnTo>
                  <a:lnTo>
                    <a:pt x="110" y="21"/>
                  </a:lnTo>
                  <a:lnTo>
                    <a:pt x="103" y="13"/>
                  </a:lnTo>
                  <a:lnTo>
                    <a:pt x="93" y="6"/>
                  </a:lnTo>
                  <a:lnTo>
                    <a:pt x="82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8" y="0"/>
                  </a:lnTo>
                  <a:lnTo>
                    <a:pt x="45" y="2"/>
                  </a:lnTo>
                  <a:lnTo>
                    <a:pt x="36" y="8"/>
                  </a:lnTo>
                  <a:lnTo>
                    <a:pt x="26" y="15"/>
                  </a:lnTo>
                  <a:lnTo>
                    <a:pt x="19" y="23"/>
                  </a:lnTo>
                  <a:lnTo>
                    <a:pt x="11" y="34"/>
                  </a:lnTo>
                  <a:lnTo>
                    <a:pt x="8" y="45"/>
                  </a:lnTo>
                  <a:lnTo>
                    <a:pt x="6" y="5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4"/>
                  </a:lnTo>
                  <a:lnTo>
                    <a:pt x="2" y="157"/>
                  </a:lnTo>
                  <a:lnTo>
                    <a:pt x="8" y="166"/>
                  </a:lnTo>
                  <a:lnTo>
                    <a:pt x="13" y="176"/>
                  </a:lnTo>
                  <a:lnTo>
                    <a:pt x="22" y="185"/>
                  </a:lnTo>
                  <a:lnTo>
                    <a:pt x="32" y="191"/>
                  </a:lnTo>
                  <a:lnTo>
                    <a:pt x="43" y="196"/>
                  </a:lnTo>
                  <a:lnTo>
                    <a:pt x="54" y="198"/>
                  </a:lnTo>
                  <a:lnTo>
                    <a:pt x="54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298"/>
            <p:cNvSpPr>
              <a:spLocks/>
            </p:cNvSpPr>
            <p:nvPr/>
          </p:nvSpPr>
          <p:spPr bwMode="auto">
            <a:xfrm>
              <a:off x="-3200400" y="3509963"/>
              <a:ext cx="96838" cy="157163"/>
            </a:xfrm>
            <a:custGeom>
              <a:avLst/>
              <a:gdLst>
                <a:gd name="T0" fmla="*/ 56 w 124"/>
                <a:gd name="T1" fmla="*/ 198 h 198"/>
                <a:gd name="T2" fmla="*/ 56 w 124"/>
                <a:gd name="T3" fmla="*/ 198 h 198"/>
                <a:gd name="T4" fmla="*/ 68 w 124"/>
                <a:gd name="T5" fmla="*/ 198 h 198"/>
                <a:gd name="T6" fmla="*/ 79 w 124"/>
                <a:gd name="T7" fmla="*/ 194 h 198"/>
                <a:gd name="T8" fmla="*/ 90 w 124"/>
                <a:gd name="T9" fmla="*/ 191 h 198"/>
                <a:gd name="T10" fmla="*/ 99 w 124"/>
                <a:gd name="T11" fmla="*/ 183 h 198"/>
                <a:gd name="T12" fmla="*/ 107 w 124"/>
                <a:gd name="T13" fmla="*/ 174 h 198"/>
                <a:gd name="T14" fmla="*/ 112 w 124"/>
                <a:gd name="T15" fmla="*/ 164 h 198"/>
                <a:gd name="T16" fmla="*/ 116 w 124"/>
                <a:gd name="T17" fmla="*/ 153 h 198"/>
                <a:gd name="T18" fmla="*/ 118 w 124"/>
                <a:gd name="T19" fmla="*/ 140 h 198"/>
                <a:gd name="T20" fmla="*/ 124 w 124"/>
                <a:gd name="T21" fmla="*/ 66 h 198"/>
                <a:gd name="T22" fmla="*/ 124 w 124"/>
                <a:gd name="T23" fmla="*/ 66 h 198"/>
                <a:gd name="T24" fmla="*/ 124 w 124"/>
                <a:gd name="T25" fmla="*/ 52 h 198"/>
                <a:gd name="T26" fmla="*/ 120 w 124"/>
                <a:gd name="T27" fmla="*/ 41 h 198"/>
                <a:gd name="T28" fmla="*/ 116 w 124"/>
                <a:gd name="T29" fmla="*/ 30 h 198"/>
                <a:gd name="T30" fmla="*/ 109 w 124"/>
                <a:gd name="T31" fmla="*/ 21 h 198"/>
                <a:gd name="T32" fmla="*/ 101 w 124"/>
                <a:gd name="T33" fmla="*/ 13 h 198"/>
                <a:gd name="T34" fmla="*/ 90 w 124"/>
                <a:gd name="T35" fmla="*/ 6 h 198"/>
                <a:gd name="T36" fmla="*/ 81 w 124"/>
                <a:gd name="T37" fmla="*/ 2 h 198"/>
                <a:gd name="T38" fmla="*/ 68 w 124"/>
                <a:gd name="T39" fmla="*/ 0 h 198"/>
                <a:gd name="T40" fmla="*/ 68 w 124"/>
                <a:gd name="T41" fmla="*/ 0 h 198"/>
                <a:gd name="T42" fmla="*/ 54 w 124"/>
                <a:gd name="T43" fmla="*/ 0 h 198"/>
                <a:gd name="T44" fmla="*/ 43 w 124"/>
                <a:gd name="T45" fmla="*/ 4 h 198"/>
                <a:gd name="T46" fmla="*/ 34 w 124"/>
                <a:gd name="T47" fmla="*/ 10 h 198"/>
                <a:gd name="T48" fmla="*/ 25 w 124"/>
                <a:gd name="T49" fmla="*/ 15 h 198"/>
                <a:gd name="T50" fmla="*/ 17 w 124"/>
                <a:gd name="T51" fmla="*/ 24 h 198"/>
                <a:gd name="T52" fmla="*/ 12 w 124"/>
                <a:gd name="T53" fmla="*/ 34 h 198"/>
                <a:gd name="T54" fmla="*/ 6 w 124"/>
                <a:gd name="T55" fmla="*/ 45 h 198"/>
                <a:gd name="T56" fmla="*/ 4 w 124"/>
                <a:gd name="T57" fmla="*/ 58 h 198"/>
                <a:gd name="T58" fmla="*/ 0 w 124"/>
                <a:gd name="T59" fmla="*/ 133 h 198"/>
                <a:gd name="T60" fmla="*/ 0 w 124"/>
                <a:gd name="T61" fmla="*/ 133 h 198"/>
                <a:gd name="T62" fmla="*/ 0 w 124"/>
                <a:gd name="T63" fmla="*/ 146 h 198"/>
                <a:gd name="T64" fmla="*/ 4 w 124"/>
                <a:gd name="T65" fmla="*/ 157 h 198"/>
                <a:gd name="T66" fmla="*/ 8 w 124"/>
                <a:gd name="T67" fmla="*/ 168 h 198"/>
                <a:gd name="T68" fmla="*/ 15 w 124"/>
                <a:gd name="T69" fmla="*/ 178 h 198"/>
                <a:gd name="T70" fmla="*/ 23 w 124"/>
                <a:gd name="T71" fmla="*/ 187 h 198"/>
                <a:gd name="T72" fmla="*/ 32 w 124"/>
                <a:gd name="T73" fmla="*/ 192 h 198"/>
                <a:gd name="T74" fmla="*/ 43 w 124"/>
                <a:gd name="T75" fmla="*/ 196 h 198"/>
                <a:gd name="T76" fmla="*/ 56 w 124"/>
                <a:gd name="T77" fmla="*/ 198 h 198"/>
                <a:gd name="T78" fmla="*/ 56 w 124"/>
                <a:gd name="T7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98">
                  <a:moveTo>
                    <a:pt x="56" y="198"/>
                  </a:moveTo>
                  <a:lnTo>
                    <a:pt x="56" y="198"/>
                  </a:lnTo>
                  <a:lnTo>
                    <a:pt x="68" y="198"/>
                  </a:lnTo>
                  <a:lnTo>
                    <a:pt x="79" y="194"/>
                  </a:lnTo>
                  <a:lnTo>
                    <a:pt x="90" y="191"/>
                  </a:lnTo>
                  <a:lnTo>
                    <a:pt x="99" y="183"/>
                  </a:lnTo>
                  <a:lnTo>
                    <a:pt x="107" y="174"/>
                  </a:lnTo>
                  <a:lnTo>
                    <a:pt x="112" y="164"/>
                  </a:lnTo>
                  <a:lnTo>
                    <a:pt x="116" y="153"/>
                  </a:lnTo>
                  <a:lnTo>
                    <a:pt x="118" y="140"/>
                  </a:lnTo>
                  <a:lnTo>
                    <a:pt x="124" y="66"/>
                  </a:lnTo>
                  <a:lnTo>
                    <a:pt x="124" y="66"/>
                  </a:lnTo>
                  <a:lnTo>
                    <a:pt x="124" y="52"/>
                  </a:lnTo>
                  <a:lnTo>
                    <a:pt x="120" y="41"/>
                  </a:lnTo>
                  <a:lnTo>
                    <a:pt x="116" y="30"/>
                  </a:lnTo>
                  <a:lnTo>
                    <a:pt x="109" y="21"/>
                  </a:lnTo>
                  <a:lnTo>
                    <a:pt x="101" y="13"/>
                  </a:lnTo>
                  <a:lnTo>
                    <a:pt x="90" y="6"/>
                  </a:lnTo>
                  <a:lnTo>
                    <a:pt x="81" y="2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54" y="0"/>
                  </a:lnTo>
                  <a:lnTo>
                    <a:pt x="43" y="4"/>
                  </a:lnTo>
                  <a:lnTo>
                    <a:pt x="34" y="10"/>
                  </a:lnTo>
                  <a:lnTo>
                    <a:pt x="25" y="15"/>
                  </a:lnTo>
                  <a:lnTo>
                    <a:pt x="17" y="24"/>
                  </a:lnTo>
                  <a:lnTo>
                    <a:pt x="12" y="34"/>
                  </a:lnTo>
                  <a:lnTo>
                    <a:pt x="6" y="45"/>
                  </a:lnTo>
                  <a:lnTo>
                    <a:pt x="4" y="58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46"/>
                  </a:lnTo>
                  <a:lnTo>
                    <a:pt x="4" y="157"/>
                  </a:lnTo>
                  <a:lnTo>
                    <a:pt x="8" y="168"/>
                  </a:lnTo>
                  <a:lnTo>
                    <a:pt x="15" y="178"/>
                  </a:lnTo>
                  <a:lnTo>
                    <a:pt x="23" y="187"/>
                  </a:lnTo>
                  <a:lnTo>
                    <a:pt x="32" y="192"/>
                  </a:lnTo>
                  <a:lnTo>
                    <a:pt x="43" y="196"/>
                  </a:lnTo>
                  <a:lnTo>
                    <a:pt x="56" y="198"/>
                  </a:lnTo>
                  <a:lnTo>
                    <a:pt x="56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299"/>
            <p:cNvSpPr>
              <a:spLocks/>
            </p:cNvSpPr>
            <p:nvPr/>
          </p:nvSpPr>
          <p:spPr bwMode="auto">
            <a:xfrm>
              <a:off x="-3502025" y="3876675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00"/>
            <p:cNvSpPr>
              <a:spLocks noEditPoints="1"/>
            </p:cNvSpPr>
            <p:nvPr/>
          </p:nvSpPr>
          <p:spPr bwMode="auto">
            <a:xfrm>
              <a:off x="-3981450" y="3033713"/>
              <a:ext cx="1800225" cy="2117725"/>
            </a:xfrm>
            <a:custGeom>
              <a:avLst/>
              <a:gdLst>
                <a:gd name="T0" fmla="*/ 0 w 2267"/>
                <a:gd name="T1" fmla="*/ 2062 h 2669"/>
                <a:gd name="T2" fmla="*/ 487 w 2267"/>
                <a:gd name="T3" fmla="*/ 1984 h 2669"/>
                <a:gd name="T4" fmla="*/ 437 w 2267"/>
                <a:gd name="T5" fmla="*/ 2133 h 2669"/>
                <a:gd name="T6" fmla="*/ 959 w 2267"/>
                <a:gd name="T7" fmla="*/ 2659 h 2669"/>
                <a:gd name="T8" fmla="*/ 978 w 2267"/>
                <a:gd name="T9" fmla="*/ 2669 h 2669"/>
                <a:gd name="T10" fmla="*/ 2056 w 2267"/>
                <a:gd name="T11" fmla="*/ 2251 h 2669"/>
                <a:gd name="T12" fmla="*/ 2263 w 2267"/>
                <a:gd name="T13" fmla="*/ 1669 h 2669"/>
                <a:gd name="T14" fmla="*/ 1521 w 2267"/>
                <a:gd name="T15" fmla="*/ 1775 h 2669"/>
                <a:gd name="T16" fmla="*/ 1556 w 2267"/>
                <a:gd name="T17" fmla="*/ 1626 h 2669"/>
                <a:gd name="T18" fmla="*/ 1707 w 2267"/>
                <a:gd name="T19" fmla="*/ 1527 h 2669"/>
                <a:gd name="T20" fmla="*/ 1524 w 2267"/>
                <a:gd name="T21" fmla="*/ 1508 h 2669"/>
                <a:gd name="T22" fmla="*/ 1357 w 2267"/>
                <a:gd name="T23" fmla="*/ 1394 h 2669"/>
                <a:gd name="T24" fmla="*/ 1168 w 2267"/>
                <a:gd name="T25" fmla="*/ 1448 h 2669"/>
                <a:gd name="T26" fmla="*/ 976 w 2267"/>
                <a:gd name="T27" fmla="*/ 1310 h 2669"/>
                <a:gd name="T28" fmla="*/ 920 w 2267"/>
                <a:gd name="T29" fmla="*/ 1062 h 2669"/>
                <a:gd name="T30" fmla="*/ 1295 w 2267"/>
                <a:gd name="T31" fmla="*/ 750 h 2669"/>
                <a:gd name="T32" fmla="*/ 1273 w 2267"/>
                <a:gd name="T33" fmla="*/ 390 h 2669"/>
                <a:gd name="T34" fmla="*/ 1099 w 2267"/>
                <a:gd name="T35" fmla="*/ 131 h 2669"/>
                <a:gd name="T36" fmla="*/ 793 w 2267"/>
                <a:gd name="T37" fmla="*/ 2 h 2669"/>
                <a:gd name="T38" fmla="*/ 498 w 2267"/>
                <a:gd name="T39" fmla="*/ 73 h 2669"/>
                <a:gd name="T40" fmla="*/ 269 w 2267"/>
                <a:gd name="T41" fmla="*/ 314 h 2669"/>
                <a:gd name="T42" fmla="*/ 202 w 2267"/>
                <a:gd name="T43" fmla="*/ 640 h 2669"/>
                <a:gd name="T44" fmla="*/ 474 w 2267"/>
                <a:gd name="T45" fmla="*/ 1019 h 2669"/>
                <a:gd name="T46" fmla="*/ 582 w 2267"/>
                <a:gd name="T47" fmla="*/ 1068 h 2669"/>
                <a:gd name="T48" fmla="*/ 379 w 2267"/>
                <a:gd name="T49" fmla="*/ 1254 h 2669"/>
                <a:gd name="T50" fmla="*/ 340 w 2267"/>
                <a:gd name="T51" fmla="*/ 1594 h 2669"/>
                <a:gd name="T52" fmla="*/ 1082 w 2267"/>
                <a:gd name="T53" fmla="*/ 1501 h 2669"/>
                <a:gd name="T54" fmla="*/ 1260 w 2267"/>
                <a:gd name="T55" fmla="*/ 1484 h 2669"/>
                <a:gd name="T56" fmla="*/ 1452 w 2267"/>
                <a:gd name="T57" fmla="*/ 1545 h 2669"/>
                <a:gd name="T58" fmla="*/ 1468 w 2267"/>
                <a:gd name="T59" fmla="*/ 1670 h 2669"/>
                <a:gd name="T60" fmla="*/ 1336 w 2267"/>
                <a:gd name="T61" fmla="*/ 1786 h 2669"/>
                <a:gd name="T62" fmla="*/ 1209 w 2267"/>
                <a:gd name="T63" fmla="*/ 1738 h 2669"/>
                <a:gd name="T64" fmla="*/ 1039 w 2267"/>
                <a:gd name="T65" fmla="*/ 1614 h 2669"/>
                <a:gd name="T66" fmla="*/ 1013 w 2267"/>
                <a:gd name="T67" fmla="*/ 1693 h 2669"/>
                <a:gd name="T68" fmla="*/ 1269 w 2267"/>
                <a:gd name="T69" fmla="*/ 1861 h 2669"/>
                <a:gd name="T70" fmla="*/ 416 w 2267"/>
                <a:gd name="T71" fmla="*/ 1407 h 2669"/>
                <a:gd name="T72" fmla="*/ 625 w 2267"/>
                <a:gd name="T73" fmla="*/ 1129 h 2669"/>
                <a:gd name="T74" fmla="*/ 687 w 2267"/>
                <a:gd name="T75" fmla="*/ 1008 h 2669"/>
                <a:gd name="T76" fmla="*/ 435 w 2267"/>
                <a:gd name="T77" fmla="*/ 905 h 2669"/>
                <a:gd name="T78" fmla="*/ 280 w 2267"/>
                <a:gd name="T79" fmla="*/ 571 h 2669"/>
                <a:gd name="T80" fmla="*/ 483 w 2267"/>
                <a:gd name="T81" fmla="*/ 177 h 2669"/>
                <a:gd name="T82" fmla="*/ 765 w 2267"/>
                <a:gd name="T83" fmla="*/ 80 h 2669"/>
                <a:gd name="T84" fmla="*/ 1017 w 2267"/>
                <a:gd name="T85" fmla="*/ 166 h 2669"/>
                <a:gd name="T86" fmla="*/ 1230 w 2267"/>
                <a:gd name="T87" fmla="*/ 566 h 2669"/>
                <a:gd name="T88" fmla="*/ 1166 w 2267"/>
                <a:gd name="T89" fmla="*/ 838 h 2669"/>
                <a:gd name="T90" fmla="*/ 843 w 2267"/>
                <a:gd name="T91" fmla="*/ 993 h 2669"/>
                <a:gd name="T92" fmla="*/ 778 w 2267"/>
                <a:gd name="T93" fmla="*/ 1075 h 2669"/>
                <a:gd name="T94" fmla="*/ 907 w 2267"/>
                <a:gd name="T95" fmla="*/ 1355 h 2669"/>
                <a:gd name="T96" fmla="*/ 795 w 2267"/>
                <a:gd name="T97" fmla="*/ 1710 h 2669"/>
                <a:gd name="T98" fmla="*/ 618 w 2267"/>
                <a:gd name="T99" fmla="*/ 1616 h 2669"/>
                <a:gd name="T100" fmla="*/ 614 w 2267"/>
                <a:gd name="T101" fmla="*/ 1301 h 2669"/>
                <a:gd name="T102" fmla="*/ 524 w 2267"/>
                <a:gd name="T103" fmla="*/ 1564 h 2669"/>
                <a:gd name="T104" fmla="*/ 651 w 2267"/>
                <a:gd name="T105" fmla="*/ 1781 h 2669"/>
                <a:gd name="T106" fmla="*/ 791 w 2267"/>
                <a:gd name="T107" fmla="*/ 1795 h 2669"/>
                <a:gd name="T108" fmla="*/ 870 w 2267"/>
                <a:gd name="T109" fmla="*/ 1934 h 2669"/>
                <a:gd name="T110" fmla="*/ 754 w 2267"/>
                <a:gd name="T111" fmla="*/ 2079 h 2669"/>
                <a:gd name="T112" fmla="*/ 577 w 2267"/>
                <a:gd name="T113" fmla="*/ 1999 h 2669"/>
                <a:gd name="T114" fmla="*/ 519 w 2267"/>
                <a:gd name="T115" fmla="*/ 1838 h 2669"/>
                <a:gd name="T116" fmla="*/ 416 w 2267"/>
                <a:gd name="T117" fmla="*/ 1407 h 2669"/>
                <a:gd name="T118" fmla="*/ 772 w 2267"/>
                <a:gd name="T119" fmla="*/ 2156 h 2669"/>
                <a:gd name="T120" fmla="*/ 1080 w 2267"/>
                <a:gd name="T121" fmla="*/ 2027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7" h="2669">
                  <a:moveTo>
                    <a:pt x="409" y="1816"/>
                  </a:moveTo>
                  <a:lnTo>
                    <a:pt x="409" y="1816"/>
                  </a:lnTo>
                  <a:lnTo>
                    <a:pt x="401" y="1881"/>
                  </a:lnTo>
                  <a:lnTo>
                    <a:pt x="399" y="1907"/>
                  </a:lnTo>
                  <a:lnTo>
                    <a:pt x="28" y="2027"/>
                  </a:lnTo>
                  <a:lnTo>
                    <a:pt x="28" y="2027"/>
                  </a:lnTo>
                  <a:lnTo>
                    <a:pt x="21" y="2031"/>
                  </a:lnTo>
                  <a:lnTo>
                    <a:pt x="13" y="2034"/>
                  </a:lnTo>
                  <a:lnTo>
                    <a:pt x="7" y="2040"/>
                  </a:lnTo>
                  <a:lnTo>
                    <a:pt x="4" y="2047"/>
                  </a:lnTo>
                  <a:lnTo>
                    <a:pt x="0" y="2055"/>
                  </a:lnTo>
                  <a:lnTo>
                    <a:pt x="0" y="2062"/>
                  </a:lnTo>
                  <a:lnTo>
                    <a:pt x="0" y="2072"/>
                  </a:lnTo>
                  <a:lnTo>
                    <a:pt x="2" y="2079"/>
                  </a:lnTo>
                  <a:lnTo>
                    <a:pt x="2" y="2079"/>
                  </a:lnTo>
                  <a:lnTo>
                    <a:pt x="7" y="2090"/>
                  </a:lnTo>
                  <a:lnTo>
                    <a:pt x="17" y="2100"/>
                  </a:lnTo>
                  <a:lnTo>
                    <a:pt x="28" y="2105"/>
                  </a:lnTo>
                  <a:lnTo>
                    <a:pt x="41" y="2107"/>
                  </a:lnTo>
                  <a:lnTo>
                    <a:pt x="41" y="2107"/>
                  </a:lnTo>
                  <a:lnTo>
                    <a:pt x="52" y="2105"/>
                  </a:lnTo>
                  <a:lnTo>
                    <a:pt x="483" y="1967"/>
                  </a:lnTo>
                  <a:lnTo>
                    <a:pt x="483" y="1967"/>
                  </a:lnTo>
                  <a:lnTo>
                    <a:pt x="487" y="1984"/>
                  </a:lnTo>
                  <a:lnTo>
                    <a:pt x="491" y="2001"/>
                  </a:lnTo>
                  <a:lnTo>
                    <a:pt x="496" y="2016"/>
                  </a:lnTo>
                  <a:lnTo>
                    <a:pt x="504" y="2032"/>
                  </a:lnTo>
                  <a:lnTo>
                    <a:pt x="511" y="2047"/>
                  </a:lnTo>
                  <a:lnTo>
                    <a:pt x="521" y="2060"/>
                  </a:lnTo>
                  <a:lnTo>
                    <a:pt x="530" y="2075"/>
                  </a:lnTo>
                  <a:lnTo>
                    <a:pt x="541" y="2088"/>
                  </a:lnTo>
                  <a:lnTo>
                    <a:pt x="459" y="2115"/>
                  </a:lnTo>
                  <a:lnTo>
                    <a:pt x="459" y="2115"/>
                  </a:lnTo>
                  <a:lnTo>
                    <a:pt x="450" y="2118"/>
                  </a:lnTo>
                  <a:lnTo>
                    <a:pt x="442" y="2126"/>
                  </a:lnTo>
                  <a:lnTo>
                    <a:pt x="437" y="2133"/>
                  </a:lnTo>
                  <a:lnTo>
                    <a:pt x="433" y="2144"/>
                  </a:lnTo>
                  <a:lnTo>
                    <a:pt x="433" y="2144"/>
                  </a:lnTo>
                  <a:lnTo>
                    <a:pt x="431" y="2154"/>
                  </a:lnTo>
                  <a:lnTo>
                    <a:pt x="433" y="2165"/>
                  </a:lnTo>
                  <a:lnTo>
                    <a:pt x="437" y="2174"/>
                  </a:lnTo>
                  <a:lnTo>
                    <a:pt x="444" y="2182"/>
                  </a:lnTo>
                  <a:lnTo>
                    <a:pt x="957" y="2659"/>
                  </a:lnTo>
                  <a:lnTo>
                    <a:pt x="957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59" y="2659"/>
                  </a:lnTo>
                  <a:lnTo>
                    <a:pt x="961" y="2661"/>
                  </a:lnTo>
                  <a:lnTo>
                    <a:pt x="961" y="2661"/>
                  </a:lnTo>
                  <a:lnTo>
                    <a:pt x="965" y="2663"/>
                  </a:lnTo>
                  <a:lnTo>
                    <a:pt x="965" y="2663"/>
                  </a:lnTo>
                  <a:lnTo>
                    <a:pt x="968" y="2665"/>
                  </a:lnTo>
                  <a:lnTo>
                    <a:pt x="968" y="2665"/>
                  </a:lnTo>
                  <a:lnTo>
                    <a:pt x="970" y="2667"/>
                  </a:lnTo>
                  <a:lnTo>
                    <a:pt x="970" y="2667"/>
                  </a:lnTo>
                  <a:lnTo>
                    <a:pt x="976" y="2669"/>
                  </a:lnTo>
                  <a:lnTo>
                    <a:pt x="976" y="2669"/>
                  </a:lnTo>
                  <a:lnTo>
                    <a:pt x="978" y="2669"/>
                  </a:lnTo>
                  <a:lnTo>
                    <a:pt x="978" y="2669"/>
                  </a:lnTo>
                  <a:lnTo>
                    <a:pt x="985" y="2669"/>
                  </a:lnTo>
                  <a:lnTo>
                    <a:pt x="985" y="2669"/>
                  </a:lnTo>
                  <a:lnTo>
                    <a:pt x="993" y="2669"/>
                  </a:lnTo>
                  <a:lnTo>
                    <a:pt x="1000" y="2667"/>
                  </a:lnTo>
                  <a:lnTo>
                    <a:pt x="2041" y="2262"/>
                  </a:lnTo>
                  <a:lnTo>
                    <a:pt x="2041" y="2262"/>
                  </a:lnTo>
                  <a:lnTo>
                    <a:pt x="2049" y="2256"/>
                  </a:lnTo>
                  <a:lnTo>
                    <a:pt x="2049" y="2256"/>
                  </a:lnTo>
                  <a:lnTo>
                    <a:pt x="2053" y="2255"/>
                  </a:lnTo>
                  <a:lnTo>
                    <a:pt x="2053" y="2255"/>
                  </a:lnTo>
                  <a:lnTo>
                    <a:pt x="2056" y="2251"/>
                  </a:lnTo>
                  <a:lnTo>
                    <a:pt x="2056" y="2251"/>
                  </a:lnTo>
                  <a:lnTo>
                    <a:pt x="2058" y="2247"/>
                  </a:lnTo>
                  <a:lnTo>
                    <a:pt x="2058" y="2247"/>
                  </a:lnTo>
                  <a:lnTo>
                    <a:pt x="2062" y="2241"/>
                  </a:lnTo>
                  <a:lnTo>
                    <a:pt x="2062" y="2241"/>
                  </a:lnTo>
                  <a:lnTo>
                    <a:pt x="2064" y="2238"/>
                  </a:lnTo>
                  <a:lnTo>
                    <a:pt x="2064" y="2238"/>
                  </a:lnTo>
                  <a:lnTo>
                    <a:pt x="2064" y="2236"/>
                  </a:lnTo>
                  <a:lnTo>
                    <a:pt x="2265" y="1702"/>
                  </a:lnTo>
                  <a:lnTo>
                    <a:pt x="2265" y="1702"/>
                  </a:lnTo>
                  <a:lnTo>
                    <a:pt x="2267" y="1691"/>
                  </a:lnTo>
                  <a:lnTo>
                    <a:pt x="2267" y="1680"/>
                  </a:lnTo>
                  <a:lnTo>
                    <a:pt x="2263" y="1669"/>
                  </a:lnTo>
                  <a:lnTo>
                    <a:pt x="2256" y="1659"/>
                  </a:lnTo>
                  <a:lnTo>
                    <a:pt x="2256" y="1659"/>
                  </a:lnTo>
                  <a:lnTo>
                    <a:pt x="2247" y="1654"/>
                  </a:lnTo>
                  <a:lnTo>
                    <a:pt x="2235" y="1650"/>
                  </a:lnTo>
                  <a:lnTo>
                    <a:pt x="2226" y="1650"/>
                  </a:lnTo>
                  <a:lnTo>
                    <a:pt x="2215" y="1652"/>
                  </a:lnTo>
                  <a:lnTo>
                    <a:pt x="1620" y="1838"/>
                  </a:lnTo>
                  <a:lnTo>
                    <a:pt x="1549" y="1784"/>
                  </a:lnTo>
                  <a:lnTo>
                    <a:pt x="1549" y="1784"/>
                  </a:lnTo>
                  <a:lnTo>
                    <a:pt x="1541" y="1779"/>
                  </a:lnTo>
                  <a:lnTo>
                    <a:pt x="1532" y="1775"/>
                  </a:lnTo>
                  <a:lnTo>
                    <a:pt x="1521" y="1775"/>
                  </a:lnTo>
                  <a:lnTo>
                    <a:pt x="1511" y="1777"/>
                  </a:lnTo>
                  <a:lnTo>
                    <a:pt x="1500" y="1781"/>
                  </a:lnTo>
                  <a:lnTo>
                    <a:pt x="1500" y="1781"/>
                  </a:lnTo>
                  <a:lnTo>
                    <a:pt x="1511" y="1764"/>
                  </a:lnTo>
                  <a:lnTo>
                    <a:pt x="1524" y="1747"/>
                  </a:lnTo>
                  <a:lnTo>
                    <a:pt x="1534" y="1728"/>
                  </a:lnTo>
                  <a:lnTo>
                    <a:pt x="1541" y="1708"/>
                  </a:lnTo>
                  <a:lnTo>
                    <a:pt x="1547" y="1689"/>
                  </a:lnTo>
                  <a:lnTo>
                    <a:pt x="1552" y="1669"/>
                  </a:lnTo>
                  <a:lnTo>
                    <a:pt x="1554" y="1646"/>
                  </a:lnTo>
                  <a:lnTo>
                    <a:pt x="1556" y="1626"/>
                  </a:lnTo>
                  <a:lnTo>
                    <a:pt x="1556" y="1626"/>
                  </a:lnTo>
                  <a:lnTo>
                    <a:pt x="1554" y="1618"/>
                  </a:lnTo>
                  <a:lnTo>
                    <a:pt x="1683" y="1577"/>
                  </a:lnTo>
                  <a:lnTo>
                    <a:pt x="1683" y="1577"/>
                  </a:lnTo>
                  <a:lnTo>
                    <a:pt x="1691" y="1573"/>
                  </a:lnTo>
                  <a:lnTo>
                    <a:pt x="1696" y="1570"/>
                  </a:lnTo>
                  <a:lnTo>
                    <a:pt x="1702" y="1564"/>
                  </a:lnTo>
                  <a:lnTo>
                    <a:pt x="1705" y="1557"/>
                  </a:lnTo>
                  <a:lnTo>
                    <a:pt x="1709" y="1551"/>
                  </a:lnTo>
                  <a:lnTo>
                    <a:pt x="1709" y="1544"/>
                  </a:lnTo>
                  <a:lnTo>
                    <a:pt x="1709" y="1534"/>
                  </a:lnTo>
                  <a:lnTo>
                    <a:pt x="1707" y="1527"/>
                  </a:lnTo>
                  <a:lnTo>
                    <a:pt x="1707" y="1527"/>
                  </a:lnTo>
                  <a:lnTo>
                    <a:pt x="1705" y="1519"/>
                  </a:lnTo>
                  <a:lnTo>
                    <a:pt x="1700" y="1514"/>
                  </a:lnTo>
                  <a:lnTo>
                    <a:pt x="1694" y="1508"/>
                  </a:lnTo>
                  <a:lnTo>
                    <a:pt x="1689" y="1504"/>
                  </a:lnTo>
                  <a:lnTo>
                    <a:pt x="1681" y="1501"/>
                  </a:lnTo>
                  <a:lnTo>
                    <a:pt x="1674" y="1499"/>
                  </a:lnTo>
                  <a:lnTo>
                    <a:pt x="1666" y="1499"/>
                  </a:lnTo>
                  <a:lnTo>
                    <a:pt x="1657" y="1501"/>
                  </a:lnTo>
                  <a:lnTo>
                    <a:pt x="1539" y="1540"/>
                  </a:lnTo>
                  <a:lnTo>
                    <a:pt x="1539" y="1540"/>
                  </a:lnTo>
                  <a:lnTo>
                    <a:pt x="1532" y="1523"/>
                  </a:lnTo>
                  <a:lnTo>
                    <a:pt x="1524" y="1508"/>
                  </a:lnTo>
                  <a:lnTo>
                    <a:pt x="1515" y="1493"/>
                  </a:lnTo>
                  <a:lnTo>
                    <a:pt x="1504" y="1480"/>
                  </a:lnTo>
                  <a:lnTo>
                    <a:pt x="1493" y="1467"/>
                  </a:lnTo>
                  <a:lnTo>
                    <a:pt x="1482" y="1454"/>
                  </a:lnTo>
                  <a:lnTo>
                    <a:pt x="1468" y="1443"/>
                  </a:lnTo>
                  <a:lnTo>
                    <a:pt x="1454" y="1433"/>
                  </a:lnTo>
                  <a:lnTo>
                    <a:pt x="1439" y="1424"/>
                  </a:lnTo>
                  <a:lnTo>
                    <a:pt x="1424" y="1417"/>
                  </a:lnTo>
                  <a:lnTo>
                    <a:pt x="1409" y="1409"/>
                  </a:lnTo>
                  <a:lnTo>
                    <a:pt x="1392" y="1404"/>
                  </a:lnTo>
                  <a:lnTo>
                    <a:pt x="1375" y="1398"/>
                  </a:lnTo>
                  <a:lnTo>
                    <a:pt x="1357" y="1394"/>
                  </a:lnTo>
                  <a:lnTo>
                    <a:pt x="1338" y="1392"/>
                  </a:lnTo>
                  <a:lnTo>
                    <a:pt x="1321" y="1392"/>
                  </a:lnTo>
                  <a:lnTo>
                    <a:pt x="1321" y="1392"/>
                  </a:lnTo>
                  <a:lnTo>
                    <a:pt x="1299" y="1392"/>
                  </a:lnTo>
                  <a:lnTo>
                    <a:pt x="1278" y="1396"/>
                  </a:lnTo>
                  <a:lnTo>
                    <a:pt x="1260" y="1400"/>
                  </a:lnTo>
                  <a:lnTo>
                    <a:pt x="1239" y="1405"/>
                  </a:lnTo>
                  <a:lnTo>
                    <a:pt x="1220" y="1415"/>
                  </a:lnTo>
                  <a:lnTo>
                    <a:pt x="1202" y="1424"/>
                  </a:lnTo>
                  <a:lnTo>
                    <a:pt x="1185" y="1435"/>
                  </a:lnTo>
                  <a:lnTo>
                    <a:pt x="1168" y="1448"/>
                  </a:lnTo>
                  <a:lnTo>
                    <a:pt x="1168" y="1448"/>
                  </a:lnTo>
                  <a:lnTo>
                    <a:pt x="1133" y="1435"/>
                  </a:lnTo>
                  <a:lnTo>
                    <a:pt x="1107" y="1422"/>
                  </a:lnTo>
                  <a:lnTo>
                    <a:pt x="1088" y="1413"/>
                  </a:lnTo>
                  <a:lnTo>
                    <a:pt x="1073" y="1405"/>
                  </a:lnTo>
                  <a:lnTo>
                    <a:pt x="1073" y="1405"/>
                  </a:lnTo>
                  <a:lnTo>
                    <a:pt x="1052" y="1390"/>
                  </a:lnTo>
                  <a:lnTo>
                    <a:pt x="1034" y="1374"/>
                  </a:lnTo>
                  <a:lnTo>
                    <a:pt x="1017" y="1359"/>
                  </a:lnTo>
                  <a:lnTo>
                    <a:pt x="1002" y="1344"/>
                  </a:lnTo>
                  <a:lnTo>
                    <a:pt x="983" y="1321"/>
                  </a:lnTo>
                  <a:lnTo>
                    <a:pt x="976" y="1310"/>
                  </a:lnTo>
                  <a:lnTo>
                    <a:pt x="976" y="1310"/>
                  </a:lnTo>
                  <a:lnTo>
                    <a:pt x="953" y="1254"/>
                  </a:lnTo>
                  <a:lnTo>
                    <a:pt x="924" y="1189"/>
                  </a:lnTo>
                  <a:lnTo>
                    <a:pt x="892" y="1131"/>
                  </a:lnTo>
                  <a:lnTo>
                    <a:pt x="879" y="1109"/>
                  </a:lnTo>
                  <a:lnTo>
                    <a:pt x="870" y="1096"/>
                  </a:lnTo>
                  <a:lnTo>
                    <a:pt x="870" y="1096"/>
                  </a:lnTo>
                  <a:lnTo>
                    <a:pt x="868" y="1090"/>
                  </a:lnTo>
                  <a:lnTo>
                    <a:pt x="868" y="1083"/>
                  </a:lnTo>
                  <a:lnTo>
                    <a:pt x="868" y="1075"/>
                  </a:lnTo>
                  <a:lnTo>
                    <a:pt x="868" y="1070"/>
                  </a:lnTo>
                  <a:lnTo>
                    <a:pt x="868" y="1070"/>
                  </a:lnTo>
                  <a:lnTo>
                    <a:pt x="920" y="1062"/>
                  </a:lnTo>
                  <a:lnTo>
                    <a:pt x="968" y="1053"/>
                  </a:lnTo>
                  <a:lnTo>
                    <a:pt x="1013" y="1040"/>
                  </a:lnTo>
                  <a:lnTo>
                    <a:pt x="1056" y="1023"/>
                  </a:lnTo>
                  <a:lnTo>
                    <a:pt x="1095" y="1002"/>
                  </a:lnTo>
                  <a:lnTo>
                    <a:pt x="1133" y="980"/>
                  </a:lnTo>
                  <a:lnTo>
                    <a:pt x="1166" y="956"/>
                  </a:lnTo>
                  <a:lnTo>
                    <a:pt x="1196" y="928"/>
                  </a:lnTo>
                  <a:lnTo>
                    <a:pt x="1222" y="898"/>
                  </a:lnTo>
                  <a:lnTo>
                    <a:pt x="1246" y="864"/>
                  </a:lnTo>
                  <a:lnTo>
                    <a:pt x="1265" y="829"/>
                  </a:lnTo>
                  <a:lnTo>
                    <a:pt x="1282" y="790"/>
                  </a:lnTo>
                  <a:lnTo>
                    <a:pt x="1295" y="750"/>
                  </a:lnTo>
                  <a:lnTo>
                    <a:pt x="1304" y="707"/>
                  </a:lnTo>
                  <a:lnTo>
                    <a:pt x="1310" y="661"/>
                  </a:lnTo>
                  <a:lnTo>
                    <a:pt x="1312" y="614"/>
                  </a:lnTo>
                  <a:lnTo>
                    <a:pt x="1312" y="614"/>
                  </a:lnTo>
                  <a:lnTo>
                    <a:pt x="1312" y="584"/>
                  </a:lnTo>
                  <a:lnTo>
                    <a:pt x="1310" y="556"/>
                  </a:lnTo>
                  <a:lnTo>
                    <a:pt x="1306" y="528"/>
                  </a:lnTo>
                  <a:lnTo>
                    <a:pt x="1302" y="500"/>
                  </a:lnTo>
                  <a:lnTo>
                    <a:pt x="1297" y="472"/>
                  </a:lnTo>
                  <a:lnTo>
                    <a:pt x="1289" y="444"/>
                  </a:lnTo>
                  <a:lnTo>
                    <a:pt x="1282" y="418"/>
                  </a:lnTo>
                  <a:lnTo>
                    <a:pt x="1273" y="390"/>
                  </a:lnTo>
                  <a:lnTo>
                    <a:pt x="1263" y="364"/>
                  </a:lnTo>
                  <a:lnTo>
                    <a:pt x="1252" y="338"/>
                  </a:lnTo>
                  <a:lnTo>
                    <a:pt x="1239" y="312"/>
                  </a:lnTo>
                  <a:lnTo>
                    <a:pt x="1226" y="288"/>
                  </a:lnTo>
                  <a:lnTo>
                    <a:pt x="1211" y="263"/>
                  </a:lnTo>
                  <a:lnTo>
                    <a:pt x="1196" y="239"/>
                  </a:lnTo>
                  <a:lnTo>
                    <a:pt x="1179" y="217"/>
                  </a:lnTo>
                  <a:lnTo>
                    <a:pt x="1162" y="194"/>
                  </a:lnTo>
                  <a:lnTo>
                    <a:pt x="1162" y="194"/>
                  </a:lnTo>
                  <a:lnTo>
                    <a:pt x="1142" y="172"/>
                  </a:lnTo>
                  <a:lnTo>
                    <a:pt x="1121" y="151"/>
                  </a:lnTo>
                  <a:lnTo>
                    <a:pt x="1099" y="131"/>
                  </a:lnTo>
                  <a:lnTo>
                    <a:pt x="1079" y="112"/>
                  </a:lnTo>
                  <a:lnTo>
                    <a:pt x="1054" y="94"/>
                  </a:lnTo>
                  <a:lnTo>
                    <a:pt x="1032" y="79"/>
                  </a:lnTo>
                  <a:lnTo>
                    <a:pt x="1008" y="64"/>
                  </a:lnTo>
                  <a:lnTo>
                    <a:pt x="981" y="51"/>
                  </a:lnTo>
                  <a:lnTo>
                    <a:pt x="955" y="39"/>
                  </a:lnTo>
                  <a:lnTo>
                    <a:pt x="931" y="30"/>
                  </a:lnTo>
                  <a:lnTo>
                    <a:pt x="903" y="21"/>
                  </a:lnTo>
                  <a:lnTo>
                    <a:pt x="877" y="13"/>
                  </a:lnTo>
                  <a:lnTo>
                    <a:pt x="849" y="8"/>
                  </a:lnTo>
                  <a:lnTo>
                    <a:pt x="821" y="4"/>
                  </a:lnTo>
                  <a:lnTo>
                    <a:pt x="793" y="2"/>
                  </a:lnTo>
                  <a:lnTo>
                    <a:pt x="765" y="0"/>
                  </a:lnTo>
                  <a:lnTo>
                    <a:pt x="765" y="0"/>
                  </a:lnTo>
                  <a:lnTo>
                    <a:pt x="737" y="2"/>
                  </a:lnTo>
                  <a:lnTo>
                    <a:pt x="709" y="4"/>
                  </a:lnTo>
                  <a:lnTo>
                    <a:pt x="681" y="8"/>
                  </a:lnTo>
                  <a:lnTo>
                    <a:pt x="653" y="13"/>
                  </a:lnTo>
                  <a:lnTo>
                    <a:pt x="625" y="21"/>
                  </a:lnTo>
                  <a:lnTo>
                    <a:pt x="599" y="28"/>
                  </a:lnTo>
                  <a:lnTo>
                    <a:pt x="573" y="38"/>
                  </a:lnTo>
                  <a:lnTo>
                    <a:pt x="547" y="49"/>
                  </a:lnTo>
                  <a:lnTo>
                    <a:pt x="522" y="60"/>
                  </a:lnTo>
                  <a:lnTo>
                    <a:pt x="498" y="73"/>
                  </a:lnTo>
                  <a:lnTo>
                    <a:pt x="474" y="88"/>
                  </a:lnTo>
                  <a:lnTo>
                    <a:pt x="452" y="105"/>
                  </a:lnTo>
                  <a:lnTo>
                    <a:pt x="429" y="121"/>
                  </a:lnTo>
                  <a:lnTo>
                    <a:pt x="407" y="138"/>
                  </a:lnTo>
                  <a:lnTo>
                    <a:pt x="386" y="157"/>
                  </a:lnTo>
                  <a:lnTo>
                    <a:pt x="368" y="177"/>
                  </a:lnTo>
                  <a:lnTo>
                    <a:pt x="349" y="198"/>
                  </a:lnTo>
                  <a:lnTo>
                    <a:pt x="330" y="219"/>
                  </a:lnTo>
                  <a:lnTo>
                    <a:pt x="313" y="243"/>
                  </a:lnTo>
                  <a:lnTo>
                    <a:pt x="297" y="265"/>
                  </a:lnTo>
                  <a:lnTo>
                    <a:pt x="282" y="289"/>
                  </a:lnTo>
                  <a:lnTo>
                    <a:pt x="269" y="314"/>
                  </a:lnTo>
                  <a:lnTo>
                    <a:pt x="256" y="340"/>
                  </a:lnTo>
                  <a:lnTo>
                    <a:pt x="244" y="366"/>
                  </a:lnTo>
                  <a:lnTo>
                    <a:pt x="235" y="392"/>
                  </a:lnTo>
                  <a:lnTo>
                    <a:pt x="226" y="420"/>
                  </a:lnTo>
                  <a:lnTo>
                    <a:pt x="218" y="448"/>
                  </a:lnTo>
                  <a:lnTo>
                    <a:pt x="211" y="476"/>
                  </a:lnTo>
                  <a:lnTo>
                    <a:pt x="205" y="506"/>
                  </a:lnTo>
                  <a:lnTo>
                    <a:pt x="202" y="536"/>
                  </a:lnTo>
                  <a:lnTo>
                    <a:pt x="200" y="564"/>
                  </a:lnTo>
                  <a:lnTo>
                    <a:pt x="200" y="596"/>
                  </a:lnTo>
                  <a:lnTo>
                    <a:pt x="200" y="596"/>
                  </a:lnTo>
                  <a:lnTo>
                    <a:pt x="202" y="640"/>
                  </a:lnTo>
                  <a:lnTo>
                    <a:pt x="207" y="683"/>
                  </a:lnTo>
                  <a:lnTo>
                    <a:pt x="215" y="724"/>
                  </a:lnTo>
                  <a:lnTo>
                    <a:pt x="228" y="763"/>
                  </a:lnTo>
                  <a:lnTo>
                    <a:pt x="243" y="801"/>
                  </a:lnTo>
                  <a:lnTo>
                    <a:pt x="261" y="836"/>
                  </a:lnTo>
                  <a:lnTo>
                    <a:pt x="282" y="870"/>
                  </a:lnTo>
                  <a:lnTo>
                    <a:pt x="308" y="900"/>
                  </a:lnTo>
                  <a:lnTo>
                    <a:pt x="334" y="930"/>
                  </a:lnTo>
                  <a:lnTo>
                    <a:pt x="366" y="956"/>
                  </a:lnTo>
                  <a:lnTo>
                    <a:pt x="399" y="980"/>
                  </a:lnTo>
                  <a:lnTo>
                    <a:pt x="435" y="1000"/>
                  </a:lnTo>
                  <a:lnTo>
                    <a:pt x="474" y="1019"/>
                  </a:lnTo>
                  <a:lnTo>
                    <a:pt x="515" y="1036"/>
                  </a:lnTo>
                  <a:lnTo>
                    <a:pt x="560" y="1049"/>
                  </a:lnTo>
                  <a:lnTo>
                    <a:pt x="606" y="1060"/>
                  </a:lnTo>
                  <a:lnTo>
                    <a:pt x="606" y="1060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6" y="1062"/>
                  </a:lnTo>
                  <a:lnTo>
                    <a:pt x="605" y="1062"/>
                  </a:lnTo>
                  <a:lnTo>
                    <a:pt x="605" y="1062"/>
                  </a:lnTo>
                  <a:lnTo>
                    <a:pt x="582" y="1068"/>
                  </a:lnTo>
                  <a:lnTo>
                    <a:pt x="562" y="1073"/>
                  </a:lnTo>
                  <a:lnTo>
                    <a:pt x="541" y="1081"/>
                  </a:lnTo>
                  <a:lnTo>
                    <a:pt x="522" y="1090"/>
                  </a:lnTo>
                  <a:lnTo>
                    <a:pt x="506" y="1101"/>
                  </a:lnTo>
                  <a:lnTo>
                    <a:pt x="489" y="1114"/>
                  </a:lnTo>
                  <a:lnTo>
                    <a:pt x="474" y="1125"/>
                  </a:lnTo>
                  <a:lnTo>
                    <a:pt x="459" y="1140"/>
                  </a:lnTo>
                  <a:lnTo>
                    <a:pt x="433" y="1168"/>
                  </a:lnTo>
                  <a:lnTo>
                    <a:pt x="411" y="1198"/>
                  </a:lnTo>
                  <a:lnTo>
                    <a:pt x="394" y="1228"/>
                  </a:lnTo>
                  <a:lnTo>
                    <a:pt x="379" y="1254"/>
                  </a:lnTo>
                  <a:lnTo>
                    <a:pt x="379" y="1254"/>
                  </a:lnTo>
                  <a:lnTo>
                    <a:pt x="369" y="1271"/>
                  </a:lnTo>
                  <a:lnTo>
                    <a:pt x="364" y="1288"/>
                  </a:lnTo>
                  <a:lnTo>
                    <a:pt x="351" y="1323"/>
                  </a:lnTo>
                  <a:lnTo>
                    <a:pt x="343" y="1361"/>
                  </a:lnTo>
                  <a:lnTo>
                    <a:pt x="338" y="1398"/>
                  </a:lnTo>
                  <a:lnTo>
                    <a:pt x="338" y="1398"/>
                  </a:lnTo>
                  <a:lnTo>
                    <a:pt x="336" y="1407"/>
                  </a:lnTo>
                  <a:lnTo>
                    <a:pt x="334" y="1433"/>
                  </a:lnTo>
                  <a:lnTo>
                    <a:pt x="332" y="1476"/>
                  </a:lnTo>
                  <a:lnTo>
                    <a:pt x="334" y="1530"/>
                  </a:lnTo>
                  <a:lnTo>
                    <a:pt x="336" y="1560"/>
                  </a:lnTo>
                  <a:lnTo>
                    <a:pt x="340" y="1594"/>
                  </a:lnTo>
                  <a:lnTo>
                    <a:pt x="345" y="1629"/>
                  </a:lnTo>
                  <a:lnTo>
                    <a:pt x="353" y="1665"/>
                  </a:lnTo>
                  <a:lnTo>
                    <a:pt x="364" y="1702"/>
                  </a:lnTo>
                  <a:lnTo>
                    <a:pt x="375" y="1739"/>
                  </a:lnTo>
                  <a:lnTo>
                    <a:pt x="390" y="1779"/>
                  </a:lnTo>
                  <a:lnTo>
                    <a:pt x="409" y="1816"/>
                  </a:lnTo>
                  <a:lnTo>
                    <a:pt x="409" y="1816"/>
                  </a:lnTo>
                  <a:close/>
                  <a:moveTo>
                    <a:pt x="1024" y="1467"/>
                  </a:moveTo>
                  <a:lnTo>
                    <a:pt x="1024" y="1467"/>
                  </a:lnTo>
                  <a:lnTo>
                    <a:pt x="1036" y="1476"/>
                  </a:lnTo>
                  <a:lnTo>
                    <a:pt x="1051" y="1484"/>
                  </a:lnTo>
                  <a:lnTo>
                    <a:pt x="1082" y="1501"/>
                  </a:lnTo>
                  <a:lnTo>
                    <a:pt x="1121" y="1516"/>
                  </a:lnTo>
                  <a:lnTo>
                    <a:pt x="1168" y="1530"/>
                  </a:lnTo>
                  <a:lnTo>
                    <a:pt x="1168" y="1530"/>
                  </a:lnTo>
                  <a:lnTo>
                    <a:pt x="1179" y="1532"/>
                  </a:lnTo>
                  <a:lnTo>
                    <a:pt x="1190" y="1530"/>
                  </a:lnTo>
                  <a:lnTo>
                    <a:pt x="1200" y="1527"/>
                  </a:lnTo>
                  <a:lnTo>
                    <a:pt x="1209" y="1521"/>
                  </a:lnTo>
                  <a:lnTo>
                    <a:pt x="1209" y="1521"/>
                  </a:lnTo>
                  <a:lnTo>
                    <a:pt x="1220" y="1510"/>
                  </a:lnTo>
                  <a:lnTo>
                    <a:pt x="1232" y="1499"/>
                  </a:lnTo>
                  <a:lnTo>
                    <a:pt x="1246" y="1491"/>
                  </a:lnTo>
                  <a:lnTo>
                    <a:pt x="1260" y="1484"/>
                  </a:lnTo>
                  <a:lnTo>
                    <a:pt x="1274" y="1478"/>
                  </a:lnTo>
                  <a:lnTo>
                    <a:pt x="1289" y="1474"/>
                  </a:lnTo>
                  <a:lnTo>
                    <a:pt x="1304" y="1473"/>
                  </a:lnTo>
                  <a:lnTo>
                    <a:pt x="1321" y="1471"/>
                  </a:lnTo>
                  <a:lnTo>
                    <a:pt x="1321" y="1471"/>
                  </a:lnTo>
                  <a:lnTo>
                    <a:pt x="1343" y="1473"/>
                  </a:lnTo>
                  <a:lnTo>
                    <a:pt x="1366" y="1478"/>
                  </a:lnTo>
                  <a:lnTo>
                    <a:pt x="1386" y="1486"/>
                  </a:lnTo>
                  <a:lnTo>
                    <a:pt x="1407" y="1497"/>
                  </a:lnTo>
                  <a:lnTo>
                    <a:pt x="1424" y="1512"/>
                  </a:lnTo>
                  <a:lnTo>
                    <a:pt x="1439" y="1527"/>
                  </a:lnTo>
                  <a:lnTo>
                    <a:pt x="1452" y="1545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3" y="1564"/>
                  </a:lnTo>
                  <a:lnTo>
                    <a:pt x="1467" y="1575"/>
                  </a:lnTo>
                  <a:lnTo>
                    <a:pt x="1470" y="1586"/>
                  </a:lnTo>
                  <a:lnTo>
                    <a:pt x="1474" y="1598"/>
                  </a:lnTo>
                  <a:lnTo>
                    <a:pt x="1474" y="1609"/>
                  </a:lnTo>
                  <a:lnTo>
                    <a:pt x="1476" y="1629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74" y="1644"/>
                  </a:lnTo>
                  <a:lnTo>
                    <a:pt x="1468" y="1670"/>
                  </a:lnTo>
                  <a:lnTo>
                    <a:pt x="1459" y="1695"/>
                  </a:lnTo>
                  <a:lnTo>
                    <a:pt x="1446" y="1717"/>
                  </a:lnTo>
                  <a:lnTo>
                    <a:pt x="1439" y="1728"/>
                  </a:lnTo>
                  <a:lnTo>
                    <a:pt x="1429" y="1738"/>
                  </a:lnTo>
                  <a:lnTo>
                    <a:pt x="1429" y="1738"/>
                  </a:lnTo>
                  <a:lnTo>
                    <a:pt x="1418" y="1749"/>
                  </a:lnTo>
                  <a:lnTo>
                    <a:pt x="1407" y="1758"/>
                  </a:lnTo>
                  <a:lnTo>
                    <a:pt x="1394" y="1766"/>
                  </a:lnTo>
                  <a:lnTo>
                    <a:pt x="1379" y="1773"/>
                  </a:lnTo>
                  <a:lnTo>
                    <a:pt x="1366" y="1779"/>
                  </a:lnTo>
                  <a:lnTo>
                    <a:pt x="1351" y="1782"/>
                  </a:lnTo>
                  <a:lnTo>
                    <a:pt x="1336" y="1786"/>
                  </a:lnTo>
                  <a:lnTo>
                    <a:pt x="1321" y="1786"/>
                  </a:lnTo>
                  <a:lnTo>
                    <a:pt x="1319" y="1786"/>
                  </a:lnTo>
                  <a:lnTo>
                    <a:pt x="1319" y="1786"/>
                  </a:lnTo>
                  <a:lnTo>
                    <a:pt x="1302" y="1786"/>
                  </a:lnTo>
                  <a:lnTo>
                    <a:pt x="1287" y="1782"/>
                  </a:lnTo>
                  <a:lnTo>
                    <a:pt x="1273" y="1779"/>
                  </a:lnTo>
                  <a:lnTo>
                    <a:pt x="1260" y="1773"/>
                  </a:lnTo>
                  <a:lnTo>
                    <a:pt x="1245" y="1766"/>
                  </a:lnTo>
                  <a:lnTo>
                    <a:pt x="1233" y="1756"/>
                  </a:lnTo>
                  <a:lnTo>
                    <a:pt x="1220" y="1747"/>
                  </a:lnTo>
                  <a:lnTo>
                    <a:pt x="1209" y="1738"/>
                  </a:lnTo>
                  <a:lnTo>
                    <a:pt x="1209" y="1738"/>
                  </a:lnTo>
                  <a:lnTo>
                    <a:pt x="1209" y="1736"/>
                  </a:lnTo>
                  <a:lnTo>
                    <a:pt x="1209" y="1736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205" y="1732"/>
                  </a:lnTo>
                  <a:lnTo>
                    <a:pt x="1190" y="1711"/>
                  </a:lnTo>
                  <a:lnTo>
                    <a:pt x="1172" y="1689"/>
                  </a:lnTo>
                  <a:lnTo>
                    <a:pt x="1151" y="1661"/>
                  </a:lnTo>
                  <a:lnTo>
                    <a:pt x="1151" y="1661"/>
                  </a:lnTo>
                  <a:lnTo>
                    <a:pt x="1116" y="1650"/>
                  </a:lnTo>
                  <a:lnTo>
                    <a:pt x="1079" y="1633"/>
                  </a:lnTo>
                  <a:lnTo>
                    <a:pt x="1039" y="1614"/>
                  </a:lnTo>
                  <a:lnTo>
                    <a:pt x="1002" y="1590"/>
                  </a:lnTo>
                  <a:lnTo>
                    <a:pt x="1002" y="1590"/>
                  </a:lnTo>
                  <a:lnTo>
                    <a:pt x="983" y="1426"/>
                  </a:lnTo>
                  <a:lnTo>
                    <a:pt x="983" y="1426"/>
                  </a:lnTo>
                  <a:lnTo>
                    <a:pt x="1004" y="1448"/>
                  </a:lnTo>
                  <a:lnTo>
                    <a:pt x="1024" y="1467"/>
                  </a:lnTo>
                  <a:lnTo>
                    <a:pt x="1024" y="1467"/>
                  </a:lnTo>
                  <a:close/>
                  <a:moveTo>
                    <a:pt x="1032" y="1704"/>
                  </a:moveTo>
                  <a:lnTo>
                    <a:pt x="1013" y="1710"/>
                  </a:lnTo>
                  <a:lnTo>
                    <a:pt x="1013" y="1710"/>
                  </a:lnTo>
                  <a:lnTo>
                    <a:pt x="1013" y="1693"/>
                  </a:lnTo>
                  <a:lnTo>
                    <a:pt x="1013" y="1693"/>
                  </a:lnTo>
                  <a:lnTo>
                    <a:pt x="1032" y="1704"/>
                  </a:lnTo>
                  <a:lnTo>
                    <a:pt x="1032" y="1704"/>
                  </a:lnTo>
                  <a:close/>
                  <a:moveTo>
                    <a:pt x="1127" y="1760"/>
                  </a:moveTo>
                  <a:lnTo>
                    <a:pt x="1127" y="1760"/>
                  </a:lnTo>
                  <a:lnTo>
                    <a:pt x="1140" y="1777"/>
                  </a:lnTo>
                  <a:lnTo>
                    <a:pt x="1155" y="1794"/>
                  </a:lnTo>
                  <a:lnTo>
                    <a:pt x="1170" y="1809"/>
                  </a:lnTo>
                  <a:lnTo>
                    <a:pt x="1189" y="1822"/>
                  </a:lnTo>
                  <a:lnTo>
                    <a:pt x="1207" y="1835"/>
                  </a:lnTo>
                  <a:lnTo>
                    <a:pt x="1228" y="1844"/>
                  </a:lnTo>
                  <a:lnTo>
                    <a:pt x="1248" y="1853"/>
                  </a:lnTo>
                  <a:lnTo>
                    <a:pt x="1269" y="1861"/>
                  </a:lnTo>
                  <a:lnTo>
                    <a:pt x="946" y="1973"/>
                  </a:lnTo>
                  <a:lnTo>
                    <a:pt x="946" y="1973"/>
                  </a:lnTo>
                  <a:lnTo>
                    <a:pt x="946" y="1937"/>
                  </a:lnTo>
                  <a:lnTo>
                    <a:pt x="944" y="1907"/>
                  </a:lnTo>
                  <a:lnTo>
                    <a:pt x="940" y="1883"/>
                  </a:lnTo>
                  <a:lnTo>
                    <a:pt x="935" y="1861"/>
                  </a:lnTo>
                  <a:lnTo>
                    <a:pt x="931" y="1844"/>
                  </a:lnTo>
                  <a:lnTo>
                    <a:pt x="926" y="1831"/>
                  </a:lnTo>
                  <a:lnTo>
                    <a:pt x="920" y="1820"/>
                  </a:lnTo>
                  <a:lnTo>
                    <a:pt x="1127" y="1760"/>
                  </a:lnTo>
                  <a:close/>
                  <a:moveTo>
                    <a:pt x="416" y="1407"/>
                  </a:moveTo>
                  <a:lnTo>
                    <a:pt x="416" y="1407"/>
                  </a:lnTo>
                  <a:lnTo>
                    <a:pt x="425" y="1364"/>
                  </a:lnTo>
                  <a:lnTo>
                    <a:pt x="437" y="1325"/>
                  </a:lnTo>
                  <a:lnTo>
                    <a:pt x="452" y="1292"/>
                  </a:lnTo>
                  <a:lnTo>
                    <a:pt x="466" y="1260"/>
                  </a:lnTo>
                  <a:lnTo>
                    <a:pt x="485" y="1234"/>
                  </a:lnTo>
                  <a:lnTo>
                    <a:pt x="506" y="1209"/>
                  </a:lnTo>
                  <a:lnTo>
                    <a:pt x="524" y="1189"/>
                  </a:lnTo>
                  <a:lnTo>
                    <a:pt x="547" y="1172"/>
                  </a:lnTo>
                  <a:lnTo>
                    <a:pt x="567" y="1159"/>
                  </a:lnTo>
                  <a:lnTo>
                    <a:pt x="588" y="1146"/>
                  </a:lnTo>
                  <a:lnTo>
                    <a:pt x="606" y="1137"/>
                  </a:lnTo>
                  <a:lnTo>
                    <a:pt x="625" y="1129"/>
                  </a:lnTo>
                  <a:lnTo>
                    <a:pt x="657" y="1118"/>
                  </a:lnTo>
                  <a:lnTo>
                    <a:pt x="679" y="1112"/>
                  </a:lnTo>
                  <a:lnTo>
                    <a:pt x="679" y="1112"/>
                  </a:lnTo>
                  <a:lnTo>
                    <a:pt x="681" y="1112"/>
                  </a:lnTo>
                  <a:lnTo>
                    <a:pt x="683" y="1109"/>
                  </a:lnTo>
                  <a:lnTo>
                    <a:pt x="687" y="1099"/>
                  </a:lnTo>
                  <a:lnTo>
                    <a:pt x="689" y="1079"/>
                  </a:lnTo>
                  <a:lnTo>
                    <a:pt x="692" y="1030"/>
                  </a:lnTo>
                  <a:lnTo>
                    <a:pt x="692" y="1030"/>
                  </a:lnTo>
                  <a:lnTo>
                    <a:pt x="692" y="1023"/>
                  </a:lnTo>
                  <a:lnTo>
                    <a:pt x="690" y="1015"/>
                  </a:lnTo>
                  <a:lnTo>
                    <a:pt x="687" y="1008"/>
                  </a:lnTo>
                  <a:lnTo>
                    <a:pt x="683" y="1002"/>
                  </a:lnTo>
                  <a:lnTo>
                    <a:pt x="677" y="997"/>
                  </a:lnTo>
                  <a:lnTo>
                    <a:pt x="672" y="993"/>
                  </a:lnTo>
                  <a:lnTo>
                    <a:pt x="666" y="991"/>
                  </a:lnTo>
                  <a:lnTo>
                    <a:pt x="659" y="989"/>
                  </a:lnTo>
                  <a:lnTo>
                    <a:pt x="659" y="989"/>
                  </a:lnTo>
                  <a:lnTo>
                    <a:pt x="614" y="982"/>
                  </a:lnTo>
                  <a:lnTo>
                    <a:pt x="573" y="971"/>
                  </a:lnTo>
                  <a:lnTo>
                    <a:pt x="536" y="958"/>
                  </a:lnTo>
                  <a:lnTo>
                    <a:pt x="498" y="943"/>
                  </a:lnTo>
                  <a:lnTo>
                    <a:pt x="465" y="926"/>
                  </a:lnTo>
                  <a:lnTo>
                    <a:pt x="435" y="905"/>
                  </a:lnTo>
                  <a:lnTo>
                    <a:pt x="405" y="883"/>
                  </a:lnTo>
                  <a:lnTo>
                    <a:pt x="379" y="859"/>
                  </a:lnTo>
                  <a:lnTo>
                    <a:pt x="356" y="833"/>
                  </a:lnTo>
                  <a:lnTo>
                    <a:pt x="336" y="805"/>
                  </a:lnTo>
                  <a:lnTo>
                    <a:pt x="319" y="773"/>
                  </a:lnTo>
                  <a:lnTo>
                    <a:pt x="304" y="741"/>
                  </a:lnTo>
                  <a:lnTo>
                    <a:pt x="293" y="707"/>
                  </a:lnTo>
                  <a:lnTo>
                    <a:pt x="285" y="672"/>
                  </a:lnTo>
                  <a:lnTo>
                    <a:pt x="282" y="633"/>
                  </a:lnTo>
                  <a:lnTo>
                    <a:pt x="280" y="596"/>
                  </a:lnTo>
                  <a:lnTo>
                    <a:pt x="280" y="596"/>
                  </a:lnTo>
                  <a:lnTo>
                    <a:pt x="280" y="571"/>
                  </a:lnTo>
                  <a:lnTo>
                    <a:pt x="282" y="549"/>
                  </a:lnTo>
                  <a:lnTo>
                    <a:pt x="287" y="502"/>
                  </a:lnTo>
                  <a:lnTo>
                    <a:pt x="299" y="456"/>
                  </a:lnTo>
                  <a:lnTo>
                    <a:pt x="313" y="409"/>
                  </a:lnTo>
                  <a:lnTo>
                    <a:pt x="334" y="366"/>
                  </a:lnTo>
                  <a:lnTo>
                    <a:pt x="356" y="323"/>
                  </a:lnTo>
                  <a:lnTo>
                    <a:pt x="383" y="282"/>
                  </a:lnTo>
                  <a:lnTo>
                    <a:pt x="412" y="245"/>
                  </a:lnTo>
                  <a:lnTo>
                    <a:pt x="429" y="226"/>
                  </a:lnTo>
                  <a:lnTo>
                    <a:pt x="446" y="209"/>
                  </a:lnTo>
                  <a:lnTo>
                    <a:pt x="465" y="192"/>
                  </a:lnTo>
                  <a:lnTo>
                    <a:pt x="483" y="177"/>
                  </a:lnTo>
                  <a:lnTo>
                    <a:pt x="504" y="163"/>
                  </a:lnTo>
                  <a:lnTo>
                    <a:pt x="524" y="149"/>
                  </a:lnTo>
                  <a:lnTo>
                    <a:pt x="545" y="138"/>
                  </a:lnTo>
                  <a:lnTo>
                    <a:pt x="567" y="125"/>
                  </a:lnTo>
                  <a:lnTo>
                    <a:pt x="590" y="116"/>
                  </a:lnTo>
                  <a:lnTo>
                    <a:pt x="612" y="107"/>
                  </a:lnTo>
                  <a:lnTo>
                    <a:pt x="636" y="99"/>
                  </a:lnTo>
                  <a:lnTo>
                    <a:pt x="661" y="92"/>
                  </a:lnTo>
                  <a:lnTo>
                    <a:pt x="687" y="88"/>
                  </a:lnTo>
                  <a:lnTo>
                    <a:pt x="711" y="84"/>
                  </a:lnTo>
                  <a:lnTo>
                    <a:pt x="739" y="82"/>
                  </a:lnTo>
                  <a:lnTo>
                    <a:pt x="765" y="80"/>
                  </a:lnTo>
                  <a:lnTo>
                    <a:pt x="765" y="80"/>
                  </a:lnTo>
                  <a:lnTo>
                    <a:pt x="791" y="82"/>
                  </a:lnTo>
                  <a:lnTo>
                    <a:pt x="815" y="84"/>
                  </a:lnTo>
                  <a:lnTo>
                    <a:pt x="842" y="88"/>
                  </a:lnTo>
                  <a:lnTo>
                    <a:pt x="866" y="94"/>
                  </a:lnTo>
                  <a:lnTo>
                    <a:pt x="888" y="99"/>
                  </a:lnTo>
                  <a:lnTo>
                    <a:pt x="912" y="108"/>
                  </a:lnTo>
                  <a:lnTo>
                    <a:pt x="935" y="118"/>
                  </a:lnTo>
                  <a:lnTo>
                    <a:pt x="955" y="127"/>
                  </a:lnTo>
                  <a:lnTo>
                    <a:pt x="978" y="140"/>
                  </a:lnTo>
                  <a:lnTo>
                    <a:pt x="996" y="153"/>
                  </a:lnTo>
                  <a:lnTo>
                    <a:pt x="1017" y="166"/>
                  </a:lnTo>
                  <a:lnTo>
                    <a:pt x="1036" y="181"/>
                  </a:lnTo>
                  <a:lnTo>
                    <a:pt x="1054" y="198"/>
                  </a:lnTo>
                  <a:lnTo>
                    <a:pt x="1071" y="215"/>
                  </a:lnTo>
                  <a:lnTo>
                    <a:pt x="1088" y="232"/>
                  </a:lnTo>
                  <a:lnTo>
                    <a:pt x="1103" y="250"/>
                  </a:lnTo>
                  <a:lnTo>
                    <a:pt x="1133" y="289"/>
                  </a:lnTo>
                  <a:lnTo>
                    <a:pt x="1159" y="332"/>
                  </a:lnTo>
                  <a:lnTo>
                    <a:pt x="1179" y="375"/>
                  </a:lnTo>
                  <a:lnTo>
                    <a:pt x="1198" y="422"/>
                  </a:lnTo>
                  <a:lnTo>
                    <a:pt x="1213" y="469"/>
                  </a:lnTo>
                  <a:lnTo>
                    <a:pt x="1224" y="517"/>
                  </a:lnTo>
                  <a:lnTo>
                    <a:pt x="1230" y="566"/>
                  </a:lnTo>
                  <a:lnTo>
                    <a:pt x="1232" y="614"/>
                  </a:lnTo>
                  <a:lnTo>
                    <a:pt x="1232" y="614"/>
                  </a:lnTo>
                  <a:lnTo>
                    <a:pt x="1232" y="642"/>
                  </a:lnTo>
                  <a:lnTo>
                    <a:pt x="1230" y="668"/>
                  </a:lnTo>
                  <a:lnTo>
                    <a:pt x="1226" y="694"/>
                  </a:lnTo>
                  <a:lnTo>
                    <a:pt x="1220" y="719"/>
                  </a:lnTo>
                  <a:lnTo>
                    <a:pt x="1215" y="743"/>
                  </a:lnTo>
                  <a:lnTo>
                    <a:pt x="1207" y="763"/>
                  </a:lnTo>
                  <a:lnTo>
                    <a:pt x="1198" y="784"/>
                  </a:lnTo>
                  <a:lnTo>
                    <a:pt x="1189" y="805"/>
                  </a:lnTo>
                  <a:lnTo>
                    <a:pt x="1177" y="821"/>
                  </a:lnTo>
                  <a:lnTo>
                    <a:pt x="1166" y="838"/>
                  </a:lnTo>
                  <a:lnTo>
                    <a:pt x="1153" y="855"/>
                  </a:lnTo>
                  <a:lnTo>
                    <a:pt x="1140" y="870"/>
                  </a:lnTo>
                  <a:lnTo>
                    <a:pt x="1127" y="883"/>
                  </a:lnTo>
                  <a:lnTo>
                    <a:pt x="1112" y="896"/>
                  </a:lnTo>
                  <a:lnTo>
                    <a:pt x="1080" y="918"/>
                  </a:lnTo>
                  <a:lnTo>
                    <a:pt x="1049" y="937"/>
                  </a:lnTo>
                  <a:lnTo>
                    <a:pt x="1013" y="952"/>
                  </a:lnTo>
                  <a:lnTo>
                    <a:pt x="980" y="965"/>
                  </a:lnTo>
                  <a:lnTo>
                    <a:pt x="944" y="976"/>
                  </a:lnTo>
                  <a:lnTo>
                    <a:pt x="909" y="984"/>
                  </a:lnTo>
                  <a:lnTo>
                    <a:pt x="875" y="989"/>
                  </a:lnTo>
                  <a:lnTo>
                    <a:pt x="843" y="993"/>
                  </a:lnTo>
                  <a:lnTo>
                    <a:pt x="812" y="995"/>
                  </a:lnTo>
                  <a:lnTo>
                    <a:pt x="812" y="995"/>
                  </a:lnTo>
                  <a:lnTo>
                    <a:pt x="806" y="997"/>
                  </a:lnTo>
                  <a:lnTo>
                    <a:pt x="800" y="999"/>
                  </a:lnTo>
                  <a:lnTo>
                    <a:pt x="795" y="1002"/>
                  </a:lnTo>
                  <a:lnTo>
                    <a:pt x="791" y="1008"/>
                  </a:lnTo>
                  <a:lnTo>
                    <a:pt x="786" y="1019"/>
                  </a:lnTo>
                  <a:lnTo>
                    <a:pt x="782" y="1032"/>
                  </a:lnTo>
                  <a:lnTo>
                    <a:pt x="782" y="1032"/>
                  </a:lnTo>
                  <a:lnTo>
                    <a:pt x="780" y="1049"/>
                  </a:lnTo>
                  <a:lnTo>
                    <a:pt x="778" y="1064"/>
                  </a:lnTo>
                  <a:lnTo>
                    <a:pt x="778" y="1075"/>
                  </a:lnTo>
                  <a:lnTo>
                    <a:pt x="780" y="1084"/>
                  </a:lnTo>
                  <a:lnTo>
                    <a:pt x="784" y="1101"/>
                  </a:lnTo>
                  <a:lnTo>
                    <a:pt x="789" y="1116"/>
                  </a:lnTo>
                  <a:lnTo>
                    <a:pt x="789" y="1116"/>
                  </a:lnTo>
                  <a:lnTo>
                    <a:pt x="800" y="1129"/>
                  </a:lnTo>
                  <a:lnTo>
                    <a:pt x="814" y="1150"/>
                  </a:lnTo>
                  <a:lnTo>
                    <a:pt x="828" y="1176"/>
                  </a:lnTo>
                  <a:lnTo>
                    <a:pt x="845" y="1208"/>
                  </a:lnTo>
                  <a:lnTo>
                    <a:pt x="877" y="1273"/>
                  </a:lnTo>
                  <a:lnTo>
                    <a:pt x="901" y="1331"/>
                  </a:lnTo>
                  <a:lnTo>
                    <a:pt x="901" y="1331"/>
                  </a:lnTo>
                  <a:lnTo>
                    <a:pt x="907" y="1355"/>
                  </a:lnTo>
                  <a:lnTo>
                    <a:pt x="912" y="1389"/>
                  </a:lnTo>
                  <a:lnTo>
                    <a:pt x="918" y="1432"/>
                  </a:lnTo>
                  <a:lnTo>
                    <a:pt x="924" y="1482"/>
                  </a:lnTo>
                  <a:lnTo>
                    <a:pt x="933" y="1600"/>
                  </a:lnTo>
                  <a:lnTo>
                    <a:pt x="940" y="1734"/>
                  </a:lnTo>
                  <a:lnTo>
                    <a:pt x="871" y="1754"/>
                  </a:lnTo>
                  <a:lnTo>
                    <a:pt x="871" y="1754"/>
                  </a:lnTo>
                  <a:lnTo>
                    <a:pt x="853" y="1739"/>
                  </a:lnTo>
                  <a:lnTo>
                    <a:pt x="830" y="1726"/>
                  </a:lnTo>
                  <a:lnTo>
                    <a:pt x="830" y="1726"/>
                  </a:lnTo>
                  <a:lnTo>
                    <a:pt x="814" y="1717"/>
                  </a:lnTo>
                  <a:lnTo>
                    <a:pt x="795" y="1710"/>
                  </a:lnTo>
                  <a:lnTo>
                    <a:pt x="774" y="1702"/>
                  </a:lnTo>
                  <a:lnTo>
                    <a:pt x="756" y="1698"/>
                  </a:lnTo>
                  <a:lnTo>
                    <a:pt x="735" y="1697"/>
                  </a:lnTo>
                  <a:lnTo>
                    <a:pt x="715" y="1695"/>
                  </a:lnTo>
                  <a:lnTo>
                    <a:pt x="696" y="1695"/>
                  </a:lnTo>
                  <a:lnTo>
                    <a:pt x="675" y="1698"/>
                  </a:lnTo>
                  <a:lnTo>
                    <a:pt x="675" y="1698"/>
                  </a:lnTo>
                  <a:lnTo>
                    <a:pt x="649" y="1669"/>
                  </a:lnTo>
                  <a:lnTo>
                    <a:pt x="633" y="1646"/>
                  </a:lnTo>
                  <a:lnTo>
                    <a:pt x="623" y="1629"/>
                  </a:lnTo>
                  <a:lnTo>
                    <a:pt x="618" y="1616"/>
                  </a:lnTo>
                  <a:lnTo>
                    <a:pt x="618" y="1616"/>
                  </a:lnTo>
                  <a:lnTo>
                    <a:pt x="612" y="1600"/>
                  </a:lnTo>
                  <a:lnTo>
                    <a:pt x="608" y="1583"/>
                  </a:lnTo>
                  <a:lnTo>
                    <a:pt x="603" y="1547"/>
                  </a:lnTo>
                  <a:lnTo>
                    <a:pt x="599" y="1512"/>
                  </a:lnTo>
                  <a:lnTo>
                    <a:pt x="601" y="1474"/>
                  </a:lnTo>
                  <a:lnTo>
                    <a:pt x="606" y="1435"/>
                  </a:lnTo>
                  <a:lnTo>
                    <a:pt x="612" y="1396"/>
                  </a:lnTo>
                  <a:lnTo>
                    <a:pt x="621" y="1357"/>
                  </a:lnTo>
                  <a:lnTo>
                    <a:pt x="633" y="1318"/>
                  </a:lnTo>
                  <a:lnTo>
                    <a:pt x="633" y="1318"/>
                  </a:lnTo>
                  <a:lnTo>
                    <a:pt x="623" y="1307"/>
                  </a:lnTo>
                  <a:lnTo>
                    <a:pt x="614" y="1301"/>
                  </a:lnTo>
                  <a:lnTo>
                    <a:pt x="603" y="1295"/>
                  </a:lnTo>
                  <a:lnTo>
                    <a:pt x="593" y="1295"/>
                  </a:lnTo>
                  <a:lnTo>
                    <a:pt x="582" y="1295"/>
                  </a:lnTo>
                  <a:lnTo>
                    <a:pt x="573" y="1297"/>
                  </a:lnTo>
                  <a:lnTo>
                    <a:pt x="552" y="1305"/>
                  </a:lnTo>
                  <a:lnTo>
                    <a:pt x="552" y="1305"/>
                  </a:lnTo>
                  <a:lnTo>
                    <a:pt x="541" y="1349"/>
                  </a:lnTo>
                  <a:lnTo>
                    <a:pt x="532" y="1392"/>
                  </a:lnTo>
                  <a:lnTo>
                    <a:pt x="524" y="1435"/>
                  </a:lnTo>
                  <a:lnTo>
                    <a:pt x="521" y="1480"/>
                  </a:lnTo>
                  <a:lnTo>
                    <a:pt x="521" y="1523"/>
                  </a:lnTo>
                  <a:lnTo>
                    <a:pt x="524" y="1564"/>
                  </a:lnTo>
                  <a:lnTo>
                    <a:pt x="526" y="1585"/>
                  </a:lnTo>
                  <a:lnTo>
                    <a:pt x="532" y="1605"/>
                  </a:lnTo>
                  <a:lnTo>
                    <a:pt x="537" y="1626"/>
                  </a:lnTo>
                  <a:lnTo>
                    <a:pt x="543" y="1644"/>
                  </a:lnTo>
                  <a:lnTo>
                    <a:pt x="543" y="1644"/>
                  </a:lnTo>
                  <a:lnTo>
                    <a:pt x="556" y="1672"/>
                  </a:lnTo>
                  <a:lnTo>
                    <a:pt x="575" y="1700"/>
                  </a:lnTo>
                  <a:lnTo>
                    <a:pt x="599" y="1732"/>
                  </a:lnTo>
                  <a:lnTo>
                    <a:pt x="633" y="1769"/>
                  </a:lnTo>
                  <a:lnTo>
                    <a:pt x="633" y="1769"/>
                  </a:lnTo>
                  <a:lnTo>
                    <a:pt x="642" y="1777"/>
                  </a:lnTo>
                  <a:lnTo>
                    <a:pt x="651" y="1781"/>
                  </a:lnTo>
                  <a:lnTo>
                    <a:pt x="662" y="1782"/>
                  </a:lnTo>
                  <a:lnTo>
                    <a:pt x="672" y="1781"/>
                  </a:lnTo>
                  <a:lnTo>
                    <a:pt x="672" y="1781"/>
                  </a:lnTo>
                  <a:lnTo>
                    <a:pt x="687" y="1777"/>
                  </a:lnTo>
                  <a:lnTo>
                    <a:pt x="703" y="1775"/>
                  </a:lnTo>
                  <a:lnTo>
                    <a:pt x="718" y="1775"/>
                  </a:lnTo>
                  <a:lnTo>
                    <a:pt x="733" y="1775"/>
                  </a:lnTo>
                  <a:lnTo>
                    <a:pt x="748" y="1779"/>
                  </a:lnTo>
                  <a:lnTo>
                    <a:pt x="763" y="1782"/>
                  </a:lnTo>
                  <a:lnTo>
                    <a:pt x="778" y="1788"/>
                  </a:lnTo>
                  <a:lnTo>
                    <a:pt x="791" y="1795"/>
                  </a:lnTo>
                  <a:lnTo>
                    <a:pt x="791" y="1795"/>
                  </a:lnTo>
                  <a:lnTo>
                    <a:pt x="804" y="1803"/>
                  </a:lnTo>
                  <a:lnTo>
                    <a:pt x="815" y="1812"/>
                  </a:lnTo>
                  <a:lnTo>
                    <a:pt x="827" y="1823"/>
                  </a:lnTo>
                  <a:lnTo>
                    <a:pt x="836" y="1835"/>
                  </a:lnTo>
                  <a:lnTo>
                    <a:pt x="845" y="1848"/>
                  </a:lnTo>
                  <a:lnTo>
                    <a:pt x="853" y="1861"/>
                  </a:lnTo>
                  <a:lnTo>
                    <a:pt x="858" y="1874"/>
                  </a:lnTo>
                  <a:lnTo>
                    <a:pt x="864" y="1889"/>
                  </a:lnTo>
                  <a:lnTo>
                    <a:pt x="864" y="1889"/>
                  </a:lnTo>
                  <a:lnTo>
                    <a:pt x="866" y="1904"/>
                  </a:lnTo>
                  <a:lnTo>
                    <a:pt x="868" y="1919"/>
                  </a:lnTo>
                  <a:lnTo>
                    <a:pt x="870" y="1934"/>
                  </a:lnTo>
                  <a:lnTo>
                    <a:pt x="868" y="1948"/>
                  </a:lnTo>
                  <a:lnTo>
                    <a:pt x="866" y="1963"/>
                  </a:lnTo>
                  <a:lnTo>
                    <a:pt x="860" y="1978"/>
                  </a:lnTo>
                  <a:lnTo>
                    <a:pt x="855" y="1993"/>
                  </a:lnTo>
                  <a:lnTo>
                    <a:pt x="849" y="2006"/>
                  </a:lnTo>
                  <a:lnTo>
                    <a:pt x="849" y="2006"/>
                  </a:lnTo>
                  <a:lnTo>
                    <a:pt x="836" y="2023"/>
                  </a:lnTo>
                  <a:lnTo>
                    <a:pt x="823" y="2038"/>
                  </a:lnTo>
                  <a:lnTo>
                    <a:pt x="808" y="2051"/>
                  </a:lnTo>
                  <a:lnTo>
                    <a:pt x="791" y="2062"/>
                  </a:lnTo>
                  <a:lnTo>
                    <a:pt x="772" y="2072"/>
                  </a:lnTo>
                  <a:lnTo>
                    <a:pt x="754" y="2079"/>
                  </a:lnTo>
                  <a:lnTo>
                    <a:pt x="735" y="2083"/>
                  </a:lnTo>
                  <a:lnTo>
                    <a:pt x="715" y="2085"/>
                  </a:lnTo>
                  <a:lnTo>
                    <a:pt x="715" y="2085"/>
                  </a:lnTo>
                  <a:lnTo>
                    <a:pt x="694" y="2083"/>
                  </a:lnTo>
                  <a:lnTo>
                    <a:pt x="674" y="2079"/>
                  </a:lnTo>
                  <a:lnTo>
                    <a:pt x="655" y="2072"/>
                  </a:lnTo>
                  <a:lnTo>
                    <a:pt x="636" y="2064"/>
                  </a:lnTo>
                  <a:lnTo>
                    <a:pt x="636" y="2064"/>
                  </a:lnTo>
                  <a:lnTo>
                    <a:pt x="618" y="2051"/>
                  </a:lnTo>
                  <a:lnTo>
                    <a:pt x="601" y="2034"/>
                  </a:lnTo>
                  <a:lnTo>
                    <a:pt x="588" y="2018"/>
                  </a:lnTo>
                  <a:lnTo>
                    <a:pt x="577" y="1999"/>
                  </a:lnTo>
                  <a:lnTo>
                    <a:pt x="567" y="1978"/>
                  </a:lnTo>
                  <a:lnTo>
                    <a:pt x="562" y="1956"/>
                  </a:lnTo>
                  <a:lnTo>
                    <a:pt x="560" y="1934"/>
                  </a:lnTo>
                  <a:lnTo>
                    <a:pt x="560" y="1911"/>
                  </a:lnTo>
                  <a:lnTo>
                    <a:pt x="560" y="1911"/>
                  </a:lnTo>
                  <a:lnTo>
                    <a:pt x="560" y="1902"/>
                  </a:lnTo>
                  <a:lnTo>
                    <a:pt x="560" y="1894"/>
                  </a:lnTo>
                  <a:lnTo>
                    <a:pt x="556" y="1887"/>
                  </a:lnTo>
                  <a:lnTo>
                    <a:pt x="550" y="1879"/>
                  </a:lnTo>
                  <a:lnTo>
                    <a:pt x="550" y="1879"/>
                  </a:lnTo>
                  <a:lnTo>
                    <a:pt x="536" y="1859"/>
                  </a:lnTo>
                  <a:lnTo>
                    <a:pt x="519" y="1838"/>
                  </a:lnTo>
                  <a:lnTo>
                    <a:pt x="494" y="1799"/>
                  </a:lnTo>
                  <a:lnTo>
                    <a:pt x="474" y="1764"/>
                  </a:lnTo>
                  <a:lnTo>
                    <a:pt x="459" y="1736"/>
                  </a:lnTo>
                  <a:lnTo>
                    <a:pt x="459" y="1736"/>
                  </a:lnTo>
                  <a:lnTo>
                    <a:pt x="444" y="1698"/>
                  </a:lnTo>
                  <a:lnTo>
                    <a:pt x="431" y="1661"/>
                  </a:lnTo>
                  <a:lnTo>
                    <a:pt x="422" y="1622"/>
                  </a:lnTo>
                  <a:lnTo>
                    <a:pt x="414" y="1581"/>
                  </a:lnTo>
                  <a:lnTo>
                    <a:pt x="411" y="1538"/>
                  </a:lnTo>
                  <a:lnTo>
                    <a:pt x="409" y="1495"/>
                  </a:lnTo>
                  <a:lnTo>
                    <a:pt x="411" y="1452"/>
                  </a:lnTo>
                  <a:lnTo>
                    <a:pt x="416" y="1407"/>
                  </a:lnTo>
                  <a:lnTo>
                    <a:pt x="416" y="1407"/>
                  </a:lnTo>
                  <a:close/>
                  <a:moveTo>
                    <a:pt x="961" y="2553"/>
                  </a:moveTo>
                  <a:lnTo>
                    <a:pt x="549" y="2169"/>
                  </a:lnTo>
                  <a:lnTo>
                    <a:pt x="623" y="2146"/>
                  </a:lnTo>
                  <a:lnTo>
                    <a:pt x="623" y="2146"/>
                  </a:lnTo>
                  <a:lnTo>
                    <a:pt x="646" y="2154"/>
                  </a:lnTo>
                  <a:lnTo>
                    <a:pt x="668" y="2159"/>
                  </a:lnTo>
                  <a:lnTo>
                    <a:pt x="690" y="2163"/>
                  </a:lnTo>
                  <a:lnTo>
                    <a:pt x="715" y="2163"/>
                  </a:lnTo>
                  <a:lnTo>
                    <a:pt x="715" y="2163"/>
                  </a:lnTo>
                  <a:lnTo>
                    <a:pt x="745" y="2161"/>
                  </a:lnTo>
                  <a:lnTo>
                    <a:pt x="772" y="2156"/>
                  </a:lnTo>
                  <a:lnTo>
                    <a:pt x="802" y="2146"/>
                  </a:lnTo>
                  <a:lnTo>
                    <a:pt x="828" y="2133"/>
                  </a:lnTo>
                  <a:lnTo>
                    <a:pt x="853" y="2118"/>
                  </a:lnTo>
                  <a:lnTo>
                    <a:pt x="875" y="2100"/>
                  </a:lnTo>
                  <a:lnTo>
                    <a:pt x="896" y="2077"/>
                  </a:lnTo>
                  <a:lnTo>
                    <a:pt x="912" y="2053"/>
                  </a:lnTo>
                  <a:lnTo>
                    <a:pt x="1502" y="1865"/>
                  </a:lnTo>
                  <a:lnTo>
                    <a:pt x="1521" y="1876"/>
                  </a:lnTo>
                  <a:lnTo>
                    <a:pt x="1097" y="2016"/>
                  </a:lnTo>
                  <a:lnTo>
                    <a:pt x="1097" y="2016"/>
                  </a:lnTo>
                  <a:lnTo>
                    <a:pt x="1088" y="2019"/>
                  </a:lnTo>
                  <a:lnTo>
                    <a:pt x="1080" y="2027"/>
                  </a:lnTo>
                  <a:lnTo>
                    <a:pt x="1075" y="2034"/>
                  </a:lnTo>
                  <a:lnTo>
                    <a:pt x="1071" y="2044"/>
                  </a:lnTo>
                  <a:lnTo>
                    <a:pt x="961" y="2553"/>
                  </a:lnTo>
                  <a:close/>
                  <a:moveTo>
                    <a:pt x="2000" y="2193"/>
                  </a:moveTo>
                  <a:lnTo>
                    <a:pt x="1039" y="2566"/>
                  </a:lnTo>
                  <a:lnTo>
                    <a:pt x="1144" y="2083"/>
                  </a:lnTo>
                  <a:lnTo>
                    <a:pt x="2164" y="1749"/>
                  </a:lnTo>
                  <a:lnTo>
                    <a:pt x="2000" y="2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/>
        </p:nvCxnSpPr>
        <p:spPr>
          <a:xfrm>
            <a:off x="1928794" y="3911648"/>
            <a:ext cx="1571636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3571868" y="3688625"/>
            <a:ext cx="1857388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cd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 /home/</a:t>
            </a:r>
            <a:r>
              <a:rPr lang="en-US" altLang="ko-KR" sz="16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robodog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/python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3066182" y="4017922"/>
            <a:ext cx="72000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3786182" y="3929066"/>
            <a:ext cx="642942" cy="214314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en-US" altLang="ko-KR" sz="16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ls</a:t>
            </a:r>
            <a:r>
              <a:rPr lang="en-US" altLang="ko-KR" sz="1600" b="1" dirty="0">
                <a:latin typeface="굴림" panose="020B0600000101010101" pitchFamily="50" charset="-127"/>
                <a:ea typeface="굴림" panose="020B0600000101010101" pitchFamily="50" charset="-127"/>
              </a:rPr>
              <a:t> -al</a:t>
            </a:r>
            <a:endParaRPr lang="ko-KR" altLang="en-US" sz="16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오른쪽 중괄호 26"/>
          <p:cNvSpPr/>
          <p:nvPr/>
        </p:nvSpPr>
        <p:spPr>
          <a:xfrm>
            <a:off x="4572000" y="4286256"/>
            <a:ext cx="214314" cy="1143008"/>
          </a:xfrm>
          <a:prstGeom prst="rightBrace">
            <a:avLst>
              <a:gd name="adj1" fmla="val 61158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CE7E82-FC63-2800-A816-C836EED6DE63}"/>
              </a:ext>
            </a:extLst>
          </p:cNvPr>
          <p:cNvSpPr txBox="1"/>
          <p:nvPr/>
        </p:nvSpPr>
        <p:spPr>
          <a:xfrm>
            <a:off x="4857752" y="4768904"/>
            <a:ext cx="1857388" cy="214314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 anchor="ctr">
            <a:normAutofit fontScale="62500" lnSpcReduction="20000"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로보독 파이썬 파일리스트</a:t>
            </a: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50218" y="318623"/>
            <a:ext cx="879378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6. </a:t>
            </a: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라즈베리 접속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 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: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파일리스트</a:t>
            </a: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/>
          <a:srcRect l="33664" t="28205" r="48702" b="17949"/>
          <a:stretch>
            <a:fillRect/>
          </a:stretch>
        </p:blipFill>
        <p:spPr bwMode="auto">
          <a:xfrm>
            <a:off x="7429520" y="4643446"/>
            <a:ext cx="935497" cy="17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0D56AFC-2095-F96F-AC91-17E8A74461A9}"/>
              </a:ext>
            </a:extLst>
          </p:cNvPr>
          <p:cNvSpPr txBox="1"/>
          <p:nvPr/>
        </p:nvSpPr>
        <p:spPr>
          <a:xfrm>
            <a:off x="3286116" y="6143644"/>
            <a:ext cx="4143404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FFFF00"/>
                </a:solidFill>
              </a:rPr>
              <a:t>“1.</a:t>
            </a:r>
            <a:r>
              <a:rPr lang="ko-KR" altLang="en-US" sz="1400" b="1" dirty="0">
                <a:solidFill>
                  <a:srgbClr val="FFFF00"/>
                </a:solidFill>
              </a:rPr>
              <a:t>라즈베리 접속</a:t>
            </a:r>
            <a:r>
              <a:rPr lang="en-US" altLang="ko-KR" sz="1400" b="1" dirty="0">
                <a:solidFill>
                  <a:srgbClr val="FFFF00"/>
                </a:solidFill>
              </a:rPr>
              <a:t>(1) : </a:t>
            </a:r>
            <a:r>
              <a:rPr lang="ko-KR" altLang="en-US" sz="1400" b="1" dirty="0">
                <a:solidFill>
                  <a:schemeClr val="bg1"/>
                </a:solidFill>
              </a:rPr>
              <a:t>파일리스트</a:t>
            </a:r>
            <a:r>
              <a:rPr lang="en-US" altLang="ko-KR" sz="1400" b="1" dirty="0">
                <a:solidFill>
                  <a:srgbClr val="FFFF00"/>
                </a:solidFill>
              </a:rPr>
              <a:t>” </a:t>
            </a:r>
            <a:r>
              <a:rPr lang="ko-KR" altLang="en-US" sz="1400" b="1" dirty="0">
                <a:solidFill>
                  <a:srgbClr val="FFFF00"/>
                </a:solidFill>
              </a:rPr>
              <a:t>참고하세요</a:t>
            </a:r>
            <a:r>
              <a:rPr lang="en-US" altLang="ko-KR" sz="1400" b="1" dirty="0">
                <a:solidFill>
                  <a:srgbClr val="FFFF00"/>
                </a:solidFill>
              </a:rPr>
              <a:t>.</a:t>
            </a:r>
          </a:p>
        </p:txBody>
      </p:sp>
      <p:grpSp>
        <p:nvGrpSpPr>
          <p:cNvPr id="3" name="그룹 31"/>
          <p:cNvGrpSpPr/>
          <p:nvPr/>
        </p:nvGrpSpPr>
        <p:grpSpPr>
          <a:xfrm>
            <a:off x="2928926" y="5929330"/>
            <a:ext cx="486221" cy="621842"/>
            <a:chOff x="3579813" y="6396038"/>
            <a:chExt cx="2038350" cy="2563813"/>
          </a:xfrm>
        </p:grpSpPr>
        <p:sp>
          <p:nvSpPr>
            <p:cNvPr id="33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7455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6572272"/>
            <a:ext cx="805777" cy="142876"/>
          </a:xfrm>
          <a:prstGeom prst="rect">
            <a:avLst/>
          </a:prstGeom>
        </p:spPr>
      </p:pic>
      <p:sp>
        <p:nvSpPr>
          <p:cNvPr id="4" name="텍스트 개체 틀 2"/>
          <p:cNvSpPr txBox="1">
            <a:spLocks/>
          </p:cNvSpPr>
          <p:nvPr/>
        </p:nvSpPr>
        <p:spPr>
          <a:xfrm>
            <a:off x="4214810" y="2790020"/>
            <a:ext cx="1233010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02</a:t>
            </a:r>
            <a:endParaRPr kumimoji="0" lang="ko-KR" altLang="en-US" sz="10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" name="텍스트 개체 틀 15"/>
          <p:cNvSpPr txBox="1">
            <a:spLocks/>
          </p:cNvSpPr>
          <p:nvPr/>
        </p:nvSpPr>
        <p:spPr>
          <a:xfrm>
            <a:off x="5304944" y="2928934"/>
            <a:ext cx="3929090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ko-KR" altLang="en-US" sz="3900" b="1" dirty="0">
                <a:solidFill>
                  <a:schemeClr val="bg1"/>
                </a:solidFill>
              </a:rPr>
              <a:t>인공지능실행</a:t>
            </a:r>
            <a:r>
              <a:rPr lang="en-US" altLang="ko-KR" sz="3900" b="1" dirty="0">
                <a:solidFill>
                  <a:schemeClr val="bg1"/>
                </a:solidFill>
              </a:rPr>
              <a:t>(1)</a:t>
            </a:r>
            <a:endParaRPr kumimoji="0" lang="ko-KR" altLang="en-US" sz="3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텍스트 개체 틀 15"/>
          <p:cNvSpPr txBox="1">
            <a:spLocks/>
          </p:cNvSpPr>
          <p:nvPr/>
        </p:nvSpPr>
        <p:spPr>
          <a:xfrm>
            <a:off x="4500562" y="3929066"/>
            <a:ext cx="4643438" cy="5841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742950" marR="0" lvl="0" indent="-74295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제이씨블록에서 문자인식 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실행하기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27845</TotalTime>
  <Words>3078</Words>
  <Application>Microsoft Office PowerPoint</Application>
  <PresentationFormat>화면 슬라이드 쇼(4:3)</PresentationFormat>
  <Paragraphs>396</Paragraphs>
  <Slides>27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27</vt:i4>
      </vt:variant>
    </vt:vector>
  </HeadingPairs>
  <TitlesOfParts>
    <vt:vector size="41" baseType="lpstr">
      <vt:lpstr>HY견고딕</vt:lpstr>
      <vt:lpstr>굴림</vt:lpstr>
      <vt:lpstr>나눔고딕 ExtraBold</vt:lpstr>
      <vt:lpstr>맑은 고딕</vt:lpstr>
      <vt:lpstr>Arial</vt:lpstr>
      <vt:lpstr>Calibri</vt:lpstr>
      <vt:lpstr>Cambria</vt:lpstr>
      <vt:lpstr>Consolas</vt:lpstr>
      <vt:lpstr>Segoe UI Black</vt:lpstr>
      <vt:lpstr>Wingdings</vt:lpstr>
      <vt:lpstr>Office 테마</vt:lpstr>
      <vt:lpstr>1_디자인 사용자 지정</vt:lpstr>
      <vt:lpstr>디자인 사용자 지정</vt:lpstr>
      <vt:lpstr>2_디자인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인수 김</cp:lastModifiedBy>
  <cp:revision>4423</cp:revision>
  <cp:lastPrinted>2016-04-11T08:38:53Z</cp:lastPrinted>
  <dcterms:created xsi:type="dcterms:W3CDTF">2016-03-30T04:54:04Z</dcterms:created>
  <dcterms:modified xsi:type="dcterms:W3CDTF">2025-05-06T09:55:46Z</dcterms:modified>
</cp:coreProperties>
</file>