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ngesInfos/changesInfo1.xml" ContentType="application/vnd.ms-powerpoint.changesinfo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19"/>
  </p:notesMasterIdLst>
  <p:handoutMasterIdLst>
    <p:handoutMasterId r:id="rId20"/>
  </p:handoutMasterIdLst>
  <p:sldIdLst>
    <p:sldId id="258" r:id="rId5"/>
    <p:sldId id="635" r:id="rId6"/>
    <p:sldId id="631" r:id="rId7"/>
    <p:sldId id="628" r:id="rId8"/>
    <p:sldId id="629" r:id="rId9"/>
    <p:sldId id="612" r:id="rId10"/>
    <p:sldId id="630" r:id="rId11"/>
    <p:sldId id="632" r:id="rId12"/>
    <p:sldId id="615" r:id="rId13"/>
    <p:sldId id="621" r:id="rId14"/>
    <p:sldId id="614" r:id="rId15"/>
    <p:sldId id="633" r:id="rId16"/>
    <p:sldId id="634" r:id="rId17"/>
    <p:sldId id="607" r:id="rId18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  <a:srgbClr val="33CC33"/>
    <a:srgbClr val="9BCFD2"/>
    <a:srgbClr val="C87700"/>
    <a:srgbClr val="CC3399"/>
    <a:srgbClr val="FF9801"/>
    <a:srgbClr val="FFC000"/>
    <a:srgbClr val="1555A6"/>
    <a:srgbClr val="E2A028"/>
    <a:srgbClr val="5FBD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5D50E2-A785-4AC3-82D2-35565D4D2C8B}" v="335" dt="2025-04-14T12:48:14.4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26" autoAdjust="0"/>
    <p:restoredTop sz="94792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8D5D50E2-A785-4AC3-82D2-35565D4D2C8B}"/>
    <pc:docChg chg="undo redo custSel addSld delSld modSld">
      <pc:chgData name="인수 김" userId="9c0180a6aa0e181f" providerId="LiveId" clId="{8D5D50E2-A785-4AC3-82D2-35565D4D2C8B}" dt="2025-04-14T12:48:14.741" v="4957" actId="20577"/>
      <pc:docMkLst>
        <pc:docMk/>
      </pc:docMkLst>
      <pc:sldChg chg="addSp delSp modSp mod">
        <pc:chgData name="인수 김" userId="9c0180a6aa0e181f" providerId="LiveId" clId="{8D5D50E2-A785-4AC3-82D2-35565D4D2C8B}" dt="2025-04-14T01:40:24.058" v="28" actId="1076"/>
        <pc:sldMkLst>
          <pc:docMk/>
          <pc:sldMk cId="2286458517" sldId="615"/>
        </pc:sldMkLst>
        <pc:spChg chg="del">
          <ac:chgData name="인수 김" userId="9c0180a6aa0e181f" providerId="LiveId" clId="{8D5D50E2-A785-4AC3-82D2-35565D4D2C8B}" dt="2025-04-14T01:39:28.435" v="5" actId="478"/>
          <ac:spMkLst>
            <pc:docMk/>
            <pc:sldMk cId="2286458517" sldId="615"/>
            <ac:spMk id="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2.097" v="23" actId="1035"/>
          <ac:spMkLst>
            <pc:docMk/>
            <pc:sldMk cId="2286458517" sldId="615"/>
            <ac:spMk id="13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5.551" v="26" actId="1035"/>
          <ac:spMkLst>
            <pc:docMk/>
            <pc:sldMk cId="2286458517" sldId="615"/>
            <ac:spMk id="1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24.058" v="28" actId="1076"/>
          <ac:spMkLst>
            <pc:docMk/>
            <pc:sldMk cId="2286458517" sldId="615"/>
            <ac:spMk id="16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8.770" v="27" actId="1076"/>
          <ac:spMkLst>
            <pc:docMk/>
            <pc:sldMk cId="2286458517" sldId="615"/>
            <ac:spMk id="18" creationId="{00000000-0000-0000-0000-000000000000}"/>
          </ac:spMkLst>
        </pc:spChg>
        <pc:picChg chg="add del">
          <ac:chgData name="인수 김" userId="9c0180a6aa0e181f" providerId="LiveId" clId="{8D5D50E2-A785-4AC3-82D2-35565D4D2C8B}" dt="2025-04-14T01:39:23.633" v="3" actId="22"/>
          <ac:picMkLst>
            <pc:docMk/>
            <pc:sldMk cId="2286458517" sldId="615"/>
            <ac:picMk id="3" creationId="{EBB2DEB1-BA44-8C6D-1675-1E4B0F8557E6}"/>
          </ac:picMkLst>
        </pc:picChg>
        <pc:picChg chg="add mod ord">
          <ac:chgData name="인수 김" userId="9c0180a6aa0e181f" providerId="LiveId" clId="{8D5D50E2-A785-4AC3-82D2-35565D4D2C8B}" dt="2025-04-14T01:39:58.549" v="15" actId="167"/>
          <ac:picMkLst>
            <pc:docMk/>
            <pc:sldMk cId="2286458517" sldId="615"/>
            <ac:picMk id="6" creationId="{C271E5BC-DB5A-82CC-AEF6-9A06C5B26F0F}"/>
          </ac:picMkLst>
        </pc:picChg>
        <pc:picChg chg="del">
          <ac:chgData name="인수 김" userId="9c0180a6aa0e181f" providerId="LiveId" clId="{8D5D50E2-A785-4AC3-82D2-35565D4D2C8B}" dt="2025-04-14T01:39:26.826" v="4" actId="478"/>
          <ac:picMkLst>
            <pc:docMk/>
            <pc:sldMk cId="2286458517" sldId="615"/>
            <ac:picMk id="5122" creationId="{00000000-0000-0000-0000-000000000000}"/>
          </ac:picMkLst>
        </pc:picChg>
      </pc:sldChg>
      <pc:sldChg chg="addSp delSp modSp add mod">
        <pc:chgData name="인수 김" userId="9c0180a6aa0e181f" providerId="LiveId" clId="{8D5D50E2-A785-4AC3-82D2-35565D4D2C8B}" dt="2025-04-14T02:09:56.841" v="236" actId="14100"/>
        <pc:sldMkLst>
          <pc:docMk/>
          <pc:sldMk cId="3851088059" sldId="618"/>
        </pc:sldMkLst>
        <pc:spChg chg="add mod">
          <ac:chgData name="인수 김" userId="9c0180a6aa0e181f" providerId="LiveId" clId="{8D5D50E2-A785-4AC3-82D2-35565D4D2C8B}" dt="2025-04-14T01:59:13.255" v="138" actId="113"/>
          <ac:spMkLst>
            <pc:docMk/>
            <pc:sldMk cId="3851088059" sldId="618"/>
            <ac:spMk id="8" creationId="{6F5B5544-8AB9-F1AC-FD4F-C553C877FC3C}"/>
          </ac:spMkLst>
        </pc:spChg>
        <pc:spChg chg="add mod">
          <ac:chgData name="인수 김" userId="9c0180a6aa0e181f" providerId="LiveId" clId="{8D5D50E2-A785-4AC3-82D2-35565D4D2C8B}" dt="2025-04-14T02:00:28.089" v="155" actId="1076"/>
          <ac:spMkLst>
            <pc:docMk/>
            <pc:sldMk cId="3851088059" sldId="618"/>
            <ac:spMk id="9" creationId="{5E27E9EB-ADA5-6DAA-8387-26CB548DE3A1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1" creationId="{30CAD10B-369A-C2F0-4954-6C2224D6F252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2" creationId="{64B158E2-2A96-044A-D6A0-AE30CFA12216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3" creationId="{498A4230-B26F-9649-F953-8CF2AF2CB2E5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4" creationId="{540D4898-19F1-960C-A8E3-5F627ADF3825}"/>
          </ac:spMkLst>
        </pc:spChg>
        <pc:spChg chg="add mod">
          <ac:chgData name="인수 김" userId="9c0180a6aa0e181f" providerId="LiveId" clId="{8D5D50E2-A785-4AC3-82D2-35565D4D2C8B}" dt="2025-04-14T02:07:43.315" v="163" actId="1036"/>
          <ac:spMkLst>
            <pc:docMk/>
            <pc:sldMk cId="3851088059" sldId="618"/>
            <ac:spMk id="15" creationId="{4C4C4DF1-B700-1B5D-EEA4-54D84E27132B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6" creationId="{3EA4F2E8-AEBF-396A-0F13-855E6449DB68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7" creationId="{3CBEFB74-E7B0-A307-B286-E21FC3CCC39F}"/>
          </ac:spMkLst>
        </pc:spChg>
        <pc:spChg chg="add mod">
          <ac:chgData name="인수 김" userId="9c0180a6aa0e181f" providerId="LiveId" clId="{8D5D50E2-A785-4AC3-82D2-35565D4D2C8B}" dt="2025-04-14T02:08:50.665" v="204" actId="1076"/>
          <ac:spMkLst>
            <pc:docMk/>
            <pc:sldMk cId="3851088059" sldId="618"/>
            <ac:spMk id="18" creationId="{64F5E379-BF06-4703-4358-37DE81C86C3F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9" creationId="{D91CC660-81B3-9687-7D68-48B9901E20D4}"/>
          </ac:spMkLst>
        </pc:spChg>
        <pc:spChg chg="mod">
          <ac:chgData name="인수 김" userId="9c0180a6aa0e181f" providerId="LiveId" clId="{8D5D50E2-A785-4AC3-82D2-35565D4D2C8B}" dt="2025-04-14T01:56:02.855" v="72"/>
          <ac:spMkLst>
            <pc:docMk/>
            <pc:sldMk cId="3851088059" sldId="618"/>
            <ac:spMk id="20" creationId="{79DBAAFA-940C-D4C9-A958-CD394CC65AF0}"/>
          </ac:spMkLst>
        </pc:spChg>
        <pc:spChg chg="add mod">
          <ac:chgData name="인수 김" userId="9c0180a6aa0e181f" providerId="LiveId" clId="{8D5D50E2-A785-4AC3-82D2-35565D4D2C8B}" dt="2025-04-14T02:09:17.953" v="225" actId="20577"/>
          <ac:spMkLst>
            <pc:docMk/>
            <pc:sldMk cId="3851088059" sldId="618"/>
            <ac:spMk id="21" creationId="{04CE7E82-FC63-2800-A816-C836EED6DE63}"/>
          </ac:spMkLst>
        </pc:spChg>
        <pc:picChg chg="add mod">
          <ac:chgData name="인수 김" userId="9c0180a6aa0e181f" providerId="LiveId" clId="{8D5D50E2-A785-4AC3-82D2-35565D4D2C8B}" dt="2025-04-14T02:00:28.089" v="155" actId="1076"/>
          <ac:picMkLst>
            <pc:docMk/>
            <pc:sldMk cId="3851088059" sldId="618"/>
            <ac:picMk id="3" creationId="{33E45394-5ACC-9C46-6C3E-9CD6D48A2551}"/>
          </ac:picMkLst>
        </pc:picChg>
        <pc:picChg chg="add mod">
          <ac:chgData name="인수 김" userId="9c0180a6aa0e181f" providerId="LiveId" clId="{8D5D50E2-A785-4AC3-82D2-35565D4D2C8B}" dt="2025-04-14T02:07:54.376" v="166" actId="1076"/>
          <ac:picMkLst>
            <pc:docMk/>
            <pc:sldMk cId="3851088059" sldId="618"/>
            <ac:picMk id="5" creationId="{C0A09F2C-BCBC-353F-822E-639DB0E3B414}"/>
          </ac:picMkLst>
        </pc:picChg>
        <pc:picChg chg="add mod">
          <ac:chgData name="인수 김" userId="9c0180a6aa0e181f" providerId="LiveId" clId="{8D5D50E2-A785-4AC3-82D2-35565D4D2C8B}" dt="2025-04-14T02:07:50.634" v="164" actId="14100"/>
          <ac:picMkLst>
            <pc:docMk/>
            <pc:sldMk cId="3851088059" sldId="618"/>
            <ac:picMk id="7" creationId="{3930A1FB-FB96-B956-C242-2C08F1A8C19C}"/>
          </ac:picMkLst>
        </pc:picChg>
        <pc:picChg chg="add mod">
          <ac:chgData name="인수 김" userId="9c0180a6aa0e181f" providerId="LiveId" clId="{8D5D50E2-A785-4AC3-82D2-35565D4D2C8B}" dt="2025-04-14T02:00:29.488" v="156" actId="1076"/>
          <ac:picMkLst>
            <pc:docMk/>
            <pc:sldMk cId="3851088059" sldId="618"/>
            <ac:picMk id="10" creationId="{B14E06EA-0F12-A4BB-20C9-67DFC81BD4B4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0" creationId="{D5DD08D8-604D-20AC-734E-D5CAB0C53C11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1" creationId="{6AEC471D-A92F-CFE0-36AF-C975F564A9D9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2" creationId="{F4E74E9A-F10E-3538-4961-AA745A21BF54}"/>
          </ac:picMkLst>
        </pc:picChg>
        <pc:cxnChg chg="add mod">
          <ac:chgData name="인수 김" userId="9c0180a6aa0e181f" providerId="LiveId" clId="{8D5D50E2-A785-4AC3-82D2-35565D4D2C8B}" dt="2025-04-14T02:09:56.841" v="236" actId="14100"/>
          <ac:cxnSpMkLst>
            <pc:docMk/>
            <pc:sldMk cId="3851088059" sldId="618"/>
            <ac:cxnSpMk id="23" creationId="{81475CBA-D731-4954-DD39-958C549B50F7}"/>
          </ac:cxnSpMkLst>
        </pc:cxnChg>
      </pc:sldChg>
      <pc:sldChg chg="new del">
        <pc:chgData name="인수 김" userId="9c0180a6aa0e181f" providerId="LiveId" clId="{8D5D50E2-A785-4AC3-82D2-35565D4D2C8B}" dt="2025-04-14T02:10:22.635" v="238" actId="680"/>
        <pc:sldMkLst>
          <pc:docMk/>
          <pc:sldMk cId="1284244028" sldId="619"/>
        </pc:sldMkLst>
      </pc:sldChg>
      <pc:sldChg chg="addSp delSp modSp add mod">
        <pc:chgData name="인수 김" userId="9c0180a6aa0e181f" providerId="LiveId" clId="{8D5D50E2-A785-4AC3-82D2-35565D4D2C8B}" dt="2025-04-14T10:15:54.835" v="2192" actId="478"/>
        <pc:sldMkLst>
          <pc:docMk/>
          <pc:sldMk cId="3567455527" sldId="619"/>
        </pc:sldMkLst>
        <pc:spChg chg="add mod">
          <ac:chgData name="인수 김" userId="9c0180a6aa0e181f" providerId="LiveId" clId="{8D5D50E2-A785-4AC3-82D2-35565D4D2C8B}" dt="2025-04-14T02:17:36.166" v="294" actId="1036"/>
          <ac:spMkLst>
            <pc:docMk/>
            <pc:sldMk cId="3567455527" sldId="619"/>
            <ac:spMk id="6" creationId="{6A1A1233-F69F-62A2-061A-CF011409BE1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8" creationId="{8B5FB8AF-387B-55EC-CBA7-00943382B2B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9" creationId="{06E42521-42DD-A023-C025-05010155687B}"/>
          </ac:spMkLst>
        </pc:spChg>
        <pc:spChg chg="add mod">
          <ac:chgData name="인수 김" userId="9c0180a6aa0e181f" providerId="LiveId" clId="{8D5D50E2-A785-4AC3-82D2-35565D4D2C8B}" dt="2025-04-14T02:17:19.689" v="284" actId="1076"/>
          <ac:spMkLst>
            <pc:docMk/>
            <pc:sldMk cId="3567455527" sldId="619"/>
            <ac:spMk id="11" creationId="{D0D29BDA-B126-30FE-281F-F7DAC12C7E7B}"/>
          </ac:spMkLst>
        </pc:spChg>
        <pc:spChg chg="add mod">
          <ac:chgData name="인수 김" userId="9c0180a6aa0e181f" providerId="LiveId" clId="{8D5D50E2-A785-4AC3-82D2-35565D4D2C8B}" dt="2025-04-14T02:17:48.129" v="297" actId="14100"/>
          <ac:spMkLst>
            <pc:docMk/>
            <pc:sldMk cId="3567455527" sldId="619"/>
            <ac:spMk id="12" creationId="{B23C21FD-11F0-0233-9B46-30D586F5C806}"/>
          </ac:spMkLst>
        </pc:spChg>
        <pc:spChg chg="add del mod">
          <ac:chgData name="인수 김" userId="9c0180a6aa0e181f" providerId="LiveId" clId="{8D5D50E2-A785-4AC3-82D2-35565D4D2C8B}" dt="2025-04-14T06:33:46.109" v="1194" actId="478"/>
          <ac:spMkLst>
            <pc:docMk/>
            <pc:sldMk cId="3567455527" sldId="619"/>
            <ac:spMk id="13" creationId="{E51D3D03-6AD5-D0EB-5DD7-FC027E12EC33}"/>
          </ac:spMkLst>
        </pc:spChg>
        <pc:spChg chg="add mod">
          <ac:chgData name="인수 김" userId="9c0180a6aa0e181f" providerId="LiveId" clId="{8D5D50E2-A785-4AC3-82D2-35565D4D2C8B}" dt="2025-04-14T06:29:59.455" v="1022"/>
          <ac:spMkLst>
            <pc:docMk/>
            <pc:sldMk cId="3567455527" sldId="619"/>
            <ac:spMk id="14" creationId="{3D214809-8E0B-470D-BC38-009C00D6D852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5" creationId="{775BDE59-57B6-54AE-20F3-9ED7938C41A5}"/>
          </ac:spMkLst>
        </pc:spChg>
        <pc:spChg chg="add del mod">
          <ac:chgData name="인수 김" userId="9c0180a6aa0e181f" providerId="LiveId" clId="{8D5D50E2-A785-4AC3-82D2-35565D4D2C8B}" dt="2025-04-14T06:33:48.347" v="1195" actId="478"/>
          <ac:spMkLst>
            <pc:docMk/>
            <pc:sldMk cId="3567455527" sldId="619"/>
            <ac:spMk id="16" creationId="{7963DCAC-FF2C-6F5E-DA2B-8FBE7F51BEE1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8" creationId="{FBE51E26-E0FE-7E6E-A47B-742921AB0088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21" creationId="{92242332-5A7E-1CBD-4479-17582CD2F946}"/>
          </ac:spMkLst>
        </pc:spChg>
        <pc:graphicFrameChg chg="add del">
          <ac:chgData name="인수 김" userId="9c0180a6aa0e181f" providerId="LiveId" clId="{8D5D50E2-A785-4AC3-82D2-35565D4D2C8B}" dt="2025-04-14T06:30:32.782" v="1027" actId="478"/>
          <ac:graphicFrameMkLst>
            <pc:docMk/>
            <pc:sldMk cId="3567455527" sldId="619"/>
            <ac:graphicFrameMk id="17" creationId="{D4867720-6441-E718-4B87-F4C25701C7AA}"/>
          </ac:graphicFrameMkLst>
        </pc:graphicFrameChg>
        <pc:graphicFrameChg chg="add del">
          <ac:chgData name="인수 김" userId="9c0180a6aa0e181f" providerId="LiveId" clId="{8D5D50E2-A785-4AC3-82D2-35565D4D2C8B}" dt="2025-04-14T06:30:50.196" v="1029" actId="3680"/>
          <ac:graphicFrameMkLst>
            <pc:docMk/>
            <pc:sldMk cId="3567455527" sldId="619"/>
            <ac:graphicFrameMk id="19" creationId="{5FD91F5C-8762-FD48-137B-D1BE29F8FCF2}"/>
          </ac:graphicFrameMkLst>
        </pc:graphicFrameChg>
        <pc:graphicFrameChg chg="add del mod modGraphic">
          <ac:chgData name="인수 김" userId="9c0180a6aa0e181f" providerId="LiveId" clId="{8D5D50E2-A785-4AC3-82D2-35565D4D2C8B}" dt="2025-04-14T10:15:54.835" v="2192" actId="478"/>
          <ac:graphicFrameMkLst>
            <pc:docMk/>
            <pc:sldMk cId="3567455527" sldId="619"/>
            <ac:graphicFrameMk id="22" creationId="{F4B2DC0B-4447-DB6B-4CAD-A63C531A6F1C}"/>
          </ac:graphicFrameMkLst>
        </pc:graphicFrame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3" creationId="{C9DDE6BF-A6A3-A32F-5B29-FD5A3867F220}"/>
          </ac:picMkLst>
        </pc:picChg>
        <pc:picChg chg="add mod">
          <ac:chgData name="인수 김" userId="9c0180a6aa0e181f" providerId="LiveId" clId="{8D5D50E2-A785-4AC3-82D2-35565D4D2C8B}" dt="2025-04-14T02:16:27.016" v="247" actId="1076"/>
          <ac:picMkLst>
            <pc:docMk/>
            <pc:sldMk cId="3567455527" sldId="619"/>
            <ac:picMk id="4" creationId="{69B20689-1BCA-0903-121A-8D7433ED19F0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5" creationId="{44D1E9EC-3643-C539-3BB4-E5762A60092F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7" creationId="{AF3F04B0-7A45-4AFB-F64F-7B75F2C53879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10" creationId="{785FC1E6-1718-EE47-103A-94539A6BE440}"/>
          </ac:picMkLst>
        </pc:picChg>
        <pc:cxnChg chg="del">
          <ac:chgData name="인수 김" userId="9c0180a6aa0e181f" providerId="LiveId" clId="{8D5D50E2-A785-4AC3-82D2-35565D4D2C8B}" dt="2025-04-14T02:16:14.483" v="240" actId="478"/>
          <ac:cxnSpMkLst>
            <pc:docMk/>
            <pc:sldMk cId="3567455527" sldId="619"/>
            <ac:cxnSpMk id="23" creationId="{7A17F49F-99A7-F20B-C47A-ABF18825AA2B}"/>
          </ac:cxnSpMkLst>
        </pc:cxnChg>
      </pc:sldChg>
      <pc:sldChg chg="addSp new mod">
        <pc:chgData name="인수 김" userId="9c0180a6aa0e181f" providerId="LiveId" clId="{8D5D50E2-A785-4AC3-82D2-35565D4D2C8B}" dt="2025-04-14T05:02:56.784" v="299" actId="22"/>
        <pc:sldMkLst>
          <pc:docMk/>
          <pc:sldMk cId="1111494446" sldId="620"/>
        </pc:sldMkLst>
        <pc:picChg chg="add">
          <ac:chgData name="인수 김" userId="9c0180a6aa0e181f" providerId="LiveId" clId="{8D5D50E2-A785-4AC3-82D2-35565D4D2C8B}" dt="2025-04-14T05:02:56.784" v="299" actId="22"/>
          <ac:picMkLst>
            <pc:docMk/>
            <pc:sldMk cId="1111494446" sldId="620"/>
            <ac:picMk id="3" creationId="{A1558361-B061-855B-7C63-FF5B40420976}"/>
          </ac:picMkLst>
        </pc:picChg>
      </pc:sldChg>
      <pc:sldChg chg="addSp delSp modSp add mod">
        <pc:chgData name="인수 김" userId="9c0180a6aa0e181f" providerId="LiveId" clId="{8D5D50E2-A785-4AC3-82D2-35565D4D2C8B}" dt="2025-04-14T05:05:12.673" v="380" actId="1076"/>
        <pc:sldMkLst>
          <pc:docMk/>
          <pc:sldMk cId="3352863813" sldId="621"/>
        </pc:sldMkLst>
        <pc:spChg chg="add mod">
          <ac:chgData name="인수 김" userId="9c0180a6aa0e181f" providerId="LiveId" clId="{8D5D50E2-A785-4AC3-82D2-35565D4D2C8B}" dt="2025-04-14T05:03:47.106" v="316" actId="1076"/>
          <ac:spMkLst>
            <pc:docMk/>
            <pc:sldMk cId="3352863813" sldId="621"/>
            <ac:spMk id="3" creationId="{C3F39BE6-D56B-40F6-F3A6-3DC59C4980E6}"/>
          </ac:spMkLst>
        </pc:spChg>
        <pc:spChg chg="add mod">
          <ac:chgData name="인수 김" userId="9c0180a6aa0e181f" providerId="LiveId" clId="{8D5D50E2-A785-4AC3-82D2-35565D4D2C8B}" dt="2025-04-14T05:05:12.673" v="380" actId="1076"/>
          <ac:spMkLst>
            <pc:docMk/>
            <pc:sldMk cId="3352863813" sldId="621"/>
            <ac:spMk id="4" creationId="{73DC57BC-5C53-467B-0039-DB035E2749A2}"/>
          </ac:spMkLst>
        </pc:spChg>
        <pc:spChg chg="add mod">
          <ac:chgData name="인수 김" userId="9c0180a6aa0e181f" providerId="LiveId" clId="{8D5D50E2-A785-4AC3-82D2-35565D4D2C8B}" dt="2025-04-14T05:04:57.717" v="377" actId="1037"/>
          <ac:spMkLst>
            <pc:docMk/>
            <pc:sldMk cId="3352863813" sldId="621"/>
            <ac:spMk id="6" creationId="{958EA88D-4420-7BB3-6791-398335205A67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1" creationId="{C3A12C32-EC5F-B163-D7C5-1C1A1EC6DECB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2" creationId="{39A409CB-5DEB-ACD4-8623-9FAA30E233D4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3" creationId="{4229A4C6-4706-F003-96A2-6D1A96FC077C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4" creationId="{16C64BC2-AEBD-7E45-AB16-226E1E31B47A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6" creationId="{F9A4A0E4-2CE7-9E18-A495-FFDC68AA8E85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7" creationId="{1D384EF2-45A3-DBEC-8AA8-8F92C19807BD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9" creationId="{07721417-1C68-FD40-C6BD-A3888FEF9C5F}"/>
          </ac:spMkLst>
        </pc:spChg>
        <pc:spChg chg="mod">
          <ac:chgData name="인수 김" userId="9c0180a6aa0e181f" providerId="LiveId" clId="{8D5D50E2-A785-4AC3-82D2-35565D4D2C8B}" dt="2025-04-14T05:04:18.065" v="338"/>
          <ac:spMkLst>
            <pc:docMk/>
            <pc:sldMk cId="3352863813" sldId="621"/>
            <ac:spMk id="20" creationId="{B7E84E10-D111-673D-5DEE-452717E008B3}"/>
          </ac:spMkLst>
        </pc:spChg>
        <pc:picChg chg="add mod">
          <ac:chgData name="인수 김" userId="9c0180a6aa0e181f" providerId="LiveId" clId="{8D5D50E2-A785-4AC3-82D2-35565D4D2C8B}" dt="2025-04-14T05:03:47.106" v="316" actId="1076"/>
          <ac:picMkLst>
            <pc:docMk/>
            <pc:sldMk cId="3352863813" sldId="621"/>
            <ac:picMk id="2" creationId="{D3D530C9-34A8-2E39-3F98-301049F8B933}"/>
          </ac:picMkLst>
        </pc:picChg>
        <pc:picChg chg="add mod">
          <ac:chgData name="인수 김" userId="9c0180a6aa0e181f" providerId="LiveId" clId="{8D5D50E2-A785-4AC3-82D2-35565D4D2C8B}" dt="2025-04-14T05:04:45.162" v="371" actId="1076"/>
          <ac:picMkLst>
            <pc:docMk/>
            <pc:sldMk cId="3352863813" sldId="621"/>
            <ac:picMk id="5" creationId="{B79EA6E9-C253-103A-DB05-09F026B4ACDC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0" creationId="{A892C463-B426-59FB-7DD8-1176EE1C02FF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1" creationId="{1707AB83-9630-5D09-76B9-26DCE03DE280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2" creationId="{C4E4D7CC-3BCE-4452-8E21-C4D194B6CD9F}"/>
          </ac:picMkLst>
        </pc:picChg>
        <pc:cxnChg chg="add mod">
          <ac:chgData name="인수 김" userId="9c0180a6aa0e181f" providerId="LiveId" clId="{8D5D50E2-A785-4AC3-82D2-35565D4D2C8B}" dt="2025-04-14T05:05:03.770" v="378" actId="14100"/>
          <ac:cxnSpMkLst>
            <pc:docMk/>
            <pc:sldMk cId="3352863813" sldId="621"/>
            <ac:cxnSpMk id="7" creationId="{1E185CCE-D1D5-7375-BC1E-048547847B35}"/>
          </ac:cxnSpMkLst>
        </pc:cxnChg>
      </pc:sldChg>
      <pc:sldChg chg="modSp add mod">
        <pc:chgData name="인수 김" userId="9c0180a6aa0e181f" providerId="LiveId" clId="{8D5D50E2-A785-4AC3-82D2-35565D4D2C8B}" dt="2025-04-14T05:06:44.129" v="412" actId="20577"/>
        <pc:sldMkLst>
          <pc:docMk/>
          <pc:sldMk cId="3522496586" sldId="622"/>
        </pc:sldMkLst>
        <pc:spChg chg="mod">
          <ac:chgData name="인수 김" userId="9c0180a6aa0e181f" providerId="LiveId" clId="{8D5D50E2-A785-4AC3-82D2-35565D4D2C8B}" dt="2025-04-14T05:06:44.129" v="412" actId="20577"/>
          <ac:spMkLst>
            <pc:docMk/>
            <pc:sldMk cId="3522496586" sldId="622"/>
            <ac:spMk id="20" creationId="{D45C77BE-604E-7732-9FED-B92EA43C11A0}"/>
          </ac:spMkLst>
        </pc:spChg>
      </pc:sldChg>
      <pc:sldChg chg="addSp delSp modSp add mod">
        <pc:chgData name="인수 김" userId="9c0180a6aa0e181f" providerId="LiveId" clId="{8D5D50E2-A785-4AC3-82D2-35565D4D2C8B}" dt="2025-04-14T06:24:19.455" v="1017" actId="14100"/>
        <pc:sldMkLst>
          <pc:docMk/>
          <pc:sldMk cId="1765988104" sldId="623"/>
        </pc:sldMkLst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3" creationId="{B8F43DE9-165D-C08C-6D3C-AF7B77FC996B}"/>
          </ac:spMkLst>
        </pc:spChg>
        <pc:spChg chg="del mod">
          <ac:chgData name="인수 김" userId="9c0180a6aa0e181f" providerId="LiveId" clId="{8D5D50E2-A785-4AC3-82D2-35565D4D2C8B}" dt="2025-04-14T05:39:55.574" v="455" actId="478"/>
          <ac:spMkLst>
            <pc:docMk/>
            <pc:sldMk cId="1765988104" sldId="623"/>
            <ac:spMk id="4" creationId="{D7296B00-EDA3-F896-18FC-03D810015488}"/>
          </ac:spMkLst>
        </pc:spChg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6" creationId="{AF08CE1E-2C6F-93BA-1FB5-40B09E33A768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1" creationId="{DA3DD7A6-307A-10CD-9048-5C5C1BD6CBA0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3" creationId="{6AA169E8-0E6B-0B2D-4719-6BCE1A6B7856}"/>
          </ac:spMkLst>
        </pc:spChg>
        <pc:spChg chg="add mod">
          <ac:chgData name="인수 김" userId="9c0180a6aa0e181f" providerId="LiveId" clId="{8D5D50E2-A785-4AC3-82D2-35565D4D2C8B}" dt="2025-04-14T06:23:19.663" v="1006" actId="2711"/>
          <ac:spMkLst>
            <pc:docMk/>
            <pc:sldMk cId="1765988104" sldId="623"/>
            <ac:spMk id="14" creationId="{AC435FAF-F116-D462-040F-A380A95E7638}"/>
          </ac:spMkLst>
        </pc:spChg>
        <pc:spChg chg="add mod">
          <ac:chgData name="인수 김" userId="9c0180a6aa0e181f" providerId="LiveId" clId="{8D5D50E2-A785-4AC3-82D2-35565D4D2C8B}" dt="2025-04-14T06:14:22.055" v="750" actId="14100"/>
          <ac:spMkLst>
            <pc:docMk/>
            <pc:sldMk cId="1765988104" sldId="623"/>
            <ac:spMk id="15" creationId="{8157D56B-2E89-164A-304B-D5913BD2400B}"/>
          </ac:spMkLst>
        </pc:spChg>
        <pc:spChg chg="add mod">
          <ac:chgData name="인수 김" userId="9c0180a6aa0e181f" providerId="LiveId" clId="{8D5D50E2-A785-4AC3-82D2-35565D4D2C8B}" dt="2025-04-14T06:23:55.780" v="1011" actId="1037"/>
          <ac:spMkLst>
            <pc:docMk/>
            <pc:sldMk cId="1765988104" sldId="623"/>
            <ac:spMk id="18" creationId="{E917D5D5-CB09-7F21-A134-F9E94D209C52}"/>
          </ac:spMkLst>
        </pc:spChg>
        <pc:spChg chg="add mod">
          <ac:chgData name="인수 김" userId="9c0180a6aa0e181f" providerId="LiveId" clId="{8D5D50E2-A785-4AC3-82D2-35565D4D2C8B}" dt="2025-04-14T06:24:01.823" v="1014" actId="1037"/>
          <ac:spMkLst>
            <pc:docMk/>
            <pc:sldMk cId="1765988104" sldId="623"/>
            <ac:spMk id="19" creationId="{C338B09D-02B5-1A54-C3FD-E37D4A1922B5}"/>
          </ac:spMkLst>
        </pc:spChg>
        <pc:spChg chg="add mod">
          <ac:chgData name="인수 김" userId="9c0180a6aa0e181f" providerId="LiveId" clId="{8D5D50E2-A785-4AC3-82D2-35565D4D2C8B}" dt="2025-04-14T06:15:44.199" v="884" actId="1037"/>
          <ac:spMkLst>
            <pc:docMk/>
            <pc:sldMk cId="1765988104" sldId="623"/>
            <ac:spMk id="21" creationId="{EA1798E7-BCBF-738E-4906-33E980B3F066}"/>
          </ac:spMkLst>
        </pc:spChg>
        <pc:spChg chg="add mod">
          <ac:chgData name="인수 김" userId="9c0180a6aa0e181f" providerId="LiveId" clId="{8D5D50E2-A785-4AC3-82D2-35565D4D2C8B}" dt="2025-04-14T06:18:22.409" v="914" actId="1076"/>
          <ac:spMkLst>
            <pc:docMk/>
            <pc:sldMk cId="1765988104" sldId="623"/>
            <ac:spMk id="49" creationId="{45767536-8D5A-548C-CAB9-1F5503AFB647}"/>
          </ac:spMkLst>
        </pc:spChg>
        <pc:spChg chg="add mod">
          <ac:chgData name="인수 김" userId="9c0180a6aa0e181f" providerId="LiveId" clId="{8D5D50E2-A785-4AC3-82D2-35565D4D2C8B}" dt="2025-04-14T06:19:31.311" v="1005" actId="1076"/>
          <ac:spMkLst>
            <pc:docMk/>
            <pc:sldMk cId="1765988104" sldId="623"/>
            <ac:spMk id="54" creationId="{707F6F36-8568-B99C-C993-7C041BBD4284}"/>
          </ac:spMkLst>
        </pc:spChg>
        <pc:picChg chg="del">
          <ac:chgData name="인수 김" userId="9c0180a6aa0e181f" providerId="LiveId" clId="{8D5D50E2-A785-4AC3-82D2-35565D4D2C8B}" dt="2025-04-14T05:37:17.792" v="414" actId="478"/>
          <ac:picMkLst>
            <pc:docMk/>
            <pc:sldMk cId="1765988104" sldId="623"/>
            <ac:picMk id="2" creationId="{B8ADD715-F088-E758-8AAE-9ACBC11A5884}"/>
          </ac:picMkLst>
        </pc:picChg>
        <pc:picChg chg="mo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5" creationId="{6B1897EA-2CE4-E3E2-7E60-C5A110CA869E}"/>
          </ac:picMkLst>
        </pc:picChg>
        <pc:picChg chg="add mod or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9" creationId="{43E5856F-9AB6-22F7-4EE6-48A765429262}"/>
          </ac:picMkLst>
        </pc:picChg>
        <pc:picChg chg="add mod ord">
          <ac:chgData name="인수 김" userId="9c0180a6aa0e181f" providerId="LiveId" clId="{8D5D50E2-A785-4AC3-82D2-35565D4D2C8B}" dt="2025-04-14T06:13:49.759" v="744" actId="1076"/>
          <ac:picMkLst>
            <pc:docMk/>
            <pc:sldMk cId="1765988104" sldId="623"/>
            <ac:picMk id="17" creationId="{8CFCF3BF-C1CF-1143-27CF-AC039960C361}"/>
          </ac:picMkLst>
        </pc:picChg>
        <pc:picChg chg="add mod">
          <ac:chgData name="인수 김" userId="9c0180a6aa0e181f" providerId="LiveId" clId="{8D5D50E2-A785-4AC3-82D2-35565D4D2C8B}" dt="2025-04-14T06:15:34.658" v="875" actId="571"/>
          <ac:picMkLst>
            <pc:docMk/>
            <pc:sldMk cId="1765988104" sldId="623"/>
            <ac:picMk id="22" creationId="{E16C873B-6DD8-AB0C-0254-48D95C9FF8C6}"/>
          </ac:picMkLst>
        </pc:picChg>
        <pc:cxnChg chg="mod">
          <ac:chgData name="인수 김" userId="9c0180a6aa0e181f" providerId="LiveId" clId="{8D5D50E2-A785-4AC3-82D2-35565D4D2C8B}" dt="2025-04-14T06:14:18.705" v="749" actId="1076"/>
          <ac:cxnSpMkLst>
            <pc:docMk/>
            <pc:sldMk cId="1765988104" sldId="623"/>
            <ac:cxnSpMk id="7" creationId="{EB7A791E-EE49-9256-A108-4545ED00DC52}"/>
          </ac:cxnSpMkLst>
        </pc:cxnChg>
        <pc:cxnChg chg="add del mod">
          <ac:chgData name="인수 김" userId="9c0180a6aa0e181f" providerId="LiveId" clId="{8D5D50E2-A785-4AC3-82D2-35565D4D2C8B}" dt="2025-04-14T06:16:52.542" v="896" actId="478"/>
          <ac:cxnSpMkLst>
            <pc:docMk/>
            <pc:sldMk cId="1765988104" sldId="623"/>
            <ac:cxnSpMk id="24" creationId="{49505DE1-D1AD-CB89-19FF-74BE137B6429}"/>
          </ac:cxnSpMkLst>
        </pc:cxnChg>
        <pc:cxnChg chg="add del mod">
          <ac:chgData name="인수 김" userId="9c0180a6aa0e181f" providerId="LiveId" clId="{8D5D50E2-A785-4AC3-82D2-35565D4D2C8B}" dt="2025-04-14T06:18:15.406" v="912" actId="478"/>
          <ac:cxnSpMkLst>
            <pc:docMk/>
            <pc:sldMk cId="1765988104" sldId="623"/>
            <ac:cxnSpMk id="36" creationId="{2D913F2B-8AC8-EADC-7F11-17EDDD3AB017}"/>
          </ac:cxnSpMkLst>
        </pc:cxnChg>
        <pc:cxnChg chg="add mod">
          <ac:chgData name="인수 김" userId="9c0180a6aa0e181f" providerId="LiveId" clId="{8D5D50E2-A785-4AC3-82D2-35565D4D2C8B}" dt="2025-04-14T06:24:19.455" v="1017" actId="14100"/>
          <ac:cxnSpMkLst>
            <pc:docMk/>
            <pc:sldMk cId="1765988104" sldId="623"/>
            <ac:cxnSpMk id="50" creationId="{7FA76765-61E5-0ED6-6521-C7B1BB5D32AA}"/>
          </ac:cxnSpMkLst>
        </pc:cxnChg>
        <pc:cxnChg chg="add mod">
          <ac:chgData name="인수 김" userId="9c0180a6aa0e181f" providerId="LiveId" clId="{8D5D50E2-A785-4AC3-82D2-35565D4D2C8B}" dt="2025-04-14T06:18:49.015" v="921" actId="1076"/>
          <ac:cxnSpMkLst>
            <pc:docMk/>
            <pc:sldMk cId="1765988104" sldId="623"/>
            <ac:cxnSpMk id="52" creationId="{81599C26-8FFF-8F6D-01AB-090235B343B6}"/>
          </ac:cxnSpMkLst>
        </pc:cxnChg>
      </pc:sldChg>
      <pc:sldChg chg="addSp delSp modSp add mod">
        <pc:chgData name="인수 김" userId="9c0180a6aa0e181f" providerId="LiveId" clId="{8D5D50E2-A785-4AC3-82D2-35565D4D2C8B}" dt="2025-04-14T10:29:10.011" v="2813" actId="20577"/>
        <pc:sldMkLst>
          <pc:docMk/>
          <pc:sldMk cId="2722113683" sldId="624"/>
        </pc:sldMkLst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6" creationId="{B57D69A5-B19A-7FB2-FF84-55E457BB7B91}"/>
          </ac:spMkLst>
        </pc:spChg>
        <pc:spChg chg="del">
          <ac:chgData name="인수 김" userId="9c0180a6aa0e181f" providerId="LiveId" clId="{8D5D50E2-A785-4AC3-82D2-35565D4D2C8B}" dt="2025-04-14T06:34:04.491" v="1199" actId="478"/>
          <ac:spMkLst>
            <pc:docMk/>
            <pc:sldMk cId="2722113683" sldId="624"/>
            <ac:spMk id="11" creationId="{A2F4593C-BCE3-5CA1-A616-88C85260BAF6}"/>
          </ac:spMkLst>
        </pc:spChg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12" creationId="{82410A77-396D-D53E-6B7E-185BDFEDC872}"/>
          </ac:spMkLst>
        </pc:spChg>
        <pc:graphicFrameChg chg="mod modGraphic">
          <ac:chgData name="인수 김" userId="9c0180a6aa0e181f" providerId="LiveId" clId="{8D5D50E2-A785-4AC3-82D2-35565D4D2C8B}" dt="2025-04-14T10:29:10.011" v="2813" actId="20577"/>
          <ac:graphicFrameMkLst>
            <pc:docMk/>
            <pc:sldMk cId="2722113683" sldId="624"/>
            <ac:graphicFrameMk id="22" creationId="{84139C67-E976-4190-1F9C-00DA5953F99E}"/>
          </ac:graphicFrameMkLst>
        </pc:graphicFrameChg>
        <pc:picChg chg="add mod">
          <ac:chgData name="인수 김" userId="9c0180a6aa0e181f" providerId="LiveId" clId="{8D5D50E2-A785-4AC3-82D2-35565D4D2C8B}" dt="2025-04-14T06:38:12.262" v="1348" actId="1076"/>
          <ac:picMkLst>
            <pc:docMk/>
            <pc:sldMk cId="2722113683" sldId="624"/>
            <ac:picMk id="2" creationId="{CB2BDC10-E10B-2CD1-FAD3-CE448B179286}"/>
          </ac:picMkLst>
        </pc:picChg>
        <pc:picChg chg="del">
          <ac:chgData name="인수 김" userId="9c0180a6aa0e181f" providerId="LiveId" clId="{8D5D50E2-A785-4AC3-82D2-35565D4D2C8B}" dt="2025-04-14T06:34:00.802" v="1197" actId="478"/>
          <ac:picMkLst>
            <pc:docMk/>
            <pc:sldMk cId="2722113683" sldId="624"/>
            <ac:picMk id="4" creationId="{80FC8E91-A7B1-8368-D866-D891ADBDB989}"/>
          </ac:picMkLst>
        </pc:picChg>
        <pc:picChg chg="add mod">
          <ac:chgData name="인수 김" userId="9c0180a6aa0e181f" providerId="LiveId" clId="{8D5D50E2-A785-4AC3-82D2-35565D4D2C8B}" dt="2025-04-14T06:51:48.605" v="1587" actId="14100"/>
          <ac:picMkLst>
            <pc:docMk/>
            <pc:sldMk cId="2722113683" sldId="624"/>
            <ac:picMk id="5" creationId="{28DED607-7893-DB43-0FEC-42F74EE0B1CC}"/>
          </ac:picMkLst>
        </pc:picChg>
        <pc:picChg chg="add mod">
          <ac:chgData name="인수 김" userId="9c0180a6aa0e181f" providerId="LiveId" clId="{8D5D50E2-A785-4AC3-82D2-35565D4D2C8B}" dt="2025-04-14T10:04:50.607" v="1832" actId="1076"/>
          <ac:picMkLst>
            <pc:docMk/>
            <pc:sldMk cId="2722113683" sldId="624"/>
            <ac:picMk id="8" creationId="{77A254D9-1C27-B1AF-0B1F-A3A7B1371AB4}"/>
          </ac:picMkLst>
        </pc:picChg>
        <pc:picChg chg="add mod">
          <ac:chgData name="인수 김" userId="9c0180a6aa0e181f" providerId="LiveId" clId="{8D5D50E2-A785-4AC3-82D2-35565D4D2C8B}" dt="2025-04-14T10:06:58.478" v="2168" actId="1076"/>
          <ac:picMkLst>
            <pc:docMk/>
            <pc:sldMk cId="2722113683" sldId="624"/>
            <ac:picMk id="9" creationId="{B8544250-3EB3-80E3-7062-AD0FE11DCE60}"/>
          </ac:picMkLst>
        </pc:picChg>
      </pc:sldChg>
      <pc:sldChg chg="new del">
        <pc:chgData name="인수 김" userId="9c0180a6aa0e181f" providerId="LiveId" clId="{8D5D50E2-A785-4AC3-82D2-35565D4D2C8B}" dt="2025-04-14T06:26:00.066" v="1019" actId="2696"/>
        <pc:sldMkLst>
          <pc:docMk/>
          <pc:sldMk cId="2859446773" sldId="624"/>
        </pc:sldMkLst>
      </pc:sldChg>
      <pc:sldChg chg="addSp delSp modSp add mod">
        <pc:chgData name="인수 김" userId="9c0180a6aa0e181f" providerId="LiveId" clId="{8D5D50E2-A785-4AC3-82D2-35565D4D2C8B}" dt="2025-04-14T11:20:40.786" v="3267" actId="20577"/>
        <pc:sldMkLst>
          <pc:docMk/>
          <pc:sldMk cId="2813500356" sldId="625"/>
        </pc:sldMkLst>
        <pc:spChg chg="add mod">
          <ac:chgData name="인수 김" userId="9c0180a6aa0e181f" providerId="LiveId" clId="{8D5D50E2-A785-4AC3-82D2-35565D4D2C8B}" dt="2025-04-14T11:20:40.786" v="3267" actId="20577"/>
          <ac:spMkLst>
            <pc:docMk/>
            <pc:sldMk cId="2813500356" sldId="625"/>
            <ac:spMk id="3" creationId="{8DA2C4B1-6A43-DDF3-2AF3-EBB25E54E6A9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6" creationId="{2618E9E9-9918-006B-9AB1-C498FCBC356D}"/>
          </ac:spMkLst>
        </pc:spChg>
        <pc:spChg chg="add del mod">
          <ac:chgData name="인수 김" userId="9c0180a6aa0e181f" providerId="LiveId" clId="{8D5D50E2-A785-4AC3-82D2-35565D4D2C8B}" dt="2025-04-14T11:15:20.789" v="2871" actId="478"/>
          <ac:spMkLst>
            <pc:docMk/>
            <pc:sldMk cId="2813500356" sldId="625"/>
            <ac:spMk id="7" creationId="{817F7760-AF28-C0C1-1389-34899F0EFB5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1" creationId="{429AD8FF-972A-306D-8AB6-32E2A23B0DF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2" creationId="{27416E64-E244-230A-C877-CE9DDEFF9885}"/>
          </ac:spMkLst>
        </pc:spChg>
        <pc:spChg chg="mod">
          <ac:chgData name="인수 김" userId="9c0180a6aa0e181f" providerId="LiveId" clId="{8D5D50E2-A785-4AC3-82D2-35565D4D2C8B}" dt="2025-04-14T11:10:37.717" v="2860" actId="6549"/>
          <ac:spMkLst>
            <pc:docMk/>
            <pc:sldMk cId="2813500356" sldId="625"/>
            <ac:spMk id="20" creationId="{C636A8E5-1A3F-5A07-AF48-4232FE9855F8}"/>
          </ac:spMkLst>
        </pc:spChg>
        <pc:picChg chg="del">
          <ac:chgData name="인수 김" userId="9c0180a6aa0e181f" providerId="LiveId" clId="{8D5D50E2-A785-4AC3-82D2-35565D4D2C8B}" dt="2025-04-14T11:10:18.539" v="2815" actId="478"/>
          <ac:picMkLst>
            <pc:docMk/>
            <pc:sldMk cId="2813500356" sldId="625"/>
            <ac:picMk id="4" creationId="{92EADEEA-E337-586A-A2ED-47ADE550C833}"/>
          </ac:picMkLst>
        </pc:picChg>
      </pc:sldChg>
      <pc:sldChg chg="addSp delSp modSp add mod">
        <pc:chgData name="인수 김" userId="9c0180a6aa0e181f" providerId="LiveId" clId="{8D5D50E2-A785-4AC3-82D2-35565D4D2C8B}" dt="2025-04-14T12:28:46.711" v="4602" actId="20577"/>
        <pc:sldMkLst>
          <pc:docMk/>
          <pc:sldMk cId="2522013012" sldId="626"/>
        </pc:sldMkLst>
        <pc:spChg chg="del">
          <ac:chgData name="인수 김" userId="9c0180a6aa0e181f" providerId="LiveId" clId="{8D5D50E2-A785-4AC3-82D2-35565D4D2C8B}" dt="2025-04-14T11:50:03.469" v="3269" actId="478"/>
          <ac:spMkLst>
            <pc:docMk/>
            <pc:sldMk cId="2522013012" sldId="626"/>
            <ac:spMk id="3" creationId="{737B53A2-6315-179C-81C9-1584D3211094}"/>
          </ac:spMkLst>
        </pc:spChg>
        <pc:spChg chg="add del mod">
          <ac:chgData name="인수 김" userId="9c0180a6aa0e181f" providerId="LiveId" clId="{8D5D50E2-A785-4AC3-82D2-35565D4D2C8B}" dt="2025-04-14T11:50:58.479" v="3279" actId="478"/>
          <ac:spMkLst>
            <pc:docMk/>
            <pc:sldMk cId="2522013012" sldId="626"/>
            <ac:spMk id="4" creationId="{2623B371-8913-B972-42C1-074394460B3D}"/>
          </ac:spMkLst>
        </pc:spChg>
        <pc:spChg chg="mod">
          <ac:chgData name="인수 김" userId="9c0180a6aa0e181f" providerId="LiveId" clId="{8D5D50E2-A785-4AC3-82D2-35565D4D2C8B}" dt="2025-04-14T12:21:55.355" v="4299" actId="14100"/>
          <ac:spMkLst>
            <pc:docMk/>
            <pc:sldMk cId="2522013012" sldId="626"/>
            <ac:spMk id="20" creationId="{7C45B464-0E08-9096-17C7-BAE5ED127279}"/>
          </ac:spMkLst>
        </pc:spChg>
        <pc:graphicFrameChg chg="add mod modGraphic">
          <ac:chgData name="인수 김" userId="9c0180a6aa0e181f" providerId="LiveId" clId="{8D5D50E2-A785-4AC3-82D2-35565D4D2C8B}" dt="2025-04-14T12:28:46.711" v="4602" actId="20577"/>
          <ac:graphicFrameMkLst>
            <pc:docMk/>
            <pc:sldMk cId="2522013012" sldId="626"/>
            <ac:graphicFrameMk id="5" creationId="{F513A569-7894-1B5B-763D-E519718493FE}"/>
          </ac:graphicFrameMkLst>
        </pc:graphicFrame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6" creationId="{AF032115-F769-B852-EF99-F70441848FE8}"/>
          </ac:picMkLst>
        </pc:pic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7" creationId="{D6417273-68A7-7BBF-AE33-3BCDCAEEAC74}"/>
          </ac:picMkLst>
        </pc:picChg>
      </pc:sldChg>
      <pc:sldChg chg="addSp delSp modSp add mod">
        <pc:chgData name="인수 김" userId="9c0180a6aa0e181f" providerId="LiveId" clId="{8D5D50E2-A785-4AC3-82D2-35565D4D2C8B}" dt="2025-04-14T12:48:14.741" v="4957" actId="20577"/>
        <pc:sldMkLst>
          <pc:docMk/>
          <pc:sldMk cId="1426325181" sldId="627"/>
        </pc:sldMkLst>
        <pc:spChg chg="del mod">
          <ac:chgData name="인수 김" userId="9c0180a6aa0e181f" providerId="LiveId" clId="{8D5D50E2-A785-4AC3-82D2-35565D4D2C8B}" dt="2025-04-14T12:38:57.267" v="4672" actId="478"/>
          <ac:spMkLst>
            <pc:docMk/>
            <pc:sldMk cId="1426325181" sldId="627"/>
            <ac:spMk id="3" creationId="{2ADE3FFF-1B1D-6BF4-BD36-49CE740A308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9" creationId="{64CA4EDA-6C56-E0D2-AEB8-01C321652F4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0" creationId="{4DA043AD-68E6-5619-7C3B-0705EE44A582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1" creationId="{A6ADBBCA-E5CA-EF31-C441-7D3C57740193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2" creationId="{327CAFFD-E457-A2DF-C935-64607FE19167}"/>
          </ac:spMkLst>
        </pc:spChg>
        <pc:spChg chg="add mod">
          <ac:chgData name="인수 김" userId="9c0180a6aa0e181f" providerId="LiveId" clId="{8D5D50E2-A785-4AC3-82D2-35565D4D2C8B}" dt="2025-04-14T12:46:34.401" v="4836" actId="1076"/>
          <ac:spMkLst>
            <pc:docMk/>
            <pc:sldMk cId="1426325181" sldId="627"/>
            <ac:spMk id="13" creationId="{527F3DA2-F762-EE4F-0FA6-954E3688A72E}"/>
          </ac:spMkLst>
        </pc:spChg>
        <pc:spChg chg="add del mod">
          <ac:chgData name="인수 김" userId="9c0180a6aa0e181f" providerId="LiveId" clId="{8D5D50E2-A785-4AC3-82D2-35565D4D2C8B}" dt="2025-04-14T12:46:38.601" v="4838" actId="478"/>
          <ac:spMkLst>
            <pc:docMk/>
            <pc:sldMk cId="1426325181" sldId="627"/>
            <ac:spMk id="14" creationId="{3CCBD835-ED73-B892-2F57-9A3387C7D268}"/>
          </ac:spMkLst>
        </pc:spChg>
        <pc:spChg chg="add mod">
          <ac:chgData name="인수 김" userId="9c0180a6aa0e181f" providerId="LiveId" clId="{8D5D50E2-A785-4AC3-82D2-35565D4D2C8B}" dt="2025-04-14T12:48:14.741" v="4957" actId="20577"/>
          <ac:spMkLst>
            <pc:docMk/>
            <pc:sldMk cId="1426325181" sldId="627"/>
            <ac:spMk id="15" creationId="{5A2AFBA7-B131-157A-ECBA-2602F809E047}"/>
          </ac:spMkLst>
        </pc:spChg>
        <pc:spChg chg="mod">
          <ac:chgData name="인수 김" userId="9c0180a6aa0e181f" providerId="LiveId" clId="{8D5D50E2-A785-4AC3-82D2-35565D4D2C8B}" dt="2025-04-14T12:36:55.411" v="4670" actId="20577"/>
          <ac:spMkLst>
            <pc:docMk/>
            <pc:sldMk cId="1426325181" sldId="627"/>
            <ac:spMk id="20" creationId="{446C26BF-7E9C-E5E0-A2FA-222B68626826}"/>
          </ac:spMkLst>
        </pc:spChg>
        <pc:picChg chg="add del mod">
          <ac:chgData name="인수 김" userId="9c0180a6aa0e181f" providerId="LiveId" clId="{8D5D50E2-A785-4AC3-82D2-35565D4D2C8B}" dt="2025-04-14T12:39:35.376" v="4680" actId="478"/>
          <ac:picMkLst>
            <pc:docMk/>
            <pc:sldMk cId="1426325181" sldId="627"/>
            <ac:picMk id="4" creationId="{08AD30E2-2261-B3A7-271F-B22B684BB60B}"/>
          </ac:picMkLst>
        </pc:picChg>
        <pc:picChg chg="add mod">
          <ac:chgData name="인수 김" userId="9c0180a6aa0e181f" providerId="LiveId" clId="{8D5D50E2-A785-4AC3-82D2-35565D4D2C8B}" dt="2025-04-14T12:39:41.785" v="4683" actId="1076"/>
          <ac:picMkLst>
            <pc:docMk/>
            <pc:sldMk cId="1426325181" sldId="627"/>
            <ac:picMk id="6" creationId="{104BF329-5664-BBBA-95AB-85C39BC4E5E6}"/>
          </ac:picMkLst>
        </pc:picChg>
        <pc:picChg chg="add mod">
          <ac:chgData name="인수 김" userId="9c0180a6aa0e181f" providerId="LiveId" clId="{8D5D50E2-A785-4AC3-82D2-35565D4D2C8B}" dt="2025-04-14T12:45:05.170" v="4737" actId="1076"/>
          <ac:picMkLst>
            <pc:docMk/>
            <pc:sldMk cId="1426325181" sldId="627"/>
            <ac:picMk id="8" creationId="{AF1EFADD-5D4C-4D5E-BC7F-C065A95372B4}"/>
          </ac:picMkLst>
        </pc:picChg>
      </pc:sldChg>
    </pc:docChg>
  </pc:docChgLst>
  <pc:docChgLst>
    <pc:chgData name="인수 김" userId="9c0180a6aa0e181f" providerId="LiveId" clId="{E9872F57-3978-4B25-A8BE-9E8C86CBD441}"/>
    <pc:docChg chg="undo custSel addSld delSld modSld">
      <pc:chgData name="인수 김" userId="9c0180a6aa0e181f" providerId="LiveId" clId="{E9872F57-3978-4B25-A8BE-9E8C86CBD441}" dt="2025-03-09T04:49:30.807" v="1017" actId="1037"/>
      <pc:docMkLst>
        <pc:docMk/>
      </pc:docMkLst>
      <pc:sldChg chg="modSp mod">
        <pc:chgData name="인수 김" userId="9c0180a6aa0e181f" providerId="LiveId" clId="{E9872F57-3978-4B25-A8BE-9E8C86CBD441}" dt="2025-03-03T09:54:41.777" v="29"/>
        <pc:sldMkLst>
          <pc:docMk/>
          <pc:sldMk cId="3616806418" sldId="258"/>
        </pc:sldMkLst>
        <pc:spChg chg="mod">
          <ac:chgData name="인수 김" userId="9c0180a6aa0e181f" providerId="LiveId" clId="{E9872F57-3978-4B25-A8BE-9E8C86CBD441}" dt="2025-03-03T09:54:41.777" v="29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3T10:19:43.914" v="409" actId="207"/>
        <pc:sldMkLst>
          <pc:docMk/>
          <pc:sldMk cId="0" sldId="610"/>
        </pc:sldMkLst>
        <pc:spChg chg="mod">
          <ac:chgData name="인수 김" userId="9c0180a6aa0e181f" providerId="LiveId" clId="{E9872F57-3978-4B25-A8BE-9E8C86CBD441}" dt="2025-03-03T09:55:03.393" v="43" actId="20577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9T04:48:28.086" v="1009" actId="1035"/>
        <pc:sldMkLst>
          <pc:docMk/>
          <pc:sldMk cId="0" sldId="611"/>
        </pc:sldMkLst>
      </pc:sldChg>
      <pc:sldChg chg="modSp del mod">
        <pc:chgData name="인수 김" userId="9c0180a6aa0e181f" providerId="LiveId" clId="{E9872F57-3978-4B25-A8BE-9E8C86CBD441}" dt="2025-03-09T04:26:49.517" v="746" actId="47"/>
        <pc:sldMkLst>
          <pc:docMk/>
          <pc:sldMk cId="0" sldId="612"/>
        </pc:sldMkLst>
      </pc:sldChg>
      <pc:sldChg chg="del">
        <pc:chgData name="인수 김" userId="9c0180a6aa0e181f" providerId="LiveId" clId="{E9872F57-3978-4B25-A8BE-9E8C86CBD441}" dt="2025-03-09T04:26:52.872" v="747" actId="47"/>
        <pc:sldMkLst>
          <pc:docMk/>
          <pc:sldMk cId="0" sldId="613"/>
        </pc:sldMkLst>
      </pc:sldChg>
      <pc:sldChg chg="addSp delSp modSp mod">
        <pc:chgData name="인수 김" userId="9c0180a6aa0e181f" providerId="LiveId" clId="{E9872F57-3978-4B25-A8BE-9E8C86CBD441}" dt="2025-03-09T04:49:30.807" v="1017" actId="1037"/>
        <pc:sldMkLst>
          <pc:docMk/>
          <pc:sldMk cId="0" sldId="614"/>
        </pc:sldMkLst>
      </pc:sldChg>
      <pc:sldChg chg="addSp modSp new del mod">
        <pc:chgData name="인수 김" userId="9c0180a6aa0e181f" providerId="LiveId" clId="{E9872F57-3978-4B25-A8BE-9E8C86CBD441}" dt="2025-03-09T04:27:15.359" v="750" actId="47"/>
        <pc:sldMkLst>
          <pc:docMk/>
          <pc:sldMk cId="601559811" sldId="615"/>
        </pc:sldMkLst>
      </pc:sldChg>
      <pc:sldChg chg="new del">
        <pc:chgData name="인수 김" userId="9c0180a6aa0e181f" providerId="LiveId" clId="{E9872F57-3978-4B25-A8BE-9E8C86CBD441}" dt="2025-03-03T10:12:14.244" v="137" actId="680"/>
        <pc:sldMkLst>
          <pc:docMk/>
          <pc:sldMk cId="2233228182" sldId="615"/>
        </pc:sldMkLst>
      </pc:sldChg>
      <pc:sldChg chg="addSp delSp modSp add mod">
        <pc:chgData name="인수 김" userId="9c0180a6aa0e181f" providerId="LiveId" clId="{E9872F57-3978-4B25-A8BE-9E8C86CBD441}" dt="2025-03-09T04:48:59.005" v="1016"/>
        <pc:sldMkLst>
          <pc:docMk/>
          <pc:sldMk cId="0" sldId="616"/>
        </pc:sldMkLst>
      </pc:sldChg>
      <pc:sldChg chg="addSp delSp modSp add del mod">
        <pc:chgData name="인수 김" userId="9c0180a6aa0e181f" providerId="LiveId" clId="{E9872F57-3978-4B25-A8BE-9E8C86CBD441}" dt="2025-03-09T04:09:56.488" v="690" actId="47"/>
        <pc:sldMkLst>
          <pc:docMk/>
          <pc:sldMk cId="1689269639" sldId="616"/>
        </pc:sldMkLst>
      </pc:sldChg>
      <pc:sldChg chg="modSp add mod">
        <pc:chgData name="인수 김" userId="9c0180a6aa0e181f" providerId="LiveId" clId="{E9872F57-3978-4B25-A8BE-9E8C86CBD441}" dt="2025-03-09T04:27:28.968" v="754" actId="20577"/>
        <pc:sldMkLst>
          <pc:docMk/>
          <pc:sldMk cId="2947987361" sldId="619"/>
        </pc:sldMkLst>
      </pc:sldChg>
    </pc:docChg>
  </pc:docChgLst>
  <pc:docChgLst>
    <pc:chgData name="인수 김" userId="9c0180a6aa0e181f" providerId="LiveId" clId="{7D3B3C0C-5A0F-4379-8E59-0B5A642461C6}"/>
    <pc:docChg chg="undo redo custSel addSld delSld modSld">
      <pc:chgData name="인수 김" userId="9c0180a6aa0e181f" providerId="LiveId" clId="{7D3B3C0C-5A0F-4379-8E59-0B5A642461C6}" dt="2025-03-24T00:58:41.481" v="5643" actId="20577"/>
      <pc:docMkLst>
        <pc:docMk/>
      </pc:docMkLst>
      <pc:sldChg chg="modSp mod">
        <pc:chgData name="인수 김" userId="9c0180a6aa0e181f" providerId="LiveId" clId="{7D3B3C0C-5A0F-4379-8E59-0B5A642461C6}" dt="2025-03-23T03:58:15.788" v="30"/>
        <pc:sldMkLst>
          <pc:docMk/>
          <pc:sldMk cId="3616806418" sldId="258"/>
        </pc:sldMkLst>
        <pc:spChg chg="mod">
          <ac:chgData name="인수 김" userId="9c0180a6aa0e181f" providerId="LiveId" clId="{7D3B3C0C-5A0F-4379-8E59-0B5A642461C6}" dt="2025-03-23T03:58:15.788" v="30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3T10:56:23.150" v="4596" actId="1076"/>
        <pc:sldMkLst>
          <pc:docMk/>
          <pc:sldMk cId="0" sldId="610"/>
        </pc:sldMkLst>
        <pc:spChg chg="add mod">
          <ac:chgData name="인수 김" userId="9c0180a6aa0e181f" providerId="LiveId" clId="{7D3B3C0C-5A0F-4379-8E59-0B5A642461C6}" dt="2025-03-23T04:26:59.014" v="381" actId="14100"/>
          <ac:spMkLst>
            <pc:docMk/>
            <pc:sldMk cId="0" sldId="610"/>
            <ac:spMk id="6" creationId="{D8DDC2D1-A3AE-0DF0-85F0-7AC2C9528F60}"/>
          </ac:spMkLst>
        </pc:spChg>
        <pc:spChg chg="add mod">
          <ac:chgData name="인수 김" userId="9c0180a6aa0e181f" providerId="LiveId" clId="{7D3B3C0C-5A0F-4379-8E59-0B5A642461C6}" dt="2025-03-23T04:26:42.269" v="369" actId="1035"/>
          <ac:spMkLst>
            <pc:docMk/>
            <pc:sldMk cId="0" sldId="610"/>
            <ac:spMk id="9" creationId="{31CAB7C5-6227-D3FF-E683-BDE374340498}"/>
          </ac:spMkLst>
        </pc:spChg>
        <pc:spChg chg="add mod">
          <ac:chgData name="인수 김" userId="9c0180a6aa0e181f" providerId="LiveId" clId="{7D3B3C0C-5A0F-4379-8E59-0B5A642461C6}" dt="2025-03-23T10:56:23.150" v="4596" actId="1076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7D3B3C0C-5A0F-4379-8E59-0B5A642461C6}" dt="2025-03-23T04:40:42.436" v="54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4T00:58:41.481" v="5643" actId="20577"/>
        <pc:sldMkLst>
          <pc:docMk/>
          <pc:sldMk cId="0" sldId="611"/>
        </pc:sldMkLst>
      </pc:sldChg>
      <pc:sldChg chg="del">
        <pc:chgData name="인수 김" userId="9c0180a6aa0e181f" providerId="LiveId" clId="{7D3B3C0C-5A0F-4379-8E59-0B5A642461C6}" dt="2025-03-23T07:01:16.832" v="2805" actId="47"/>
        <pc:sldMkLst>
          <pc:docMk/>
          <pc:sldMk cId="0" sldId="614"/>
        </pc:sldMkLst>
      </pc:sldChg>
      <pc:sldChg chg="del">
        <pc:chgData name="인수 김" userId="9c0180a6aa0e181f" providerId="LiveId" clId="{7D3B3C0C-5A0F-4379-8E59-0B5A642461C6}" dt="2025-03-23T07:01:11.166" v="2803" actId="47"/>
        <pc:sldMkLst>
          <pc:docMk/>
          <pc:sldMk cId="0" sldId="616"/>
        </pc:sldMkLst>
      </pc:sldChg>
      <pc:sldChg chg="add">
        <pc:chgData name="인수 김" userId="9c0180a6aa0e181f" providerId="LiveId" clId="{7D3B3C0C-5A0F-4379-8E59-0B5A642461C6}" dt="2025-03-23T10:20:21.003" v="4068"/>
        <pc:sldMkLst>
          <pc:docMk/>
          <pc:sldMk cId="0" sldId="619"/>
        </pc:sldMkLst>
      </pc:sldChg>
      <pc:sldChg chg="del">
        <pc:chgData name="인수 김" userId="9c0180a6aa0e181f" providerId="LiveId" clId="{7D3B3C0C-5A0F-4379-8E59-0B5A642461C6}" dt="2025-03-23T07:01:15.593" v="2804" actId="47"/>
        <pc:sldMkLst>
          <pc:docMk/>
          <pc:sldMk cId="2947987361" sldId="619"/>
        </pc:sldMkLst>
      </pc:sldChg>
      <pc:sldChg chg="new del">
        <pc:chgData name="인수 김" userId="9c0180a6aa0e181f" providerId="LiveId" clId="{7D3B3C0C-5A0F-4379-8E59-0B5A642461C6}" dt="2025-03-23T04:22:03.494" v="248" actId="47"/>
        <pc:sldMkLst>
          <pc:docMk/>
          <pc:sldMk cId="2560909798" sldId="620"/>
        </pc:sldMkLst>
      </pc:sldChg>
      <pc:sldChg chg="addSp delSp modSp add mod">
        <pc:chgData name="인수 김" userId="9c0180a6aa0e181f" providerId="LiveId" clId="{7D3B3C0C-5A0F-4379-8E59-0B5A642461C6}" dt="2025-03-23T05:11:09.825" v="1605" actId="1038"/>
        <pc:sldMkLst>
          <pc:docMk/>
          <pc:sldMk cId="3562290478" sldId="620"/>
        </pc:sldMkLst>
      </pc:sldChg>
      <pc:sldChg chg="addSp delSp modSp add mod">
        <pc:chgData name="인수 김" userId="9c0180a6aa0e181f" providerId="LiveId" clId="{7D3B3C0C-5A0F-4379-8E59-0B5A642461C6}" dt="2025-03-23T08:29:42.680" v="3537" actId="692"/>
        <pc:sldMkLst>
          <pc:docMk/>
          <pc:sldMk cId="1337545461" sldId="621"/>
        </pc:sldMkLst>
      </pc:sldChg>
      <pc:sldChg chg="new del">
        <pc:chgData name="인수 김" userId="9c0180a6aa0e181f" providerId="LiveId" clId="{7D3B3C0C-5A0F-4379-8E59-0B5A642461C6}" dt="2025-03-23T06:58:02.877" v="2779" actId="47"/>
        <pc:sldMkLst>
          <pc:docMk/>
          <pc:sldMk cId="2000103854" sldId="621"/>
        </pc:sldMkLst>
      </pc:sldChg>
      <pc:sldChg chg="addSp delSp modSp add mod">
        <pc:chgData name="인수 김" userId="9c0180a6aa0e181f" providerId="LiveId" clId="{7D3B3C0C-5A0F-4379-8E59-0B5A642461C6}" dt="2025-03-23T10:28:23.779" v="4086" actId="20577"/>
        <pc:sldMkLst>
          <pc:docMk/>
          <pc:sldMk cId="21452618" sldId="622"/>
        </pc:sldMkLst>
      </pc:sldChg>
      <pc:sldChg chg="new del">
        <pc:chgData name="인수 김" userId="9c0180a6aa0e181f" providerId="LiveId" clId="{7D3B3C0C-5A0F-4379-8E59-0B5A642461C6}" dt="2025-03-23T10:19:34.866" v="4067" actId="47"/>
        <pc:sldMkLst>
          <pc:docMk/>
          <pc:sldMk cId="130095719" sldId="623"/>
        </pc:sldMkLst>
      </pc:sldChg>
      <pc:sldChg chg="new del">
        <pc:chgData name="인수 김" userId="9c0180a6aa0e181f" providerId="LiveId" clId="{7D3B3C0C-5A0F-4379-8E59-0B5A642461C6}" dt="2025-03-23T10:03:56.574" v="3758" actId="47"/>
        <pc:sldMkLst>
          <pc:docMk/>
          <pc:sldMk cId="168977340" sldId="623"/>
        </pc:sldMkLst>
      </pc:sldChg>
      <pc:sldChg chg="delSp modSp add del mod">
        <pc:chgData name="인수 김" userId="9c0180a6aa0e181f" providerId="LiveId" clId="{7D3B3C0C-5A0F-4379-8E59-0B5A642461C6}" dt="2025-03-23T10:19:18.470" v="4065" actId="47"/>
        <pc:sldMkLst>
          <pc:docMk/>
          <pc:sldMk cId="3481323021" sldId="623"/>
        </pc:sldMkLst>
      </pc:sldChg>
      <pc:sldChg chg="addSp delSp modSp add mod">
        <pc:chgData name="인수 김" userId="9c0180a6aa0e181f" providerId="LiveId" clId="{7D3B3C0C-5A0F-4379-8E59-0B5A642461C6}" dt="2025-03-23T11:50:08.180" v="5392" actId="692"/>
        <pc:sldMkLst>
          <pc:docMk/>
          <pc:sldMk cId="3934236696" sldId="623"/>
        </pc:sldMkLst>
      </pc:sldChg>
      <pc:sldChg chg="addSp delSp modSp add mod">
        <pc:chgData name="인수 김" userId="9c0180a6aa0e181f" providerId="LiveId" clId="{7D3B3C0C-5A0F-4379-8E59-0B5A642461C6}" dt="2025-03-23T11:17:22.283" v="4805" actId="14100"/>
        <pc:sldMkLst>
          <pc:docMk/>
          <pc:sldMk cId="3710422024" sldId="624"/>
        </pc:sldMkLst>
      </pc:sldChg>
      <pc:sldChg chg="addSp delSp modSp add mod">
        <pc:chgData name="인수 김" userId="9c0180a6aa0e181f" providerId="LiveId" clId="{7D3B3C0C-5A0F-4379-8E59-0B5A642461C6}" dt="2025-03-24T00:57:17.256" v="5639" actId="207"/>
        <pc:sldMkLst>
          <pc:docMk/>
          <pc:sldMk cId="3137499793" sldId="625"/>
        </pc:sldMkLst>
      </pc:sldChg>
      <pc:sldChg chg="new del">
        <pc:chgData name="인수 김" userId="9c0180a6aa0e181f" providerId="LiveId" clId="{7D3B3C0C-5A0F-4379-8E59-0B5A642461C6}" dt="2025-03-23T11:40:43.961" v="5312" actId="47"/>
        <pc:sldMkLst>
          <pc:docMk/>
          <pc:sldMk cId="3698418775" sldId="625"/>
        </pc:sldMkLst>
      </pc:sldChg>
      <pc:sldChg chg="addSp delSp modSp add mod">
        <pc:chgData name="인수 김" userId="9c0180a6aa0e181f" providerId="LiveId" clId="{7D3B3C0C-5A0F-4379-8E59-0B5A642461C6}" dt="2025-03-24T00:56:40.932" v="5630" actId="20577"/>
        <pc:sldMkLst>
          <pc:docMk/>
          <pc:sldMk cId="1986515543" sldId="626"/>
        </pc:sldMkLst>
      </pc:sldChg>
    </pc:docChg>
  </pc:docChgLst>
  <pc:docChgLst>
    <pc:chgData name="인수 김" userId="9c0180a6aa0e181f" providerId="LiveId" clId="{E6F99957-3399-4577-A1FE-87B012DF1FEE}"/>
    <pc:docChg chg="undo redo custSel addSld delSld modSld">
      <pc:chgData name="인수 김" userId="9c0180a6aa0e181f" providerId="LiveId" clId="{E6F99957-3399-4577-A1FE-87B012DF1FEE}" dt="2025-03-25T02:39:16.518" v="2541" actId="1076"/>
      <pc:docMkLst>
        <pc:docMk/>
      </pc:docMkLst>
      <pc:sldChg chg="modSp mod">
        <pc:chgData name="인수 김" userId="9c0180a6aa0e181f" providerId="LiveId" clId="{E6F99957-3399-4577-A1FE-87B012DF1FEE}" dt="2025-03-24T01:03:29.910" v="27"/>
        <pc:sldMkLst>
          <pc:docMk/>
          <pc:sldMk cId="3616806418" sldId="258"/>
        </pc:sldMkLst>
        <pc:spChg chg="mod">
          <ac:chgData name="인수 김" userId="9c0180a6aa0e181f" providerId="LiveId" clId="{E6F99957-3399-4577-A1FE-87B012DF1FEE}" dt="2025-03-24T01:03:29.910" v="27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4T02:44:22.763" v="502" actId="1076"/>
        <pc:sldMkLst>
          <pc:docMk/>
          <pc:sldMk cId="0" sldId="610"/>
        </pc:sldMkLst>
        <pc:spChg chg="mod">
          <ac:chgData name="인수 김" userId="9c0180a6aa0e181f" providerId="LiveId" clId="{E6F99957-3399-4577-A1FE-87B012DF1FEE}" dt="2025-03-24T01:05:22.321" v="58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E6F99957-3399-4577-A1FE-87B012DF1FEE}" dt="2025-03-24T01:04:52.013" v="5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5T02:22:48.393" v="2423" actId="1076"/>
        <pc:sldMkLst>
          <pc:docMk/>
          <pc:sldMk cId="0" sldId="611"/>
        </pc:sldMkLst>
      </pc:sldChg>
      <pc:sldChg chg="del">
        <pc:chgData name="인수 김" userId="9c0180a6aa0e181f" providerId="LiveId" clId="{E6F99957-3399-4577-A1FE-87B012DF1FEE}" dt="2025-03-24T01:16:46.193" v="234" actId="47"/>
        <pc:sldMkLst>
          <pc:docMk/>
          <pc:sldMk cId="3562290478" sldId="620"/>
        </pc:sldMkLst>
      </pc:sldChg>
      <pc:sldChg chg="addSp delSp modSp mod">
        <pc:chgData name="인수 김" userId="9c0180a6aa0e181f" providerId="LiveId" clId="{E6F99957-3399-4577-A1FE-87B012DF1FEE}" dt="2025-03-25T01:01:33.406" v="1326" actId="1038"/>
        <pc:sldMkLst>
          <pc:docMk/>
          <pc:sldMk cId="1337545461" sldId="621"/>
        </pc:sldMkLst>
      </pc:sldChg>
      <pc:sldChg chg="del">
        <pc:chgData name="인수 김" userId="9c0180a6aa0e181f" providerId="LiveId" clId="{E6F99957-3399-4577-A1FE-87B012DF1FEE}" dt="2025-03-24T02:35:31.605" v="440" actId="47"/>
        <pc:sldMkLst>
          <pc:docMk/>
          <pc:sldMk cId="21452618" sldId="622"/>
        </pc:sldMkLst>
      </pc:sldChg>
      <pc:sldChg chg="addSp delSp modSp mod">
        <pc:chgData name="인수 김" userId="9c0180a6aa0e181f" providerId="LiveId" clId="{E6F99957-3399-4577-A1FE-87B012DF1FEE}" dt="2025-03-25T02:14:56" v="2419" actId="6549"/>
        <pc:sldMkLst>
          <pc:docMk/>
          <pc:sldMk cId="3934236696" sldId="623"/>
        </pc:sldMkLst>
      </pc:sldChg>
      <pc:sldChg chg="del">
        <pc:chgData name="인수 김" userId="9c0180a6aa0e181f" providerId="LiveId" clId="{E6F99957-3399-4577-A1FE-87B012DF1FEE}" dt="2025-03-24T02:35:33.053" v="441" actId="47"/>
        <pc:sldMkLst>
          <pc:docMk/>
          <pc:sldMk cId="3710422024" sldId="624"/>
        </pc:sldMkLst>
      </pc:sldChg>
      <pc:sldChg chg="del">
        <pc:chgData name="인수 김" userId="9c0180a6aa0e181f" providerId="LiveId" clId="{E6F99957-3399-4577-A1FE-87B012DF1FEE}" dt="2025-03-24T02:36:08.018" v="474" actId="47"/>
        <pc:sldMkLst>
          <pc:docMk/>
          <pc:sldMk cId="3137499793" sldId="625"/>
        </pc:sldMkLst>
      </pc:sldChg>
      <pc:sldChg chg="del">
        <pc:chgData name="인수 김" userId="9c0180a6aa0e181f" providerId="LiveId" clId="{E6F99957-3399-4577-A1FE-87B012DF1FEE}" dt="2025-03-24T02:36:06.964" v="473" actId="47"/>
        <pc:sldMkLst>
          <pc:docMk/>
          <pc:sldMk cId="1986515543" sldId="626"/>
        </pc:sldMkLst>
      </pc:sldChg>
      <pc:sldChg chg="addSp delSp modSp add mod">
        <pc:chgData name="인수 김" userId="9c0180a6aa0e181f" providerId="LiveId" clId="{E6F99957-3399-4577-A1FE-87B012DF1FEE}" dt="2025-03-25T02:32:54.686" v="2532" actId="1035"/>
        <pc:sldMkLst>
          <pc:docMk/>
          <pc:sldMk cId="3293695501" sldId="627"/>
        </pc:sldMkLst>
      </pc:sldChg>
      <pc:sldChg chg="addSp modSp add mod">
        <pc:chgData name="인수 김" userId="9c0180a6aa0e181f" providerId="LiveId" clId="{E6F99957-3399-4577-A1FE-87B012DF1FEE}" dt="2025-03-25T01:01:21.830" v="1316" actId="1076"/>
        <pc:sldMkLst>
          <pc:docMk/>
          <pc:sldMk cId="2446344272" sldId="628"/>
        </pc:sldMkLst>
      </pc:sldChg>
      <pc:sldChg chg="addSp delSp modSp add mod">
        <pc:chgData name="인수 김" userId="9c0180a6aa0e181f" providerId="LiveId" clId="{E6F99957-3399-4577-A1FE-87B012DF1FEE}" dt="2025-03-25T02:26:02.168" v="2457" actId="34807"/>
        <pc:sldMkLst>
          <pc:docMk/>
          <pc:sldMk cId="3893133319" sldId="629"/>
        </pc:sldMkLst>
      </pc:sldChg>
      <pc:sldChg chg="delSp modSp mod">
        <pc:chgData name="인수 김" userId="9c0180a6aa0e181f" providerId="LiveId" clId="{E6F99957-3399-4577-A1FE-87B012DF1FEE}" dt="2025-03-25T02:39:16.518" v="2541" actId="1076"/>
        <pc:sldMkLst>
          <pc:docMk/>
          <pc:sldMk cId="1424129686" sldId="630"/>
        </pc:sldMkLst>
      </pc:sldChg>
      <pc:sldChg chg="addSp delSp modSp add mod">
        <pc:chgData name="인수 김" userId="9c0180a6aa0e181f" providerId="LiveId" clId="{E6F99957-3399-4577-A1FE-87B012DF1FEE}" dt="2025-03-25T02:12:49.279" v="2401" actId="14100"/>
        <pc:sldMkLst>
          <pc:docMk/>
          <pc:sldMk cId="2506842921" sldId="631"/>
        </pc:sldMkLst>
      </pc:sldChg>
      <pc:sldChg chg="new del">
        <pc:chgData name="인수 김" userId="9c0180a6aa0e181f" providerId="LiveId" clId="{E6F99957-3399-4577-A1FE-87B012DF1FEE}" dt="2025-03-25T01:08:58.966" v="1328" actId="47"/>
        <pc:sldMkLst>
          <pc:docMk/>
          <pc:sldMk cId="3698701714" sldId="631"/>
        </pc:sldMkLst>
      </pc:sldChg>
    </pc:docChg>
  </pc:docChgLst>
  <pc:docChgLst>
    <pc:chgData name="인수 김" userId="9c0180a6aa0e181f" providerId="LiveId" clId="{6A708BB7-BA81-4619-88F4-C98BFC7CEF82}"/>
    <pc:docChg chg="modSld">
      <pc:chgData name="인수 김" userId="9c0180a6aa0e181f" providerId="LiveId" clId="{6A708BB7-BA81-4619-88F4-C98BFC7CEF82}" dt="2025-03-14T00:55:30.951" v="10" actId="2"/>
      <pc:docMkLst>
        <pc:docMk/>
      </pc:docMkLst>
      <pc:sldChg chg="modSp mod">
        <pc:chgData name="인수 김" userId="9c0180a6aa0e181f" providerId="LiveId" clId="{6A708BB7-BA81-4619-88F4-C98BFC7CEF82}" dt="2025-03-14T00:55:22.176" v="2" actId="2"/>
        <pc:sldMkLst>
          <pc:docMk/>
          <pc:sldMk cId="3616806418" sldId="258"/>
        </pc:sldMkLst>
        <pc:spChg chg="mod">
          <ac:chgData name="인수 김" userId="9c0180a6aa0e181f" providerId="LiveId" clId="{6A708BB7-BA81-4619-88F4-C98BFC7CEF82}" dt="2025-03-14T00:55:22.176" v="2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modSp mod">
        <pc:chgData name="인수 김" userId="9c0180a6aa0e181f" providerId="LiveId" clId="{6A708BB7-BA81-4619-88F4-C98BFC7CEF82}" dt="2025-03-14T00:55:23.304" v="3" actId="2"/>
        <pc:sldMkLst>
          <pc:docMk/>
          <pc:sldMk cId="0" sldId="611"/>
        </pc:sldMkLst>
      </pc:sldChg>
      <pc:sldChg chg="modSp mod">
        <pc:chgData name="인수 김" userId="9c0180a6aa0e181f" providerId="LiveId" clId="{6A708BB7-BA81-4619-88F4-C98BFC7CEF82}" dt="2025-03-14T00:55:20.882" v="1" actId="2"/>
        <pc:sldMkLst>
          <pc:docMk/>
          <pc:sldMk cId="0" sldId="614"/>
        </pc:sldMkLst>
      </pc:sldChg>
      <pc:sldChg chg="modSp mod">
        <pc:chgData name="인수 김" userId="9c0180a6aa0e181f" providerId="LiveId" clId="{6A708BB7-BA81-4619-88F4-C98BFC7CEF82}" dt="2025-03-14T00:55:29.352" v="9" actId="2"/>
        <pc:sldMkLst>
          <pc:docMk/>
          <pc:sldMk cId="0" sldId="616"/>
        </pc:sldMkLst>
      </pc:sldChg>
      <pc:sldChg chg="modSp mod">
        <pc:chgData name="인수 김" userId="9c0180a6aa0e181f" providerId="LiveId" clId="{6A708BB7-BA81-4619-88F4-C98BFC7CEF82}" dt="2025-03-14T00:55:30.951" v="10" actId="2"/>
        <pc:sldMkLst>
          <pc:docMk/>
          <pc:sldMk cId="2947987361" sldId="61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27217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42105"/>
          <a:stretch>
            <a:fillRect/>
          </a:stretch>
        </p:blipFill>
        <p:spPr bwMode="auto">
          <a:xfrm>
            <a:off x="928662" y="2172022"/>
            <a:ext cx="3362655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2025-04-22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youtube.com/watch?v=nqOr-sBcwms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16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714612" y="4857760"/>
            <a:ext cx="5857916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로보독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라즈베리파이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BAABA47-2B97-4D69-0317-66FD01E56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3447564" y="4277063"/>
            <a:ext cx="651276" cy="525091"/>
          </a:xfrm>
          <a:prstGeom prst="rect">
            <a:avLst/>
          </a:prstGeom>
          <a:noFill/>
        </p:spPr>
      </p:pic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D3D530C9-34A8-2E39-3F98-301049F8B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714620"/>
            <a:ext cx="3500462" cy="3001556"/>
          </a:xfrm>
          <a:prstGeom prst="rect">
            <a:avLst/>
          </a:prstGeom>
        </p:spPr>
      </p:pic>
      <p:sp>
        <p:nvSpPr>
          <p:cNvPr id="3" name="모서리가 둥근 직사각형 11">
            <a:extLst>
              <a:ext uri="{FF2B5EF4-FFF2-40B4-BE49-F238E27FC236}">
                <a16:creationId xmlns="" xmlns:a16="http://schemas.microsoft.com/office/drawing/2014/main" id="{C3F39BE6-D56B-40F6-F3A6-3DC59C4980E6}"/>
              </a:ext>
            </a:extLst>
          </p:cNvPr>
          <p:cNvSpPr/>
          <p:nvPr/>
        </p:nvSpPr>
        <p:spPr>
          <a:xfrm>
            <a:off x="5000628" y="2857496"/>
            <a:ext cx="1152128" cy="2044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B79EA6E9-C253-103A-DB05-09F026B4ACD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786190"/>
            <a:ext cx="2500330" cy="1885065"/>
          </a:xfrm>
          <a:prstGeom prst="rect">
            <a:avLst/>
          </a:prstGeom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 smtClean="0"/>
              <a:t>영상보기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웹브라우저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568223"/>
            <a:ext cx="7643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1" dirty="0" smtClean="0">
                <a:solidFill>
                  <a:srgbClr val="FFFF00"/>
                </a:solidFill>
                <a:effectLst/>
                <a:latin typeface="+mn-ea"/>
              </a:rPr>
              <a:t>DHCP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네트워크 설정시 웹 지원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DHCP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인터넷으로 웹브라우저를 로보독 뷰파인더 확인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3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500166" y="5786454"/>
            <a:ext cx="1643074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</a:rPr>
              <a:t>IP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확인</a:t>
            </a:r>
            <a:endParaRPr lang="en-US" altLang="ko-KR" sz="2000" b="1" dirty="0" smtClean="0">
              <a:solidFill>
                <a:srgbClr val="FFFF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572132" y="5786454"/>
            <a:ext cx="1643074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</a:rPr>
              <a:t>IP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입력</a:t>
            </a:r>
            <a:endParaRPr lang="en-US" altLang="ko-KR" sz="2000" b="1" dirty="0" smtClean="0">
              <a:solidFill>
                <a:srgbClr val="FFFF00"/>
              </a:solidFill>
            </a:endParaRPr>
          </a:p>
        </p:txBody>
      </p:sp>
      <p:sp>
        <p:nvSpPr>
          <p:cNvPr id="25" name="모서리가 둥근 직사각형 11">
            <a:extLst>
              <a:ext uri="{FF2B5EF4-FFF2-40B4-BE49-F238E27FC236}">
                <a16:creationId xmlns="" xmlns:a16="http://schemas.microsoft.com/office/drawing/2014/main" id="{C3F39BE6-D56B-40F6-F3A6-3DC59C4980E6}"/>
              </a:ext>
            </a:extLst>
          </p:cNvPr>
          <p:cNvSpPr/>
          <p:nvPr/>
        </p:nvSpPr>
        <p:spPr>
          <a:xfrm>
            <a:off x="2357422" y="5072075"/>
            <a:ext cx="128588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자유형 30"/>
          <p:cNvSpPr/>
          <p:nvPr/>
        </p:nvSpPr>
        <p:spPr>
          <a:xfrm>
            <a:off x="3714744" y="2717074"/>
            <a:ext cx="1280576" cy="2560320"/>
          </a:xfrm>
          <a:custGeom>
            <a:avLst/>
            <a:gdLst>
              <a:gd name="connsiteX0" fmla="*/ 0 w 1384663"/>
              <a:gd name="connsiteY0" fmla="*/ 2464526 h 2560320"/>
              <a:gd name="connsiteX1" fmla="*/ 809897 w 1384663"/>
              <a:gd name="connsiteY1" fmla="*/ 2203269 h 2560320"/>
              <a:gd name="connsiteX2" fmla="*/ 818606 w 1384663"/>
              <a:gd name="connsiteY2" fmla="*/ 322217 h 2560320"/>
              <a:gd name="connsiteX3" fmla="*/ 1384663 w 1384663"/>
              <a:gd name="connsiteY3" fmla="*/ 269966 h 25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63" h="2560320">
                <a:moveTo>
                  <a:pt x="0" y="2464526"/>
                </a:moveTo>
                <a:cubicBezTo>
                  <a:pt x="336731" y="2512423"/>
                  <a:pt x="673463" y="2560320"/>
                  <a:pt x="809897" y="2203269"/>
                </a:cubicBezTo>
                <a:cubicBezTo>
                  <a:pt x="946331" y="1846218"/>
                  <a:pt x="722812" y="644434"/>
                  <a:pt x="818606" y="322217"/>
                </a:cubicBezTo>
                <a:cubicBezTo>
                  <a:pt x="914400" y="0"/>
                  <a:pt x="1149531" y="134983"/>
                  <a:pt x="1384663" y="269966"/>
                </a:cubicBezTo>
              </a:path>
            </a:pathLst>
          </a:custGeom>
          <a:ln w="25400">
            <a:solidFill>
              <a:srgbClr val="C0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52863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5973853" y="3984672"/>
            <a:ext cx="651276" cy="525091"/>
          </a:xfrm>
          <a:prstGeom prst="rect">
            <a:avLst/>
          </a:prstGeom>
          <a:noFill/>
        </p:spPr>
      </p:pic>
      <p:pic>
        <p:nvPicPr>
          <p:cNvPr id="54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3947631" y="4049477"/>
            <a:ext cx="651276" cy="525091"/>
          </a:xfrm>
          <a:prstGeom prst="rect">
            <a:avLst/>
          </a:prstGeom>
          <a:noFill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 b="12162"/>
          <a:stretch>
            <a:fillRect/>
          </a:stretch>
        </p:blipFill>
        <p:spPr bwMode="auto">
          <a:xfrm>
            <a:off x="4714877" y="3129978"/>
            <a:ext cx="1547823" cy="2794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카메라 설정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타겟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객체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)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지정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실시간 영상 보기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로보독에 탑재된 카메라를 통해서 보여지는 영상을 실시간 출력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u="sng" dirty="0" smtClean="0">
                <a:solidFill>
                  <a:schemeClr val="bg1"/>
                </a:solidFill>
                <a:latin typeface="+mn-ea"/>
              </a:rPr>
              <a:t>색상</a:t>
            </a:r>
            <a:r>
              <a:rPr lang="en-US" altLang="ko-KR" b="1" u="sng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b="1" u="sng" dirty="0" smtClean="0">
                <a:solidFill>
                  <a:schemeClr val="bg1"/>
                </a:solidFill>
                <a:latin typeface="+mn-ea"/>
              </a:rPr>
              <a:t>문자</a:t>
            </a:r>
            <a:r>
              <a:rPr lang="en-US" altLang="ko-KR" b="1" u="sng" dirty="0" smtClean="0">
                <a:solidFill>
                  <a:schemeClr val="bg1"/>
                </a:solidFill>
                <a:latin typeface="+mn-ea"/>
              </a:rPr>
              <a:t>,</a:t>
            </a:r>
            <a:r>
              <a:rPr lang="ko-KR" altLang="en-US" b="1" u="sng" dirty="0" smtClean="0">
                <a:solidFill>
                  <a:schemeClr val="bg1"/>
                </a:solidFill>
                <a:latin typeface="+mn-ea"/>
              </a:rPr>
              <a:t> 타겟 설정등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영상관련 인공지능 기능 수행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9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1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5772471" y="5646867"/>
            <a:ext cx="714380" cy="2308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③셔터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34" name="타원 33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5250227" y="4987365"/>
            <a:ext cx="454605" cy="4546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5058091" y="4718173"/>
            <a:ext cx="1054782" cy="1948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①색상 인식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4772339" y="3503727"/>
            <a:ext cx="1000132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②검출색상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grpSp>
        <p:nvGrpSpPr>
          <p:cNvPr id="42" name="그룹 41"/>
          <p:cNvGrpSpPr/>
          <p:nvPr/>
        </p:nvGrpSpPr>
        <p:grpSpPr>
          <a:xfrm>
            <a:off x="7786710" y="1643050"/>
            <a:ext cx="1208951" cy="1071570"/>
            <a:chOff x="7715272" y="1285860"/>
            <a:chExt cx="1611934" cy="1428760"/>
          </a:xfrm>
        </p:grpSpPr>
        <p:pic>
          <p:nvPicPr>
            <p:cNvPr id="40" name="Picture 2" descr="D:\Dropbox\창업지원자료\로보독 사진\눈모양(하트).png"/>
            <p:cNvPicPr>
              <a:picLocks noChangeAspect="1" noChangeArrowheads="1"/>
            </p:cNvPicPr>
            <p:nvPr/>
          </p:nvPicPr>
          <p:blipFill>
            <a:blip r:embed="rId4" cstate="print"/>
            <a:srcRect l="12818" t="4537" r="6605" b="6994"/>
            <a:stretch>
              <a:fillRect/>
            </a:stretch>
          </p:blipFill>
          <p:spPr bwMode="auto">
            <a:xfrm>
              <a:off x="7715272" y="1285860"/>
              <a:ext cx="1611934" cy="1428760"/>
            </a:xfrm>
            <a:prstGeom prst="rect">
              <a:avLst/>
            </a:prstGeom>
            <a:noFill/>
          </p:spPr>
        </p:pic>
        <p:sp>
          <p:nvSpPr>
            <p:cNvPr id="41" name="타원 40">
              <a:extLst>
                <a:ext uri="{FF2B5EF4-FFF2-40B4-BE49-F238E27FC236}">
                  <a16:creationId xmlns="" xmlns:a16="http://schemas.microsoft.com/office/drawing/2014/main" id="{FA656283-009F-DDF2-B9ED-86A38B5FEEA8}"/>
                </a:ext>
              </a:extLst>
            </p:cNvPr>
            <p:cNvSpPr/>
            <p:nvPr/>
          </p:nvSpPr>
          <p:spPr>
            <a:xfrm>
              <a:off x="8332336" y="1383176"/>
              <a:ext cx="357190" cy="35719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5" name="타원 44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750161" y="4301293"/>
            <a:ext cx="642942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8" name="그룹 47"/>
          <p:cNvGrpSpPr/>
          <p:nvPr/>
        </p:nvGrpSpPr>
        <p:grpSpPr>
          <a:xfrm>
            <a:off x="6786578" y="3129977"/>
            <a:ext cx="1573306" cy="2786082"/>
            <a:chOff x="3071802" y="2500306"/>
            <a:chExt cx="2178424" cy="3857652"/>
          </a:xfrm>
        </p:grpSpPr>
        <p:pic>
          <p:nvPicPr>
            <p:cNvPr id="1638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b="13851"/>
            <a:stretch>
              <a:fillRect/>
            </a:stretch>
          </p:blipFill>
          <p:spPr bwMode="auto">
            <a:xfrm>
              <a:off x="3071802" y="2500306"/>
              <a:ext cx="2178424" cy="38576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43306" y="5912078"/>
              <a:ext cx="1133475" cy="214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1" name="Picture 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43306" y="4952850"/>
              <a:ext cx="1214446" cy="976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9" name="타원 48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821862" y="4184295"/>
            <a:ext cx="714380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8" cstate="print"/>
          <a:srcRect l="3572" r="14285" b="82095"/>
          <a:stretch>
            <a:fillRect/>
          </a:stretch>
        </p:blipFill>
        <p:spPr bwMode="auto">
          <a:xfrm>
            <a:off x="2571736" y="3932355"/>
            <a:ext cx="1643074" cy="73617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3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1804491" y="4042839"/>
            <a:ext cx="651276" cy="525091"/>
          </a:xfrm>
          <a:prstGeom prst="rect">
            <a:avLst/>
          </a:prstGeom>
          <a:noFill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9" cstate="print"/>
          <a:srcRect b="13851"/>
          <a:stretch>
            <a:fillRect/>
          </a:stretch>
        </p:blipFill>
        <p:spPr bwMode="auto">
          <a:xfrm>
            <a:off x="555825" y="3129977"/>
            <a:ext cx="1573306" cy="278608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786578" y="6058935"/>
            <a:ext cx="1643074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마스크영상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</a:rPr>
              <a:t>검출 영상 마스크출력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643438" y="6058935"/>
            <a:ext cx="1857389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spc="-150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타겟 색상검출</a:t>
            </a:r>
            <a:endParaRPr lang="en-US" altLang="ko-KR" b="1" spc="-150" dirty="0" smtClean="0">
              <a:solidFill>
                <a:srgbClr val="FFFF00"/>
              </a:solidFill>
              <a:latin typeface="+mn-ea"/>
              <a:cs typeface="Tahoma" pitchFamily="34" charset="0"/>
            </a:endParaRP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지정 색상</a:t>
            </a:r>
            <a:r>
              <a:rPr lang="en-US" altLang="ko-KR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/</a:t>
            </a:r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좌표 타겟  지정</a:t>
            </a:r>
            <a:endParaRPr lang="ko-KR" altLang="en-US" sz="2000" b="1" spc="-150" dirty="0">
              <a:solidFill>
                <a:schemeClr val="bg1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48786" y="6058935"/>
            <a:ext cx="1643074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카메라 확인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</a:rPr>
              <a:t>실시간 영상 보기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2643174" y="4773051"/>
            <a:ext cx="1500198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코드실행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</a:rPr>
              <a:t>영상인식 코드 실행</a:t>
            </a:r>
            <a:endParaRPr lang="en-US" altLang="ko-KR" sz="1200" b="1" spc="-1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color_detect.py</a:t>
            </a:r>
            <a:endParaRPr lang="ko-KR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63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1142976" y="2357430"/>
            <a:ext cx="8001056" cy="50006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pSp>
        <p:nvGrpSpPr>
          <p:cNvPr id="64" name="그룹 63"/>
          <p:cNvGrpSpPr/>
          <p:nvPr/>
        </p:nvGrpSpPr>
        <p:grpSpPr>
          <a:xfrm>
            <a:off x="1500166" y="2411450"/>
            <a:ext cx="340779" cy="428628"/>
            <a:chOff x="3579813" y="6396038"/>
            <a:chExt cx="2038350" cy="2563813"/>
          </a:xfrm>
        </p:grpSpPr>
        <p:sp>
          <p:nvSpPr>
            <p:cNvPr id="65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6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7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8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9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0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1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2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3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4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5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6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7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8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9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0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81" name="타원 80"/>
          <p:cNvSpPr/>
          <p:nvPr/>
        </p:nvSpPr>
        <p:spPr>
          <a:xfrm>
            <a:off x="1892192" y="2571744"/>
            <a:ext cx="71438" cy="71438"/>
          </a:xfrm>
          <a:prstGeom prst="ellipse">
            <a:avLst/>
          </a:prstGeom>
          <a:solidFill>
            <a:srgbClr val="06A1C6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600" b="1">
              <a:solidFill>
                <a:schemeClr val="tx1"/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963630" y="2428868"/>
            <a:ext cx="64294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마스크 영상에서 보이는 객체를 타겟으로 영상 제어 기능 수행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3" name="오른쪽 중괄호 82"/>
          <p:cNvSpPr/>
          <p:nvPr/>
        </p:nvSpPr>
        <p:spPr>
          <a:xfrm>
            <a:off x="8274469" y="3821026"/>
            <a:ext cx="219582" cy="357190"/>
          </a:xfrm>
          <a:prstGeom prst="rightBrace">
            <a:avLst>
              <a:gd name="adj1" fmla="val 27838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8345908" y="3786190"/>
            <a:ext cx="714347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  <a:latin typeface="+mn-ea"/>
              </a:rPr>
              <a:t>타겟범위</a:t>
            </a:r>
            <a:endParaRPr lang="en-US" altLang="ko-KR" sz="9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ko-KR" altLang="en-US" sz="900" b="1" dirty="0" smtClean="0">
                <a:solidFill>
                  <a:schemeClr val="tx1"/>
                </a:solidFill>
                <a:latin typeface="+mn-ea"/>
              </a:rPr>
              <a:t>설정</a:t>
            </a:r>
            <a:endParaRPr lang="ko-KR" altLang="en-US" sz="9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292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5376389" y="3634120"/>
            <a:ext cx="651276" cy="525091"/>
          </a:xfrm>
          <a:prstGeom prst="rect">
            <a:avLst/>
          </a:prstGeom>
          <a:noFill/>
        </p:spPr>
      </p:pic>
      <p:pic>
        <p:nvPicPr>
          <p:cNvPr id="90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2304556" y="3705558"/>
            <a:ext cx="651276" cy="525091"/>
          </a:xfrm>
          <a:prstGeom prst="rect">
            <a:avLst/>
          </a:prstGeom>
          <a:noFill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영상 코딩 블록 삽입 방법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496785"/>
            <a:ext cx="7643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제이씨블록 코딩으로 영상 불러오기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라즈베리 카메라를 이용하여 출력된 영상을 블록코딩에 사용하는 법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1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9" name="그룹 88"/>
          <p:cNvGrpSpPr/>
          <p:nvPr/>
        </p:nvGrpSpPr>
        <p:grpSpPr>
          <a:xfrm>
            <a:off x="428596" y="2643182"/>
            <a:ext cx="2188061" cy="3864920"/>
            <a:chOff x="740865" y="1835134"/>
            <a:chExt cx="3063924" cy="5412016"/>
          </a:xfrm>
        </p:grpSpPr>
        <p:pic>
          <p:nvPicPr>
            <p:cNvPr id="61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287" y="1835134"/>
              <a:ext cx="2878494" cy="5412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모서리가 둥근 직사각형 61"/>
            <p:cNvSpPr/>
            <p:nvPr/>
          </p:nvSpPr>
          <p:spPr>
            <a:xfrm>
              <a:off x="740865" y="2435580"/>
              <a:ext cx="864096" cy="55168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모서리가 둥근 직사각형 63"/>
            <p:cNvSpPr/>
            <p:nvPr/>
          </p:nvSpPr>
          <p:spPr>
            <a:xfrm>
              <a:off x="1607218" y="6952259"/>
              <a:ext cx="2197571" cy="27584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30" r="5859"/>
          <a:stretch>
            <a:fillRect/>
          </a:stretch>
        </p:blipFill>
        <p:spPr bwMode="auto">
          <a:xfrm>
            <a:off x="3071801" y="2857496"/>
            <a:ext cx="2571768" cy="153121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0" y="3143248"/>
            <a:ext cx="2631083" cy="128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" name="직사각형 87"/>
          <p:cNvSpPr/>
          <p:nvPr/>
        </p:nvSpPr>
        <p:spPr>
          <a:xfrm>
            <a:off x="4071932" y="2500306"/>
            <a:ext cx="792087" cy="291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실행</a:t>
            </a:r>
          </a:p>
        </p:txBody>
      </p:sp>
      <p:sp>
        <p:nvSpPr>
          <p:cNvPr id="93" name="타원 9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214808" y="2786058"/>
            <a:ext cx="500065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117112" y="4563299"/>
            <a:ext cx="2500330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블록 쌓기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네트워크 설정된 </a:t>
            </a:r>
            <a:r>
              <a:rPr lang="en-US" altLang="ko-KR" sz="1200" b="1" dirty="0" smtClean="0">
                <a:solidFill>
                  <a:schemeClr val="bg1"/>
                </a:solidFill>
              </a:rPr>
              <a:t>IP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가 자동 출력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643702" y="4643446"/>
            <a:ext cx="2000264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패드 영상출력</a:t>
            </a:r>
            <a:endParaRPr lang="en-US" altLang="ko-KR" sz="2000" b="1" dirty="0" smtClean="0">
              <a:solidFill>
                <a:srgbClr val="FFFF00"/>
              </a:solidFill>
            </a:endParaRPr>
          </a:p>
        </p:txBody>
      </p:sp>
      <p:sp>
        <p:nvSpPr>
          <p:cNvPr id="98" name="타원 97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143636" y="3571876"/>
            <a:ext cx="428628" cy="3673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직사각형 98"/>
          <p:cNvSpPr/>
          <p:nvPr/>
        </p:nvSpPr>
        <p:spPr>
          <a:xfrm>
            <a:off x="5857884" y="3357562"/>
            <a:ext cx="500066" cy="291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chemeClr val="tx1"/>
                </a:solidFill>
                <a:latin typeface="+mn-ea"/>
              </a:rPr>
              <a:t>정지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0292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5172812" y="3634121"/>
            <a:ext cx="651276" cy="525091"/>
          </a:xfrm>
          <a:prstGeom prst="rect">
            <a:avLst/>
          </a:prstGeom>
          <a:noFill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2933" y="3214686"/>
            <a:ext cx="2857520" cy="140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0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2447433" y="3634120"/>
            <a:ext cx="651276" cy="525091"/>
          </a:xfrm>
          <a:prstGeom prst="rect">
            <a:avLst/>
          </a:prstGeom>
          <a:noFill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영상</a:t>
            </a:r>
            <a:r>
              <a:rPr lang="ko-KR" altLang="en-US" dirty="0" smtClean="0"/>
              <a:t>코딩예제</a:t>
            </a:r>
            <a:r>
              <a:rPr lang="en-US" altLang="ko-KR" dirty="0" smtClean="0"/>
              <a:t>(1)-</a:t>
            </a:r>
            <a:r>
              <a:rPr lang="ko-KR" altLang="en-US" dirty="0" smtClean="0"/>
              <a:t>무선조종기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446154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실시간 영상 무선조종기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 smtClean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기존 무선조종기 예제에 카메라 영상 출력 추가하여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카메라 뷰파인터로 실감나는 조종 체험 지원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1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439727" y="5429264"/>
            <a:ext cx="2000264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블록 추가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영상출력 블록 추가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297247" y="4643446"/>
            <a:ext cx="2286016" cy="40011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영상</a:t>
            </a:r>
            <a:r>
              <a:rPr lang="en-US" altLang="ko-KR" sz="2000" b="1" dirty="0" smtClean="0">
                <a:solidFill>
                  <a:srgbClr val="FFFF00"/>
                </a:solidFill>
              </a:rPr>
              <a:t>+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무선조종기</a:t>
            </a:r>
            <a:endParaRPr lang="en-US" altLang="ko-KR" sz="2000" b="1" dirty="0" smtClean="0">
              <a:solidFill>
                <a:srgbClr val="FFFF00"/>
              </a:solidFill>
            </a:endParaRPr>
          </a:p>
        </p:txBody>
      </p:sp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041"/>
          <a:stretch>
            <a:fillRect/>
          </a:stretch>
        </p:blipFill>
        <p:spPr bwMode="auto">
          <a:xfrm>
            <a:off x="3357554" y="2933854"/>
            <a:ext cx="2082437" cy="2415101"/>
          </a:xfrm>
          <a:prstGeom prst="flowChartDocumen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순서도: 문서 29"/>
          <p:cNvSpPr/>
          <p:nvPr/>
        </p:nvSpPr>
        <p:spPr>
          <a:xfrm>
            <a:off x="3607197" y="3790416"/>
            <a:ext cx="1812029" cy="203726"/>
          </a:xfrm>
          <a:prstGeom prst="flowChartDocumen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타원 9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241127" y="2874949"/>
            <a:ext cx="412333" cy="3534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690" y="2933854"/>
            <a:ext cx="2137484" cy="2238386"/>
          </a:xfrm>
          <a:prstGeom prst="flowChartDocumen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모서리가 둥근 직사각형 33"/>
          <p:cNvSpPr/>
          <p:nvPr/>
        </p:nvSpPr>
        <p:spPr>
          <a:xfrm>
            <a:off x="461147" y="3442455"/>
            <a:ext cx="589049" cy="2671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모서리가 둥근 직사각형 34"/>
          <p:cNvSpPr/>
          <p:nvPr/>
        </p:nvSpPr>
        <p:spPr>
          <a:xfrm>
            <a:off x="1212549" y="3522904"/>
            <a:ext cx="765764" cy="2356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71472" y="5429264"/>
            <a:ext cx="1928826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예제 불러오기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무선조종기 예제 출력</a:t>
            </a:r>
          </a:p>
        </p:txBody>
      </p:sp>
    </p:spTree>
    <p:extLst>
      <p:ext uri="{BB962C8B-B14F-4D97-AF65-F5344CB8AC3E}">
        <p14:creationId xmlns:p14="http://schemas.microsoft.com/office/powerpoint/2010/main" xmlns="" val="25202923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3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영상 </a:t>
            </a:r>
            <a:r>
              <a:rPr lang="ko-KR" altLang="en-US" smtClean="0"/>
              <a:t>매뉴얼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7790124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36433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네트워크 설정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네트워크 설정 필요 이유</a:t>
            </a:r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?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라즈베리 보드는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Wi-Fi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모듈이 탑재되어 네트워크 설정에 따라 인터넷 사용 모드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(DHCP),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무선공유기 모드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(AP) 2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가지 모드로 사용 가능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5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3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0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네트워크란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?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6" name="Picture 15" descr="Premium Vector | WiFi signal Icon Wireless internet concept WiFi Icon  vector Network wifi business concept Wireless and wifi ico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3675" y="3071810"/>
            <a:ext cx="928694" cy="928694"/>
          </a:xfrm>
          <a:prstGeom prst="rect">
            <a:avLst/>
          </a:prstGeom>
          <a:noFill/>
        </p:spPr>
      </p:pic>
      <p:grpSp>
        <p:nvGrpSpPr>
          <p:cNvPr id="135" name="그룹 134"/>
          <p:cNvGrpSpPr/>
          <p:nvPr/>
        </p:nvGrpSpPr>
        <p:grpSpPr>
          <a:xfrm>
            <a:off x="2510931" y="2643182"/>
            <a:ext cx="2275383" cy="1987424"/>
            <a:chOff x="2510931" y="2643182"/>
            <a:chExt cx="1989631" cy="1737835"/>
          </a:xfrm>
        </p:grpSpPr>
        <p:grpSp>
          <p:nvGrpSpPr>
            <p:cNvPr id="67" name="그룹 66"/>
            <p:cNvGrpSpPr/>
            <p:nvPr/>
          </p:nvGrpSpPr>
          <p:grpSpPr>
            <a:xfrm>
              <a:off x="2510931" y="2643182"/>
              <a:ext cx="928694" cy="1638872"/>
              <a:chOff x="3000364" y="3571876"/>
              <a:chExt cx="1214446" cy="2143140"/>
            </a:xfrm>
          </p:grpSpPr>
          <p:pic>
            <p:nvPicPr>
              <p:cNvPr id="68" name="Picture 17" descr="Smartphone icon PNG with transparent background. 11911412 PNG"/>
              <p:cNvPicPr>
                <a:picLocks noChangeAspect="1" noChangeArrowheads="1"/>
              </p:cNvPicPr>
              <p:nvPr/>
            </p:nvPicPr>
            <p:blipFill>
              <a:blip r:embed="rId3"/>
              <a:srcRect l="21429" t="3146" r="17857" b="2472"/>
              <a:stretch>
                <a:fillRect/>
              </a:stretch>
            </p:blipFill>
            <p:spPr bwMode="auto">
              <a:xfrm>
                <a:off x="3000364" y="3571876"/>
                <a:ext cx="1214446" cy="2143140"/>
              </a:xfrm>
              <a:prstGeom prst="rect">
                <a:avLst/>
              </a:prstGeom>
              <a:noFill/>
            </p:spPr>
          </p:pic>
          <p:pic>
            <p:nvPicPr>
              <p:cNvPr id="69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4045" y="3857628"/>
                <a:ext cx="796504" cy="15001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0" name="그룹 69"/>
            <p:cNvGrpSpPr/>
            <p:nvPr/>
          </p:nvGrpSpPr>
          <p:grpSpPr>
            <a:xfrm>
              <a:off x="3439625" y="3275538"/>
              <a:ext cx="1060937" cy="867842"/>
              <a:chOff x="5929322" y="1785926"/>
              <a:chExt cx="4657725" cy="3810000"/>
            </a:xfrm>
          </p:grpSpPr>
          <p:pic>
            <p:nvPicPr>
              <p:cNvPr id="71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6143636" y="4357694"/>
                <a:ext cx="1103136" cy="1143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72" name="Picture 19" descr="Browser Icon Vector Art, Icons, and Graphics for Free Download"/>
              <p:cNvPicPr>
                <a:picLocks noChangeAspect="1" noChangeArrowheads="1"/>
              </p:cNvPicPr>
              <p:nvPr/>
            </p:nvPicPr>
            <p:blipFill>
              <a:blip r:embed="rId6">
                <a:lum bright="40000"/>
              </a:blip>
              <a:srcRect/>
              <a:stretch>
                <a:fillRect/>
              </a:stretch>
            </p:blipFill>
            <p:spPr bwMode="auto">
              <a:xfrm>
                <a:off x="5929322" y="1785926"/>
                <a:ext cx="4657725" cy="3810000"/>
              </a:xfrm>
              <a:prstGeom prst="rect">
                <a:avLst/>
              </a:prstGeom>
              <a:noFill/>
            </p:spPr>
          </p:pic>
          <p:pic>
            <p:nvPicPr>
              <p:cNvPr id="73" name="그림 72">
                <a:extLst>
                  <a:ext uri="{FF2B5EF4-FFF2-40B4-BE49-F238E27FC236}">
                    <a16:creationId xmlns="" xmlns:a16="http://schemas.microsoft.com/office/drawing/2014/main" id="{D3D530C9-34A8-2E39-3F98-301049F8B9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/>
              <a:srcRect l="1613" t="16384" r="1613" b="2563"/>
              <a:stretch>
                <a:fillRect/>
              </a:stretch>
            </p:blipFill>
            <p:spPr>
              <a:xfrm>
                <a:off x="6072197" y="2714620"/>
                <a:ext cx="4429126" cy="2786082"/>
              </a:xfrm>
              <a:prstGeom prst="rect">
                <a:avLst/>
              </a:prstGeom>
            </p:spPr>
          </p:pic>
        </p:grpSp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2582369" y="4214818"/>
              <a:ext cx="714380" cy="166199"/>
            </a:xfrm>
            <a:prstGeom prst="rect">
              <a:avLst/>
            </a:prstGeom>
            <a:solidFill>
              <a:schemeClr val="bg1"/>
            </a:solidFill>
            <a:sp3d prstMaterial="matte">
              <a:bevelT w="1270" h="1270"/>
            </a:sp3d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ko-KR" altLang="en-US" sz="1200" b="1" dirty="0" smtClean="0">
                  <a:solidFill>
                    <a:srgbClr val="FF0000"/>
                  </a:solidFill>
                  <a:latin typeface="+mn-ea"/>
                  <a:ea typeface="+mn-ea"/>
                  <a:cs typeface="Tahoma" pitchFamily="34" charset="0"/>
                </a:rPr>
                <a:t>스마트폰</a:t>
              </a:r>
              <a:endParaRPr lang="en-US" altLang="ko-KR" sz="12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  <p:sp>
          <p:nvSpPr>
            <p:cNvPr id="75" name="speed"/>
            <p:cNvSpPr txBox="1">
              <a:spLocks noChangeArrowheads="1"/>
            </p:cNvSpPr>
            <p:nvPr/>
          </p:nvSpPr>
          <p:spPr bwMode="auto">
            <a:xfrm>
              <a:off x="3643306" y="4188940"/>
              <a:ext cx="714380" cy="166199"/>
            </a:xfrm>
            <a:prstGeom prst="rect">
              <a:avLst/>
            </a:prstGeom>
            <a:solidFill>
              <a:schemeClr val="bg1"/>
            </a:solidFill>
            <a:sp3d prstMaterial="matte">
              <a:bevelT w="1270" h="1270"/>
            </a:sp3d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ko-KR" altLang="en-US" sz="1200" b="1" dirty="0" smtClean="0">
                  <a:solidFill>
                    <a:srgbClr val="FF0000"/>
                  </a:solidFill>
                  <a:latin typeface="+mn-ea"/>
                  <a:ea typeface="+mn-ea"/>
                  <a:cs typeface="Tahoma" pitchFamily="34" charset="0"/>
                </a:rPr>
                <a:t>브라우져</a:t>
              </a:r>
              <a:endParaRPr lang="en-US" altLang="ko-KR" sz="12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grpSp>
        <p:nvGrpSpPr>
          <p:cNvPr id="134" name="그룹 133"/>
          <p:cNvGrpSpPr/>
          <p:nvPr/>
        </p:nvGrpSpPr>
        <p:grpSpPr>
          <a:xfrm>
            <a:off x="5214942" y="3626062"/>
            <a:ext cx="3161013" cy="2023587"/>
            <a:chOff x="5500694" y="3714752"/>
            <a:chExt cx="2714644" cy="1737835"/>
          </a:xfrm>
        </p:grpSpPr>
        <p:pic>
          <p:nvPicPr>
            <p:cNvPr id="78" name="Picture 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40566" y="4143380"/>
              <a:ext cx="89629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9" name="그룹 78"/>
            <p:cNvGrpSpPr/>
            <p:nvPr/>
          </p:nvGrpSpPr>
          <p:grpSpPr>
            <a:xfrm>
              <a:off x="7286644" y="3714752"/>
              <a:ext cx="928694" cy="1638872"/>
              <a:chOff x="3000364" y="3571876"/>
              <a:chExt cx="1214446" cy="2143140"/>
            </a:xfrm>
          </p:grpSpPr>
          <p:pic>
            <p:nvPicPr>
              <p:cNvPr id="80" name="Picture 17" descr="Smartphone icon PNG with transparent background. 11911412 PNG"/>
              <p:cNvPicPr>
                <a:picLocks noChangeAspect="1" noChangeArrowheads="1"/>
              </p:cNvPicPr>
              <p:nvPr/>
            </p:nvPicPr>
            <p:blipFill>
              <a:blip r:embed="rId3"/>
              <a:srcRect l="21429" t="3146" r="17857" b="2472"/>
              <a:stretch>
                <a:fillRect/>
              </a:stretch>
            </p:blipFill>
            <p:spPr bwMode="auto">
              <a:xfrm>
                <a:off x="3000364" y="3571876"/>
                <a:ext cx="1214446" cy="2143140"/>
              </a:xfrm>
              <a:prstGeom prst="rect">
                <a:avLst/>
              </a:prstGeom>
              <a:noFill/>
            </p:spPr>
          </p:pic>
          <p:pic>
            <p:nvPicPr>
              <p:cNvPr id="81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4045" y="3857628"/>
                <a:ext cx="796504" cy="15001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2" name="speed"/>
            <p:cNvSpPr txBox="1">
              <a:spLocks noChangeArrowheads="1"/>
            </p:cNvSpPr>
            <p:nvPr/>
          </p:nvSpPr>
          <p:spPr bwMode="auto">
            <a:xfrm>
              <a:off x="7358082" y="5286388"/>
              <a:ext cx="714380" cy="166199"/>
            </a:xfrm>
            <a:prstGeom prst="rect">
              <a:avLst/>
            </a:prstGeom>
            <a:solidFill>
              <a:schemeClr val="bg1"/>
            </a:solidFill>
            <a:sp3d prstMaterial="matte">
              <a:bevelT w="1270" h="1270"/>
            </a:sp3d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ko-KR" altLang="en-US" sz="1200" b="1" dirty="0" smtClean="0">
                  <a:solidFill>
                    <a:srgbClr val="FF0000"/>
                  </a:solidFill>
                  <a:latin typeface="+mn-ea"/>
                  <a:ea typeface="+mn-ea"/>
                  <a:cs typeface="Tahoma" pitchFamily="34" charset="0"/>
                </a:rPr>
                <a:t>스마트폰</a:t>
              </a:r>
              <a:endParaRPr lang="en-US" altLang="ko-KR" sz="12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  <p:cxnSp>
          <p:nvCxnSpPr>
            <p:cNvPr id="83" name="직선 연결선 82"/>
            <p:cNvCxnSpPr/>
            <p:nvPr/>
          </p:nvCxnSpPr>
          <p:spPr>
            <a:xfrm>
              <a:off x="6429388" y="4786322"/>
              <a:ext cx="714380" cy="1588"/>
            </a:xfrm>
            <a:prstGeom prst="line">
              <a:avLst/>
            </a:prstGeom>
            <a:ln w="3492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9" name="Picture 2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500694" y="5000636"/>
              <a:ext cx="1000132" cy="247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357290" y="4844489"/>
            <a:ext cx="2571768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</a:rPr>
              <a:t>DHCP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모드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인터넷망을 통해서 영상 출력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214943" y="5773183"/>
            <a:ext cx="2786082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</a:rPr>
              <a:t>AP </a:t>
            </a:r>
            <a:r>
              <a:rPr lang="ko-KR" altLang="en-US" sz="2000" b="1" dirty="0" smtClean="0">
                <a:solidFill>
                  <a:srgbClr val="FFFF00"/>
                </a:solidFill>
              </a:rPr>
              <a:t>모드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AP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로 연결된 스마트폰에만 영상 출력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136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2928934"/>
            <a:ext cx="1043676" cy="108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" name="Picture 2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7920" y="3927149"/>
            <a:ext cx="1164584" cy="28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1142976" y="2357430"/>
            <a:ext cx="8001056" cy="1428760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전원 켜기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로보독은 전원을 켠 후 약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20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초 동안 라즈베리보드와 연결시도 후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부팅 부팅 완료 시 헤드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LED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에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“RB”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문자가 출력됨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5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33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네트워크 설정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(1)- </a:t>
            </a:r>
            <a:r>
              <a:rPr lang="ko-KR" altLang="en-US" dirty="0" smtClean="0"/>
              <a:t>로보독</a:t>
            </a:r>
            <a:r>
              <a:rPr lang="en-US" altLang="ko-KR" dirty="0" smtClean="0"/>
              <a:t>ON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6578" y="2576121"/>
            <a:ext cx="1470608" cy="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4" b="38437"/>
          <a:stretch>
            <a:fillRect/>
          </a:stretch>
        </p:blipFill>
        <p:spPr bwMode="auto">
          <a:xfrm>
            <a:off x="1214414" y="4643446"/>
            <a:ext cx="3194196" cy="171451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직사각형 38"/>
          <p:cNvSpPr/>
          <p:nvPr/>
        </p:nvSpPr>
        <p:spPr>
          <a:xfrm>
            <a:off x="3492410" y="5073304"/>
            <a:ext cx="72240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①연결</a:t>
            </a:r>
            <a:endParaRPr lang="ko-KR" altLang="en-US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타원 39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3642672" y="4673034"/>
            <a:ext cx="360040" cy="3248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1840367" y="5073304"/>
            <a:ext cx="64384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②설정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2001328" y="4682302"/>
            <a:ext cx="321922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14"/>
          <a:stretch>
            <a:fillRect/>
          </a:stretch>
        </p:blipFill>
        <p:spPr bwMode="auto">
          <a:xfrm>
            <a:off x="5143504" y="4643446"/>
            <a:ext cx="3206758" cy="1708139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모서리가 둥근 직사각형 43"/>
          <p:cNvSpPr/>
          <p:nvPr/>
        </p:nvSpPr>
        <p:spPr>
          <a:xfrm>
            <a:off x="6277671" y="5225409"/>
            <a:ext cx="938424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6357950" y="5637205"/>
            <a:ext cx="72240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FFF00"/>
                </a:solidFill>
                <a:latin typeface="+mn-ea"/>
                <a:sym typeface="Wingdings"/>
              </a:rPr>
              <a:t>③선택</a:t>
            </a:r>
            <a:endParaRPr lang="ko-KR" altLang="en-US" sz="1200" b="1" dirty="0">
              <a:solidFill>
                <a:srgbClr val="FFFF00"/>
              </a:solidFill>
              <a:latin typeface="+mn-ea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2651935"/>
            <a:ext cx="1159294" cy="642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lum/>
          </a:blip>
          <a:srcRect/>
          <a:stretch>
            <a:fillRect/>
          </a:stretch>
        </p:blipFill>
        <p:spPr bwMode="auto">
          <a:xfrm>
            <a:off x="3214678" y="2643183"/>
            <a:ext cx="1357322" cy="632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3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45748">
            <a:off x="2577780" y="2752889"/>
            <a:ext cx="560619" cy="451999"/>
          </a:xfrm>
          <a:prstGeom prst="rect">
            <a:avLst/>
          </a:prstGeom>
          <a:noFill/>
        </p:spPr>
      </p:pic>
      <p:pic>
        <p:nvPicPr>
          <p:cNvPr id="54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45748">
            <a:off x="4778771" y="2378773"/>
            <a:ext cx="1496105" cy="1206235"/>
          </a:xfrm>
          <a:prstGeom prst="rect">
            <a:avLst/>
          </a:prstGeom>
          <a:noFill/>
        </p:spPr>
      </p:pic>
      <p:pic>
        <p:nvPicPr>
          <p:cNvPr id="1034" name="Picture 10" descr="Twenty Seconds Stopwatch Icon, Timer Symbol, 20 Sec Waiting Time Vector ...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875" t="15938" r="16562" b="13749"/>
          <a:stretch>
            <a:fillRect/>
          </a:stretch>
        </p:blipFill>
        <p:spPr bwMode="auto">
          <a:xfrm>
            <a:off x="5357818" y="2500306"/>
            <a:ext cx="785818" cy="830085"/>
          </a:xfrm>
          <a:prstGeom prst="rect">
            <a:avLst/>
          </a:prstGeom>
          <a:noFill/>
        </p:spPr>
      </p:pic>
      <p:sp>
        <p:nvSpPr>
          <p:cNvPr id="63" name="speed"/>
          <p:cNvSpPr txBox="1">
            <a:spLocks noChangeArrowheads="1"/>
          </p:cNvSpPr>
          <p:nvPr/>
        </p:nvSpPr>
        <p:spPr bwMode="auto">
          <a:xfrm>
            <a:off x="1643042" y="3366315"/>
            <a:ext cx="714380" cy="2769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000" b="1" dirty="0" smtClean="0">
                <a:latin typeface="+mn-ea"/>
                <a:ea typeface="+mn-ea"/>
                <a:cs typeface="Tahoma" pitchFamily="34" charset="0"/>
              </a:rPr>
              <a:t>블루투스</a:t>
            </a:r>
            <a:r>
              <a:rPr lang="en-US" altLang="ko-KR" sz="1000" b="1" dirty="0" smtClean="0">
                <a:latin typeface="+mn-ea"/>
                <a:ea typeface="+mn-ea"/>
                <a:cs typeface="Tahoma" pitchFamily="34" charset="0"/>
              </a:rPr>
              <a:t>ID </a:t>
            </a:r>
            <a:r>
              <a:rPr lang="ko-KR" altLang="en-US" sz="1000" b="1" dirty="0" smtClean="0">
                <a:latin typeface="+mn-ea"/>
                <a:ea typeface="+mn-ea"/>
                <a:cs typeface="Tahoma" pitchFamily="34" charset="0"/>
              </a:rPr>
              <a:t>출력</a:t>
            </a:r>
            <a:endParaRPr lang="en-US" altLang="ko-KR" sz="1000" b="1" dirty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4" name="speed"/>
          <p:cNvSpPr txBox="1">
            <a:spLocks noChangeArrowheads="1"/>
          </p:cNvSpPr>
          <p:nvPr/>
        </p:nvSpPr>
        <p:spPr bwMode="auto">
          <a:xfrm>
            <a:off x="3571868" y="3312129"/>
            <a:ext cx="714380" cy="2769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000" b="1" dirty="0" smtClean="0">
                <a:latin typeface="+mn-ea"/>
                <a:ea typeface="+mn-ea"/>
                <a:cs typeface="Tahoma" pitchFamily="34" charset="0"/>
              </a:rPr>
              <a:t>왕눈이</a:t>
            </a:r>
            <a:endParaRPr lang="en-US" altLang="ko-KR" sz="1000" b="1" dirty="0" smtClean="0">
              <a:latin typeface="+mn-ea"/>
              <a:ea typeface="+mn-ea"/>
              <a:cs typeface="Tahoma" pitchFamily="34" charset="0"/>
            </a:endParaRPr>
          </a:p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000" b="1" dirty="0" smtClean="0">
                <a:latin typeface="+mn-ea"/>
                <a:ea typeface="+mn-ea"/>
                <a:cs typeface="Tahoma" pitchFamily="34" charset="0"/>
              </a:rPr>
              <a:t>출력</a:t>
            </a:r>
            <a:endParaRPr lang="en-US" altLang="ko-KR" sz="1000" b="1" dirty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215206" y="3433377"/>
            <a:ext cx="714380" cy="1384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000" b="1" dirty="0" smtClean="0">
                <a:latin typeface="+mn-ea"/>
                <a:ea typeface="+mn-ea"/>
                <a:cs typeface="Tahoma" pitchFamily="34" charset="0"/>
              </a:rPr>
              <a:t>RB </a:t>
            </a:r>
            <a:r>
              <a:rPr lang="ko-KR" altLang="en-US" sz="1000" b="1" dirty="0" smtClean="0">
                <a:latin typeface="+mn-ea"/>
                <a:ea typeface="+mn-ea"/>
                <a:cs typeface="Tahoma" pitchFamily="34" charset="0"/>
              </a:rPr>
              <a:t>출력</a:t>
            </a:r>
            <a:endParaRPr lang="en-US" altLang="ko-KR" sz="1000" b="1" dirty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70" name="speed"/>
          <p:cNvSpPr txBox="1">
            <a:spLocks noChangeArrowheads="1"/>
          </p:cNvSpPr>
          <p:nvPr/>
        </p:nvSpPr>
        <p:spPr bwMode="auto">
          <a:xfrm>
            <a:off x="5429256" y="3366315"/>
            <a:ext cx="714380" cy="2769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0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라즈베리 </a:t>
            </a:r>
            <a:endParaRPr lang="en-US" altLang="ko-KR" sz="10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0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부팅 중</a:t>
            </a:r>
            <a:endParaRPr lang="en-US" altLang="ko-KR" sz="1000" b="1" dirty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grpSp>
        <p:nvGrpSpPr>
          <p:cNvPr id="106" name="그룹 105"/>
          <p:cNvGrpSpPr/>
          <p:nvPr/>
        </p:nvGrpSpPr>
        <p:grpSpPr>
          <a:xfrm>
            <a:off x="642910" y="4091255"/>
            <a:ext cx="8501090" cy="288032"/>
            <a:chOff x="571472" y="1428736"/>
            <a:chExt cx="8582084" cy="288032"/>
          </a:xfrm>
        </p:grpSpPr>
        <p:sp>
          <p:nvSpPr>
            <p:cNvPr id="107" name="모서리가 둥근 직사각형 106"/>
            <p:cNvSpPr/>
            <p:nvPr/>
          </p:nvSpPr>
          <p:spPr>
            <a:xfrm>
              <a:off x="571472" y="1428736"/>
              <a:ext cx="7786742" cy="28803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8" name="모서리가 둥근 직사각형 107"/>
            <p:cNvSpPr/>
            <p:nvPr/>
          </p:nvSpPr>
          <p:spPr>
            <a:xfrm>
              <a:off x="1357290" y="1428736"/>
              <a:ext cx="7796266" cy="288032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</p:grpSp>
      <p:grpSp>
        <p:nvGrpSpPr>
          <p:cNvPr id="109" name="그룹 108"/>
          <p:cNvGrpSpPr/>
          <p:nvPr/>
        </p:nvGrpSpPr>
        <p:grpSpPr>
          <a:xfrm>
            <a:off x="571472" y="3714752"/>
            <a:ext cx="486221" cy="621842"/>
            <a:chOff x="3579813" y="6396038"/>
            <a:chExt cx="2038350" cy="2563813"/>
          </a:xfrm>
        </p:grpSpPr>
        <p:sp>
          <p:nvSpPr>
            <p:cNvPr id="110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1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2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3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4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5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6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9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1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6" name="직사각형 125"/>
          <p:cNvSpPr/>
          <p:nvPr/>
        </p:nvSpPr>
        <p:spPr>
          <a:xfrm>
            <a:off x="1071538" y="4143011"/>
            <a:ext cx="500066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라즈베리 부팅 완료 확인 후 라즈베리 네트워크설정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6203075" y="3919873"/>
            <a:ext cx="651276" cy="525091"/>
          </a:xfrm>
          <a:prstGeom prst="rect">
            <a:avLst/>
          </a:prstGeom>
          <a:noFill/>
        </p:spPr>
      </p:pic>
      <p:pic>
        <p:nvPicPr>
          <p:cNvPr id="56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3672215" y="3935225"/>
            <a:ext cx="726065" cy="585390"/>
          </a:xfrm>
          <a:prstGeom prst="rect">
            <a:avLst/>
          </a:prstGeom>
          <a:noFill/>
        </p:spPr>
      </p:pic>
      <p:grpSp>
        <p:nvGrpSpPr>
          <p:cNvPr id="27" name="그룹 26"/>
          <p:cNvGrpSpPr/>
          <p:nvPr/>
        </p:nvGrpSpPr>
        <p:grpSpPr>
          <a:xfrm>
            <a:off x="2571736" y="3000372"/>
            <a:ext cx="1417343" cy="2286016"/>
            <a:chOff x="1285852" y="2500306"/>
            <a:chExt cx="2613227" cy="4214842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9246"/>
            <a:stretch>
              <a:fillRect/>
            </a:stretch>
          </p:blipFill>
          <p:spPr bwMode="auto">
            <a:xfrm>
              <a:off x="1285852" y="2500306"/>
              <a:ext cx="2613227" cy="421484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603" t="93626" r="28924" b="221"/>
            <a:stretch>
              <a:fillRect/>
            </a:stretch>
          </p:blipFill>
          <p:spPr bwMode="auto">
            <a:xfrm>
              <a:off x="1928794" y="6357958"/>
              <a:ext cx="1214446" cy="2857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7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1743389" y="3935224"/>
            <a:ext cx="726065" cy="585390"/>
          </a:xfrm>
          <a:prstGeom prst="rect">
            <a:avLst/>
          </a:prstGeom>
          <a:noFill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네트워크 설정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(2)- </a:t>
            </a:r>
            <a:r>
              <a:rPr lang="en-US" altLang="ko-KR" dirty="0" smtClean="0"/>
              <a:t>AP</a:t>
            </a:r>
            <a:r>
              <a:rPr lang="ko-KR" altLang="en-US" dirty="0" smtClean="0"/>
              <a:t>모드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AP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모드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AP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모드는 라즈베리 파이가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Wi-Fi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공유기처럼 동작해서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다른 장치들이 라즈베리파이에 직접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Wi-Fi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 연결 가능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3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42910" y="3000372"/>
            <a:ext cx="1422871" cy="2286016"/>
            <a:chOff x="428596" y="2714620"/>
            <a:chExt cx="2089842" cy="3357586"/>
          </a:xfrm>
        </p:grpSpPr>
        <p:pic>
          <p:nvPicPr>
            <p:cNvPr id="18433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 b="21840"/>
            <a:stretch>
              <a:fillRect/>
            </a:stretch>
          </p:blipFill>
          <p:spPr bwMode="auto">
            <a:xfrm>
              <a:off x="428596" y="2714620"/>
              <a:ext cx="2089842" cy="335758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603" t="93626" r="28924" b="221"/>
            <a:stretch>
              <a:fillRect/>
            </a:stretch>
          </p:blipFill>
          <p:spPr bwMode="auto">
            <a:xfrm>
              <a:off x="928662" y="5786454"/>
              <a:ext cx="967440" cy="227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9188" y="3000372"/>
            <a:ext cx="1920026" cy="186365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모서리가 둥근 직사각형 37"/>
          <p:cNvSpPr/>
          <p:nvPr/>
        </p:nvSpPr>
        <p:spPr>
          <a:xfrm>
            <a:off x="1071538" y="5046196"/>
            <a:ext cx="57150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14348" y="5487431"/>
            <a:ext cx="3143272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네트워크 선택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JCBlock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앱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네트워크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AP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설정</a:t>
            </a:r>
            <a:endParaRPr lang="ko-KR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1008726" y="4786322"/>
            <a:ext cx="64384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②적용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1357290" y="3714752"/>
            <a:ext cx="64384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①선택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357686" y="5487431"/>
            <a:ext cx="2428892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Wi-Fi AP </a:t>
            </a:r>
            <a:r>
              <a:rPr lang="ko-KR" altLang="en-US" sz="20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설정</a:t>
            </a:r>
            <a:endParaRPr lang="en-US" altLang="ko-KR" sz="2000" b="1" dirty="0" smtClean="0">
              <a:solidFill>
                <a:srgbClr val="FFFF00"/>
              </a:solidFill>
              <a:latin typeface="+mn-ea"/>
              <a:cs typeface="Tahoma" pitchFamily="34" charset="0"/>
            </a:endParaRP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스마트폰 </a:t>
            </a:r>
            <a:r>
              <a:rPr lang="en-US" altLang="ko-KR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Wi-Fi</a:t>
            </a:r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설정</a:t>
            </a:r>
            <a:r>
              <a:rPr lang="en-US" altLang="ko-KR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</a:t>
            </a:r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로보독</a:t>
            </a:r>
            <a:r>
              <a:rPr lang="en-US" altLang="ko-KR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AP </a:t>
            </a:r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선택</a:t>
            </a:r>
            <a:endParaRPr lang="ko-KR" altLang="en-US" sz="2000" b="1" spc="-150" dirty="0">
              <a:solidFill>
                <a:schemeClr val="bg1"/>
              </a:solidFill>
            </a:endParaRPr>
          </a:p>
        </p:txBody>
      </p:sp>
      <p:sp>
        <p:nvSpPr>
          <p:cNvPr id="44" name="타원 43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652064" y="4572008"/>
            <a:ext cx="857256" cy="3248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4937816" y="5000636"/>
            <a:ext cx="100103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④</a:t>
            </a:r>
            <a:r>
              <a:rPr lang="en-US" altLang="ko-KR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AP</a:t>
            </a:r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96"/>
          <a:stretch>
            <a:fillRect/>
          </a:stretch>
        </p:blipFill>
        <p:spPr bwMode="auto">
          <a:xfrm>
            <a:off x="7020574" y="3000372"/>
            <a:ext cx="1428760" cy="235745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3286116" y="3643314"/>
            <a:ext cx="100103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③정보확인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929454" y="5487431"/>
            <a:ext cx="1643074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카메라 확인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spc="-150" dirty="0" smtClean="0">
                <a:solidFill>
                  <a:schemeClr val="bg1"/>
                </a:solidFill>
              </a:rPr>
              <a:t>JCBlock</a:t>
            </a:r>
            <a:r>
              <a:rPr lang="ko-KR" altLang="en-US" sz="1200" b="1" spc="-150" dirty="0" smtClean="0">
                <a:solidFill>
                  <a:schemeClr val="bg1"/>
                </a:solidFill>
              </a:rPr>
              <a:t>앱</a:t>
            </a:r>
            <a:r>
              <a:rPr lang="en-US" altLang="ko-KR" sz="1200" b="1" spc="-150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ko-KR" altLang="en-US" sz="1200" b="1" spc="-150" dirty="0" smtClean="0">
                <a:solidFill>
                  <a:schemeClr val="bg1"/>
                </a:solidFill>
                <a:sym typeface="Wingdings" pitchFamily="2" charset="2"/>
              </a:rPr>
              <a:t>영상출력</a:t>
            </a:r>
            <a:endParaRPr lang="ko-KR" altLang="en-US" sz="1200" b="1" spc="-150" dirty="0" smtClean="0">
              <a:solidFill>
                <a:schemeClr val="bg1"/>
              </a:solidFill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7592078" y="3500438"/>
            <a:ext cx="1143008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⑤카메라선택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7923390" y="3214686"/>
            <a:ext cx="428628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75021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6259605" y="3919873"/>
            <a:ext cx="651276" cy="525091"/>
          </a:xfrm>
          <a:prstGeom prst="rect">
            <a:avLst/>
          </a:prstGeom>
          <a:noFill/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43248"/>
            <a:ext cx="1894279" cy="185738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1671951" y="3935224"/>
            <a:ext cx="726065" cy="58539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00372"/>
            <a:ext cx="145732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45748">
            <a:off x="3672215" y="3935225"/>
            <a:ext cx="726065" cy="585390"/>
          </a:xfrm>
          <a:prstGeom prst="rect">
            <a:avLst/>
          </a:prstGeom>
          <a:noFill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네트워크 설정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(3)- </a:t>
            </a:r>
            <a:r>
              <a:rPr lang="en-US" altLang="ko-KR" dirty="0" smtClean="0"/>
              <a:t>DHCP</a:t>
            </a:r>
            <a:r>
              <a:rPr lang="ko-KR" altLang="en-US" dirty="0" smtClean="0"/>
              <a:t>모드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0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DHCP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모드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라즈베리 파이가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DHCP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클라이언트가 되어 공유기나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DHCP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서버로부터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IP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주소를 자동으로 받아 사용하는 모드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3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14348" y="5500702"/>
            <a:ext cx="3143272" cy="76944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네트워크 선택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JCBlock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앱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네트워크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DHCP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설정</a:t>
            </a:r>
            <a:endParaRPr lang="en-US" altLang="ko-KR" sz="12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SSID/PW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 입력하면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" pitchFamily="2" charset="2"/>
              </a:rPr>
              <a:t>IP/GW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" pitchFamily="2" charset="2"/>
              </a:rPr>
              <a:t>자동출력</a:t>
            </a:r>
            <a:endParaRPr lang="ko-KR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937288" y="4786322"/>
            <a:ext cx="64384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②적용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1357290" y="4357694"/>
            <a:ext cx="64384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①선택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396"/>
          <a:stretch>
            <a:fillRect/>
          </a:stretch>
        </p:blipFill>
        <p:spPr bwMode="auto">
          <a:xfrm>
            <a:off x="7143768" y="3000372"/>
            <a:ext cx="1428760" cy="235745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052648" y="5487431"/>
            <a:ext cx="1643074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rgbClr val="FFFF00"/>
                </a:solidFill>
              </a:rPr>
              <a:t>카메라 확인</a:t>
            </a:r>
            <a:endParaRPr lang="en-US" altLang="ko-KR" sz="2000" b="1" dirty="0" smtClean="0">
              <a:solidFill>
                <a:srgbClr val="FFFF00"/>
              </a:solidFill>
            </a:endParaRPr>
          </a:p>
          <a:p>
            <a:pPr algn="ctr"/>
            <a:r>
              <a:rPr lang="en-US" altLang="ko-KR" sz="1200" b="1" spc="-150" dirty="0" smtClean="0">
                <a:solidFill>
                  <a:schemeClr val="bg1"/>
                </a:solidFill>
              </a:rPr>
              <a:t>JCBlock</a:t>
            </a:r>
            <a:r>
              <a:rPr lang="ko-KR" altLang="en-US" sz="1200" b="1" spc="-150" dirty="0" smtClean="0">
                <a:solidFill>
                  <a:schemeClr val="bg1"/>
                </a:solidFill>
              </a:rPr>
              <a:t>앱</a:t>
            </a:r>
            <a:r>
              <a:rPr lang="en-US" altLang="ko-KR" sz="1200" b="1" spc="-150" dirty="0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ko-KR" altLang="en-US" sz="1200" b="1" spc="-150" dirty="0" smtClean="0">
                <a:solidFill>
                  <a:schemeClr val="bg1"/>
                </a:solidFill>
                <a:sym typeface="Wingdings" pitchFamily="2" charset="2"/>
              </a:rPr>
              <a:t>영상출력</a:t>
            </a:r>
            <a:endParaRPr lang="ko-KR" altLang="en-US" sz="1200" b="1" spc="-150" dirty="0" smtClean="0">
              <a:solidFill>
                <a:schemeClr val="bg1"/>
              </a:solidFill>
            </a:endParaRPr>
          </a:p>
        </p:txBody>
      </p:sp>
      <p:sp>
        <p:nvSpPr>
          <p:cNvPr id="59" name="직사각형 58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7715272" y="3500438"/>
            <a:ext cx="1143008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⑤카메라선택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60" name="모서리가 둥근 직사각형 59"/>
          <p:cNvSpPr/>
          <p:nvPr/>
        </p:nvSpPr>
        <p:spPr>
          <a:xfrm>
            <a:off x="8046584" y="3214686"/>
            <a:ext cx="428628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3511"/>
          <a:stretch>
            <a:fillRect/>
          </a:stretch>
        </p:blipFill>
        <p:spPr bwMode="auto">
          <a:xfrm>
            <a:off x="2500298" y="3000372"/>
            <a:ext cx="1428760" cy="2286016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03" t="93626" r="28924" b="221"/>
          <a:stretch>
            <a:fillRect/>
          </a:stretch>
        </p:blipFill>
        <p:spPr bwMode="auto">
          <a:xfrm>
            <a:off x="2857488" y="5096900"/>
            <a:ext cx="658682" cy="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03" t="93626" r="28924" b="221"/>
          <a:stretch>
            <a:fillRect/>
          </a:stretch>
        </p:blipFill>
        <p:spPr bwMode="auto">
          <a:xfrm>
            <a:off x="928662" y="5072074"/>
            <a:ext cx="658682" cy="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모서리가 둥근 직사각형 37"/>
          <p:cNvSpPr/>
          <p:nvPr/>
        </p:nvSpPr>
        <p:spPr>
          <a:xfrm>
            <a:off x="1000100" y="5046196"/>
            <a:ext cx="57150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3357554" y="4286256"/>
            <a:ext cx="1001034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③정보확인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357686" y="5487431"/>
            <a:ext cx="2428892" cy="58477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Wi-Fi </a:t>
            </a:r>
            <a:r>
              <a:rPr lang="ko-KR" altLang="en-US" sz="20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선택</a:t>
            </a:r>
            <a:r>
              <a:rPr lang="en-US" altLang="ko-KR" b="1" spc="-150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(</a:t>
            </a:r>
            <a:r>
              <a:rPr lang="ko-KR" altLang="en-US" b="1" spc="-150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생략가능</a:t>
            </a:r>
            <a:r>
              <a:rPr lang="en-US" altLang="ko-KR" b="1" spc="-150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)</a:t>
            </a:r>
          </a:p>
          <a:p>
            <a:pPr algn="ctr"/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입력한 </a:t>
            </a:r>
            <a:r>
              <a:rPr lang="en-US" altLang="ko-KR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SSID  </a:t>
            </a:r>
            <a:r>
              <a:rPr lang="ko-KR" altLang="en-US" sz="1200" b="1" spc="-150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선택 </a:t>
            </a:r>
            <a:endParaRPr lang="ko-KR" altLang="en-US" sz="2000" b="1" spc="-150" dirty="0">
              <a:solidFill>
                <a:schemeClr val="bg1"/>
              </a:solidFill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572000" y="4714884"/>
            <a:ext cx="785818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>
            <a:extLst>
              <a:ext uri="{FF2B5EF4-FFF2-40B4-BE49-F238E27FC236}">
                <a16:creationId xmlns="" xmlns:a16="http://schemas.microsoft.com/office/drawing/2014/main" id="{14508226-514A-10C7-8BE2-430DE4169C66}"/>
              </a:ext>
            </a:extLst>
          </p:cNvPr>
          <p:cNvSpPr/>
          <p:nvPr/>
        </p:nvSpPr>
        <p:spPr>
          <a:xfrm>
            <a:off x="4937816" y="5066931"/>
            <a:ext cx="1205820" cy="2194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④</a:t>
            </a:r>
            <a:r>
              <a:rPr lang="en-US" altLang="ko-KR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Wi-Fi </a:t>
            </a:r>
            <a:r>
              <a:rPr lang="ko-KR" altLang="en-US" sz="1200" b="1" dirty="0" smtClean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선택</a:t>
            </a:r>
            <a:endParaRPr lang="en-US" altLang="ko-KR" sz="12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</p:txBody>
      </p:sp>
      <p:sp>
        <p:nvSpPr>
          <p:cNvPr id="62" name="웃는 얼굴 61"/>
          <p:cNvSpPr/>
          <p:nvPr/>
        </p:nvSpPr>
        <p:spPr>
          <a:xfrm>
            <a:off x="3071802" y="4572008"/>
            <a:ext cx="642942" cy="500066"/>
          </a:xfrm>
          <a:prstGeom prst="smileyFac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웃는 얼굴 62"/>
          <p:cNvSpPr/>
          <p:nvPr/>
        </p:nvSpPr>
        <p:spPr>
          <a:xfrm>
            <a:off x="4886060" y="4751818"/>
            <a:ext cx="285752" cy="214314"/>
          </a:xfrm>
          <a:prstGeom prst="smileyFac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75021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790020"/>
            <a:ext cx="130444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00694" y="2928934"/>
            <a:ext cx="364330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카메라</a:t>
            </a:r>
            <a:r>
              <a:rPr kumimoji="0" lang="ko-KR" altLang="en-US" sz="39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설정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C271E5BC-DB5A-82CC-AEF6-9A06C5B26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714620"/>
            <a:ext cx="4536504" cy="3420191"/>
          </a:xfrm>
          <a:prstGeom prst="rect">
            <a:avLst/>
          </a:prstGeom>
        </p:spPr>
      </p:pic>
      <p:sp>
        <p:nvSpPr>
          <p:cNvPr id="13" name="모서리가 둥근 직사각형 12"/>
          <p:cNvSpPr/>
          <p:nvPr/>
        </p:nvSpPr>
        <p:spPr>
          <a:xfrm>
            <a:off x="2188780" y="5037153"/>
            <a:ext cx="2210605" cy="37991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4471393" y="5037153"/>
            <a:ext cx="2180093" cy="3859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918973" y="5050975"/>
            <a:ext cx="1152127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latin typeface="+mn-ea"/>
              </a:rPr>
              <a:t>라즈베리파이</a:t>
            </a:r>
            <a:endParaRPr lang="en-US" altLang="ko-KR" sz="1200" b="1" dirty="0">
              <a:latin typeface="+mn-ea"/>
            </a:endParaRPr>
          </a:p>
          <a:p>
            <a:pPr algn="ctr"/>
            <a:r>
              <a:rPr lang="ko-KR" altLang="en-US" sz="1200" b="1" dirty="0">
                <a:latin typeface="+mn-ea"/>
              </a:rPr>
              <a:t>준비상태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6751620" y="5031097"/>
            <a:ext cx="1152127" cy="4320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latin typeface="+mn-ea"/>
              </a:rPr>
              <a:t>라즈베리파이</a:t>
            </a:r>
            <a:endParaRPr lang="en-US" altLang="ko-KR" sz="1200" b="1" dirty="0">
              <a:latin typeface="+mn-ea"/>
            </a:endParaRPr>
          </a:p>
          <a:p>
            <a:pPr algn="ctr"/>
            <a:r>
              <a:rPr lang="en-US" altLang="ko-KR" sz="1200" b="1" dirty="0">
                <a:latin typeface="+mn-ea"/>
              </a:rPr>
              <a:t>IP Address</a:t>
            </a:r>
            <a:endParaRPr lang="ko-KR" altLang="en-US" sz="1200" b="1" dirty="0">
              <a:latin typeface="+mn-ea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195362" y="5438526"/>
            <a:ext cx="4469451" cy="3479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텍스트 개체 틀 6"/>
          <p:cNvSpPr txBox="1">
            <a:spLocks/>
          </p:cNvSpPr>
          <p:nvPr/>
        </p:nvSpPr>
        <p:spPr>
          <a:xfrm>
            <a:off x="350218" y="318623"/>
            <a:ext cx="665067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0. </a:t>
            </a:r>
            <a:r>
              <a:rPr lang="ko-KR" altLang="en-US" dirty="0" smtClean="0"/>
              <a:t>라즈베리 네트워크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확인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네트워크 설정 확인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“01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네트워크 설정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”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에서 라즈베리 부팅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네트워크 설정 완료된 정보를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JCBlock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앱 상태창에서 확인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7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9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7" name="직사각형 26"/>
          <p:cNvSpPr/>
          <p:nvPr/>
        </p:nvSpPr>
        <p:spPr>
          <a:xfrm>
            <a:off x="3500430" y="5857892"/>
            <a:ext cx="2000264" cy="35719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 smtClean="0">
                <a:latin typeface="+mn-ea"/>
              </a:rPr>
              <a:t>라즈베리 송수신값</a:t>
            </a:r>
            <a:endParaRPr lang="ko-KR" altLang="en-US" sz="1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458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26398</TotalTime>
  <Words>440</Words>
  <Application>Microsoft Office PowerPoint</Application>
  <PresentationFormat>화면 슬라이드 쇼(4:3)</PresentationFormat>
  <Paragraphs>115</Paragraphs>
  <Slides>14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4172</cp:revision>
  <cp:lastPrinted>2016-04-11T08:38:53Z</cp:lastPrinted>
  <dcterms:created xsi:type="dcterms:W3CDTF">2016-03-30T04:54:04Z</dcterms:created>
  <dcterms:modified xsi:type="dcterms:W3CDTF">2025-04-22T02:38:13Z</dcterms:modified>
</cp:coreProperties>
</file>