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mp4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0"/>
  </p:notesMasterIdLst>
  <p:handoutMasterIdLst>
    <p:handoutMasterId r:id="rId21"/>
  </p:handoutMasterIdLst>
  <p:sldIdLst>
    <p:sldId id="672" r:id="rId5"/>
    <p:sldId id="619" r:id="rId6"/>
    <p:sldId id="673" r:id="rId7"/>
    <p:sldId id="674" r:id="rId8"/>
    <p:sldId id="675" r:id="rId9"/>
    <p:sldId id="677" r:id="rId10"/>
    <p:sldId id="697" r:id="rId11"/>
    <p:sldId id="698" r:id="rId12"/>
    <p:sldId id="700" r:id="rId13"/>
    <p:sldId id="699" r:id="rId14"/>
    <p:sldId id="701" r:id="rId15"/>
    <p:sldId id="702" r:id="rId16"/>
    <p:sldId id="703" r:id="rId17"/>
    <p:sldId id="705" r:id="rId18"/>
    <p:sldId id="706" r:id="rId19"/>
  </p:sldIdLst>
  <p:sldSz cx="9144000" cy="6858000" type="screen4x3"/>
  <p:notesSz cx="9928225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 userDrawn="1">
          <p15:clr>
            <a:srgbClr val="A4A3A4"/>
          </p15:clr>
        </p15:guide>
        <p15:guide id="2" pos="312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555A6"/>
    <a:srgbClr val="FF9801"/>
    <a:srgbClr val="FFC000"/>
    <a:srgbClr val="CC3399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26" autoAdjust="0"/>
    <p:restoredTop sz="91647" autoAdjust="0"/>
  </p:normalViewPr>
  <p:slideViewPr>
    <p:cSldViewPr>
      <p:cViewPr varScale="1">
        <p:scale>
          <a:sx n="70" d="100"/>
          <a:sy n="70" d="100"/>
        </p:scale>
        <p:origin x="-90" y="-900"/>
      </p:cViewPr>
      <p:guideLst>
        <p:guide orient="horz" pos="2160"/>
        <p:guide orient="horz" pos="2880"/>
        <p:guide orient="horz" pos="1620"/>
        <p:guide pos="2880"/>
        <p:guide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848" cy="340046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4082" y="1"/>
            <a:ext cx="4301848" cy="340046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56550"/>
            <a:ext cx="4301848" cy="340045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4082" y="6456550"/>
            <a:ext cx="4301848" cy="340045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3698" y="0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3" tIns="45722" rIns="91443" bIns="4572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823" y="3228897"/>
            <a:ext cx="7942580" cy="3058954"/>
          </a:xfrm>
          <a:prstGeom prst="rect">
            <a:avLst/>
          </a:prstGeom>
        </p:spPr>
        <p:txBody>
          <a:bodyPr vert="horz" lIns="91443" tIns="45722" rIns="91443" bIns="45722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3698" y="6456612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인공지능의  마지막 기술 </a:t>
            </a:r>
            <a:r>
              <a:rPr lang="en-US" altLang="ko-KR" dirty="0">
                <a:sym typeface="Wingdings" pitchFamily="2" charset="2"/>
              </a:rPr>
              <a:t>– </a:t>
            </a:r>
            <a:r>
              <a:rPr lang="ko-KR" altLang="en-US" dirty="0">
                <a:sym typeface="Wingdings" pitchFamily="2" charset="2"/>
              </a:rPr>
              <a:t>컴퓨터 비전</a:t>
            </a: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자율 주행 자동차의 구동원리 총 </a:t>
            </a:r>
            <a:r>
              <a:rPr lang="en-US" altLang="ko-KR" dirty="0">
                <a:sym typeface="Wingdings" pitchFamily="2" charset="2"/>
              </a:rPr>
              <a:t>3</a:t>
            </a:r>
            <a:r>
              <a:rPr lang="ko-KR" altLang="en-US" dirty="0">
                <a:sym typeface="Wingdings" pitchFamily="2" charset="2"/>
              </a:rPr>
              <a:t>단계</a:t>
            </a: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1.</a:t>
            </a:r>
            <a:r>
              <a:rPr lang="ko-KR" altLang="en-US" dirty="0">
                <a:sym typeface="Wingdings" pitchFamily="2" charset="2"/>
              </a:rPr>
              <a:t>인지단계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카메라 센서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>
                <a:sym typeface="Wingdings" pitchFamily="2" charset="2"/>
              </a:rPr>
              <a:t>레이더 레이저</a:t>
            </a:r>
            <a:r>
              <a:rPr lang="en-US" altLang="ko-KR" dirty="0">
                <a:sym typeface="Wingdings" pitchFamily="2" charset="2"/>
              </a:rPr>
              <a:t>,GPS</a:t>
            </a: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2. </a:t>
            </a:r>
            <a:r>
              <a:rPr lang="ko-KR" altLang="en-US" dirty="0">
                <a:sym typeface="Wingdings" pitchFamily="2" charset="2"/>
              </a:rPr>
              <a:t>판단단계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인공지능</a:t>
            </a:r>
            <a:r>
              <a:rPr lang="en-US" altLang="ko-KR" dirty="0">
                <a:sym typeface="Wingdings" pitchFamily="2" charset="2"/>
              </a:rPr>
              <a:t>:</a:t>
            </a:r>
            <a:r>
              <a:rPr lang="ko-KR" altLang="en-US" dirty="0">
                <a:sym typeface="Wingdings" pitchFamily="2" charset="2"/>
              </a:rPr>
              <a:t>인간처럼 학습하고 생각할 수 있는 시스템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 err="1">
                <a:sym typeface="Wingdings" pitchFamily="2" charset="2"/>
              </a:rPr>
              <a:t>딥러닝</a:t>
            </a:r>
            <a:r>
              <a:rPr lang="ko-KR" altLang="en-US" dirty="0">
                <a:sym typeface="Wingdings" pitchFamily="2" charset="2"/>
              </a:rPr>
              <a:t> 기술</a:t>
            </a:r>
            <a:r>
              <a:rPr lang="en-US" altLang="ko-KR" dirty="0">
                <a:sym typeface="Wingdings" pitchFamily="2" charset="2"/>
              </a:rPr>
              <a:t>:</a:t>
            </a:r>
            <a:r>
              <a:rPr lang="ko-KR" altLang="en-US" dirty="0">
                <a:sym typeface="Wingdings" pitchFamily="2" charset="2"/>
              </a:rPr>
              <a:t>스스로 학습하는 컴퓨터</a:t>
            </a:r>
            <a:r>
              <a:rPr lang="en-US" altLang="ko-KR" dirty="0">
                <a:sym typeface="Wingdings" pitchFamily="2" charset="2"/>
              </a:rPr>
              <a:t>)</a:t>
            </a:r>
          </a:p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가장 이상적인 결정을 내릴 수 있습니다</a:t>
            </a:r>
            <a:r>
              <a:rPr lang="en-US" altLang="ko-KR" dirty="0">
                <a:sym typeface="Wingdings" pitchFamily="2" charset="2"/>
              </a:rPr>
              <a:t>.</a:t>
            </a: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3.</a:t>
            </a:r>
            <a:r>
              <a:rPr lang="ko-KR" altLang="en-US" dirty="0">
                <a:sym typeface="Wingdings" pitchFamily="2" charset="2"/>
              </a:rPr>
              <a:t>제어단계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지능 제어 시스템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>
                <a:sym typeface="Wingdings" pitchFamily="2" charset="2"/>
              </a:rPr>
              <a:t>지능 운행장치</a:t>
            </a:r>
            <a:r>
              <a:rPr lang="en-US" altLang="ko-KR">
                <a:sym typeface="Wingdings" pitchFamily="2" charset="2"/>
              </a:rPr>
              <a:t>)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813043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55790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170776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41158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41158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8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9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8" y="1713960"/>
            <a:ext cx="3281111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9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69" y="3846667"/>
            <a:ext cx="4839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/>
              <a:t>Contents</a:t>
            </a:r>
            <a:r>
              <a:rPr lang="ko-KR" altLang="en-US" dirty="0"/>
              <a:t> </a:t>
            </a:r>
            <a:r>
              <a:rPr lang="en-US" altLang="ko-KR" dirty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4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3" y="1947696"/>
            <a:ext cx="3090399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9" y="150541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9" y="664755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5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8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9" y="6331891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29732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1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5" y="714357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30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9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9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2983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52837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75201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31034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82533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808363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101248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8628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0813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60" y="81636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1" y="714357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5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1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68055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097548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632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538132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707538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9493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833841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012472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951944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2" y="1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5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3" y="160713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2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691807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7"/>
            <a:ext cx="8762623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8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1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42585534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4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40" y="49705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341254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39143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09029683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818539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05164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63100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58452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60" y="81636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706522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2" y="1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5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2" y="865019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1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4" y="3320417"/>
            <a:ext cx="9061359" cy="360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5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9" y="150541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9" y="664755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1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4" y="3320417"/>
            <a:ext cx="9061359" cy="360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5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23" r:id="rId7"/>
    <p:sldLayoutId id="2147483724" r:id="rId8"/>
    <p:sldLayoutId id="2147483732" r:id="rId9"/>
    <p:sldLayoutId id="2147483744" r:id="rId10"/>
    <p:sldLayoutId id="21474837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&#54620;&#48177;&#44256;\&#51452;&#54665;&#50689;&#49345;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f_joanlON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video" Target="NULL" TargetMode="External"/><Relationship Id="rId6" Type="http://schemas.openxmlformats.org/officeDocument/2006/relationships/image" Target="../media/image16.png"/><Relationship Id="rId5" Type="http://schemas.microsoft.com/office/2007/relationships/media" Target="../media/media1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48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4572009"/>
            <a:ext cx="5072099" cy="11430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자동주행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 </a:t>
            </a:r>
          </a:p>
          <a:p>
            <a:pPr algn="ctr"/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미션로드주행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03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xmlns="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 smtClean="0"/>
              <a:t>코딩</a:t>
            </a:r>
            <a:endParaRPr lang="ko-KR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자유형 9"/>
          <p:cNvSpPr/>
          <p:nvPr/>
        </p:nvSpPr>
        <p:spPr>
          <a:xfrm>
            <a:off x="2061882" y="2244165"/>
            <a:ext cx="1661459" cy="4084917"/>
          </a:xfrm>
          <a:custGeom>
            <a:avLst/>
            <a:gdLst>
              <a:gd name="connsiteX0" fmla="*/ 1308847 w 1661459"/>
              <a:gd name="connsiteY0" fmla="*/ 4084917 h 4084917"/>
              <a:gd name="connsiteX1" fmla="*/ 1443318 w 1661459"/>
              <a:gd name="connsiteY1" fmla="*/ 597647 h 4084917"/>
              <a:gd name="connsiteX2" fmla="*/ 0 w 1661459"/>
              <a:gd name="connsiteY2" fmla="*/ 499035 h 408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1459" h="4084917">
                <a:moveTo>
                  <a:pt x="1308847" y="4084917"/>
                </a:moveTo>
                <a:cubicBezTo>
                  <a:pt x="1485153" y="2640105"/>
                  <a:pt x="1661459" y="1195294"/>
                  <a:pt x="1443318" y="597647"/>
                </a:cubicBezTo>
                <a:cubicBezTo>
                  <a:pt x="1225177" y="0"/>
                  <a:pt x="612588" y="249517"/>
                  <a:pt x="0" y="499035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79" name="AutoShape 7" descr="Number 1 Generic color fill icon"/>
          <p:cNvSpPr>
            <a:spLocks noChangeAspect="1" noChangeArrowheads="1"/>
          </p:cNvSpPr>
          <p:nvPr/>
        </p:nvSpPr>
        <p:spPr bwMode="auto">
          <a:xfrm>
            <a:off x="1682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3083" name="Picture 11" descr="Number 1 Generic color fill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714488"/>
            <a:ext cx="785818" cy="785818"/>
          </a:xfrm>
          <a:prstGeom prst="rect">
            <a:avLst/>
          </a:prstGeom>
          <a:noFill/>
        </p:spPr>
      </p:pic>
      <p:pic>
        <p:nvPicPr>
          <p:cNvPr id="8" name="그림 7" descr="엔트리 블록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214290"/>
            <a:ext cx="3929090" cy="660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2619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xmlns="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/>
              <a:t>코딩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자유형 10"/>
          <p:cNvSpPr/>
          <p:nvPr/>
        </p:nvSpPr>
        <p:spPr>
          <a:xfrm>
            <a:off x="355600" y="1828800"/>
            <a:ext cx="1625600" cy="4303059"/>
          </a:xfrm>
          <a:custGeom>
            <a:avLst/>
            <a:gdLst>
              <a:gd name="connsiteX0" fmla="*/ 1625600 w 1625600"/>
              <a:gd name="connsiteY0" fmla="*/ 860612 h 4303059"/>
              <a:gd name="connsiteX1" fmla="*/ 209176 w 1625600"/>
              <a:gd name="connsiteY1" fmla="*/ 573741 h 4303059"/>
              <a:gd name="connsiteX2" fmla="*/ 370541 w 1625600"/>
              <a:gd name="connsiteY2" fmla="*/ 4303059 h 430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4303059">
                <a:moveTo>
                  <a:pt x="1625600" y="860612"/>
                </a:moveTo>
                <a:cubicBezTo>
                  <a:pt x="1021976" y="430306"/>
                  <a:pt x="418352" y="0"/>
                  <a:pt x="209176" y="573741"/>
                </a:cubicBezTo>
                <a:cubicBezTo>
                  <a:pt x="0" y="1147482"/>
                  <a:pt x="185270" y="2725270"/>
                  <a:pt x="370541" y="4303059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00" name="Picture 4" descr="Number 2 - Free education ic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714488"/>
            <a:ext cx="785818" cy="785818"/>
          </a:xfrm>
          <a:prstGeom prst="rect">
            <a:avLst/>
          </a:prstGeom>
          <a:noFill/>
        </p:spPr>
      </p:pic>
      <p:pic>
        <p:nvPicPr>
          <p:cNvPr id="7" name="그림 6" descr="엔트리 블록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303852"/>
            <a:ext cx="4357718" cy="655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2619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xmlns="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/>
              <a:t>코딩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자유형 8"/>
          <p:cNvSpPr/>
          <p:nvPr/>
        </p:nvSpPr>
        <p:spPr>
          <a:xfrm>
            <a:off x="1214414" y="4643445"/>
            <a:ext cx="1873927" cy="1569095"/>
          </a:xfrm>
          <a:custGeom>
            <a:avLst/>
            <a:gdLst>
              <a:gd name="connsiteX0" fmla="*/ 240553 w 2073835"/>
              <a:gd name="connsiteY0" fmla="*/ 1577788 h 1703294"/>
              <a:gd name="connsiteX1" fmla="*/ 258482 w 2073835"/>
              <a:gd name="connsiteY1" fmla="*/ 251012 h 1703294"/>
              <a:gd name="connsiteX2" fmla="*/ 1791447 w 2073835"/>
              <a:gd name="connsiteY2" fmla="*/ 242047 h 1703294"/>
              <a:gd name="connsiteX3" fmla="*/ 1952812 w 2073835"/>
              <a:gd name="connsiteY3" fmla="*/ 1703294 h 170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835" h="1703294">
                <a:moveTo>
                  <a:pt x="240553" y="1577788"/>
                </a:moveTo>
                <a:cubicBezTo>
                  <a:pt x="120276" y="1025711"/>
                  <a:pt x="0" y="473635"/>
                  <a:pt x="258482" y="251012"/>
                </a:cubicBezTo>
                <a:cubicBezTo>
                  <a:pt x="516964" y="28389"/>
                  <a:pt x="1509059" y="0"/>
                  <a:pt x="1791447" y="242047"/>
                </a:cubicBezTo>
                <a:cubicBezTo>
                  <a:pt x="2073835" y="484094"/>
                  <a:pt x="2013323" y="1093694"/>
                  <a:pt x="1952812" y="1703294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4" name="Picture 4" descr="Number 3 Generic color fill 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4071942"/>
            <a:ext cx="857256" cy="857256"/>
          </a:xfrm>
          <a:prstGeom prst="rect">
            <a:avLst/>
          </a:prstGeom>
          <a:noFill/>
        </p:spPr>
      </p:pic>
      <p:pic>
        <p:nvPicPr>
          <p:cNvPr id="7" name="그림 6" descr="엔트리 블록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1928802"/>
            <a:ext cx="32670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2619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2000232" y="3429000"/>
            <a:ext cx="5572163" cy="1296144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수업 보조 자료 인쇄</a:t>
            </a:r>
            <a:endParaRPr lang="ko-KR" altLang="en-US" sz="5000" dirty="0"/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주행영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85918" y="1785926"/>
            <a:ext cx="5357849" cy="4018386"/>
          </a:xfrm>
          <a:prstGeom prst="rect">
            <a:avLst/>
          </a:prstGeom>
        </p:spPr>
      </p:pic>
      <p:sp>
        <p:nvSpPr>
          <p:cNvPr id="4" name="텍스트 개체 틀 6"/>
          <p:cNvSpPr txBox="1">
            <a:spLocks/>
          </p:cNvSpPr>
          <p:nvPr/>
        </p:nvSpPr>
        <p:spPr>
          <a:xfrm>
            <a:off x="785818" y="818689"/>
            <a:ext cx="385762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로드 운전 주행 영상 </a:t>
            </a:r>
            <a:endParaRPr kumimoji="0" lang="en-US" altLang="ko-KR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261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417478" y="-846029"/>
            <a:ext cx="6137637" cy="868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82619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6"/>
          <p:cNvSpPr txBox="1">
            <a:spLocks/>
          </p:cNvSpPr>
          <p:nvPr/>
        </p:nvSpPr>
        <p:spPr>
          <a:xfrm>
            <a:off x="350218" y="318624"/>
            <a:ext cx="7650807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자율 자동차는 어떻게 스스로 달릴까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?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7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000241"/>
            <a:ext cx="672289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2239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185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7" y="5286388"/>
            <a:ext cx="4929223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자동자동차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27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직진</a:t>
            </a:r>
            <a:r>
              <a:rPr lang="en-US" altLang="ko-KR" dirty="0"/>
              <a:t>/</a:t>
            </a:r>
            <a:r>
              <a:rPr lang="ko-KR" altLang="en-US" dirty="0"/>
              <a:t>후진</a:t>
            </a:r>
            <a:r>
              <a:rPr lang="en-US" altLang="ko-KR" dirty="0"/>
              <a:t>(1)</a:t>
            </a:r>
          </a:p>
        </p:txBody>
      </p:sp>
      <p:sp>
        <p:nvSpPr>
          <p:cNvPr id="46" name="텍스트 개체 틀 6"/>
          <p:cNvSpPr txBox="1">
            <a:spLocks/>
          </p:cNvSpPr>
          <p:nvPr/>
        </p:nvSpPr>
        <p:spPr>
          <a:xfrm>
            <a:off x="1071539" y="5143513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자동차가 움직일까요</a:t>
            </a:r>
            <a:r>
              <a:rPr lang="en-US" altLang="ko-KR" dirty="0">
                <a:solidFill>
                  <a:srgbClr val="FF0000"/>
                </a:solidFill>
              </a:rPr>
              <a:t>?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9" name="그림 8" descr="엔트리 블록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1928802"/>
            <a:ext cx="4279918" cy="2628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직진</a:t>
            </a:r>
            <a:r>
              <a:rPr lang="en-US" altLang="ko-KR" dirty="0"/>
              <a:t>/</a:t>
            </a:r>
            <a:r>
              <a:rPr lang="ko-KR" altLang="en-US" dirty="0"/>
              <a:t>후진</a:t>
            </a:r>
            <a:r>
              <a:rPr lang="en-US" altLang="ko-KR" dirty="0"/>
              <a:t>(2)</a:t>
            </a:r>
          </a:p>
        </p:txBody>
      </p:sp>
      <p:sp>
        <p:nvSpPr>
          <p:cNvPr id="9" name="텍스트 개체 틀 6"/>
          <p:cNvSpPr txBox="1">
            <a:spLocks/>
          </p:cNvSpPr>
          <p:nvPr/>
        </p:nvSpPr>
        <p:spPr>
          <a:xfrm>
            <a:off x="285720" y="1643050"/>
            <a:ext cx="4286280" cy="1184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잘 움직이시죠</a:t>
            </a:r>
            <a:r>
              <a:rPr lang="en-US" altLang="ko-KR" dirty="0" smtClean="0">
                <a:solidFill>
                  <a:srgbClr val="FF0000"/>
                </a:solidFill>
              </a:rPr>
              <a:t>?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그럼</a:t>
            </a:r>
            <a:r>
              <a:rPr lang="en-US" altLang="ko-KR" dirty="0">
                <a:solidFill>
                  <a:srgbClr val="FF0000"/>
                </a:solidFill>
              </a:rPr>
              <a:t>..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0" name="텍스트 개체 틀 6"/>
          <p:cNvSpPr txBox="1">
            <a:spLocks/>
          </p:cNvSpPr>
          <p:nvPr/>
        </p:nvSpPr>
        <p:spPr>
          <a:xfrm>
            <a:off x="714349" y="4819217"/>
            <a:ext cx="814393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아래 블록으로 좌</a:t>
            </a:r>
            <a:r>
              <a:rPr lang="en-US" altLang="ko-KR" dirty="0">
                <a:solidFill>
                  <a:srgbClr val="FF0000"/>
                </a:solidFill>
              </a:rPr>
              <a:t>/</a:t>
            </a:r>
            <a:r>
              <a:rPr lang="ko-KR" altLang="en-US" dirty="0">
                <a:solidFill>
                  <a:srgbClr val="FF0000"/>
                </a:solidFill>
              </a:rPr>
              <a:t>우회전 해보세요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11" name="그림 10" descr="엔트리 블록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1428736"/>
            <a:ext cx="3638553" cy="3141896"/>
          </a:xfrm>
          <a:prstGeom prst="rect">
            <a:avLst/>
          </a:prstGeom>
        </p:spPr>
      </p:pic>
      <p:pic>
        <p:nvPicPr>
          <p:cNvPr id="12" name="그림 11" descr="엔트리 블록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0" y="5786454"/>
            <a:ext cx="4214843" cy="671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" y="-142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좌회전</a:t>
            </a:r>
            <a:r>
              <a:rPr lang="en-US" altLang="ko-KR" dirty="0"/>
              <a:t>/</a:t>
            </a:r>
            <a:r>
              <a:rPr lang="ko-KR" altLang="en-US" dirty="0"/>
              <a:t>우회전</a:t>
            </a:r>
            <a:endParaRPr lang="en-US" altLang="ko-KR" dirty="0"/>
          </a:p>
        </p:txBody>
      </p:sp>
      <p:pic>
        <p:nvPicPr>
          <p:cNvPr id="7" name="그림 6" descr="엔트리 블록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962" y="1146807"/>
            <a:ext cx="4038616" cy="5725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185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7" y="5286388"/>
            <a:ext cx="4929223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미션로드주행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27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7340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로드 영상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929587" y="50004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5" name="주행영상">
            <a:hlinkClick r:id="" action="ppaction://media"/>
            <a:extLst>
              <a:ext uri="{FF2B5EF4-FFF2-40B4-BE49-F238E27FC236}">
                <a16:creationId xmlns:a16="http://schemas.microsoft.com/office/drawing/2014/main" xmlns="" id="{3593CF02-E5FD-49D2-9F27-149109EAC49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57980" y="-12674"/>
            <a:ext cx="5347699" cy="687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827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4294967295"/>
          </p:nvPr>
        </p:nvSpPr>
        <p:spPr>
          <a:xfrm>
            <a:off x="785818" y="818689"/>
            <a:ext cx="164304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로드맵</a:t>
            </a:r>
            <a:endParaRPr lang="en-US" altLang="ko-KR" dirty="0" smtClean="0"/>
          </a:p>
        </p:txBody>
      </p:sp>
      <p:grpSp>
        <p:nvGrpSpPr>
          <p:cNvPr id="2" name="그룹 45"/>
          <p:cNvGrpSpPr/>
          <p:nvPr/>
        </p:nvGrpSpPr>
        <p:grpSpPr>
          <a:xfrm>
            <a:off x="1142976" y="1428736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graphicFrame>
        <p:nvGraphicFramePr>
          <p:cNvPr id="22" name="개체 21"/>
          <p:cNvGraphicFramePr>
            <a:graphicFrameLocks noChangeAspect="1"/>
          </p:cNvGraphicFramePr>
          <p:nvPr/>
        </p:nvGraphicFramePr>
        <p:xfrm>
          <a:off x="3286116" y="0"/>
          <a:ext cx="4887913" cy="6858000"/>
        </p:xfrm>
        <a:graphic>
          <a:graphicData uri="http://schemas.openxmlformats.org/presentationml/2006/ole">
            <p:oleObj spid="_x0000_s2050" name="문서" r:id="rId4" imgW="7037373" imgH="987323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3827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23890</TotalTime>
  <Words>148</Words>
  <Application>Microsoft Office PowerPoint</Application>
  <PresentationFormat>화면 슬라이드 쇼(4:3)</PresentationFormat>
  <Paragraphs>40</Paragraphs>
  <Slides>15</Slides>
  <Notes>8</Notes>
  <HiddenSlides>0</HiddenSlides>
  <MMClips>2</MMClips>
  <ScaleCrop>false</ScaleCrop>
  <HeadingPairs>
    <vt:vector size="6" baseType="variant">
      <vt:variant>
        <vt:lpstr>테마</vt:lpstr>
      </vt:variant>
      <vt:variant>
        <vt:i4>4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0" baseType="lpstr">
      <vt:lpstr>Office 테마</vt:lpstr>
      <vt:lpstr>1_디자인 사용자 지정</vt:lpstr>
      <vt:lpstr>디자인 사용자 지정</vt:lpstr>
      <vt:lpstr>2_디자인 사용자 지정</vt:lpstr>
      <vt:lpstr>문서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4059</cp:revision>
  <cp:lastPrinted>2023-05-29T14:11:59Z</cp:lastPrinted>
  <dcterms:created xsi:type="dcterms:W3CDTF">2016-03-30T04:54:04Z</dcterms:created>
  <dcterms:modified xsi:type="dcterms:W3CDTF">2023-11-07T04:55:37Z</dcterms:modified>
</cp:coreProperties>
</file>