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Default Extension="mp4" ContentType="video/mp4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  <p:sldMasterId id="2147483676" r:id="rId3"/>
    <p:sldMasterId id="2147483688" r:id="rId4"/>
  </p:sldMasterIdLst>
  <p:notesMasterIdLst>
    <p:notesMasterId r:id="rId20"/>
  </p:notesMasterIdLst>
  <p:handoutMasterIdLst>
    <p:handoutMasterId r:id="rId21"/>
  </p:handoutMasterIdLst>
  <p:sldIdLst>
    <p:sldId id="672" r:id="rId5"/>
    <p:sldId id="619" r:id="rId6"/>
    <p:sldId id="673" r:id="rId7"/>
    <p:sldId id="674" r:id="rId8"/>
    <p:sldId id="675" r:id="rId9"/>
    <p:sldId id="677" r:id="rId10"/>
    <p:sldId id="697" r:id="rId11"/>
    <p:sldId id="698" r:id="rId12"/>
    <p:sldId id="700" r:id="rId13"/>
    <p:sldId id="699" r:id="rId14"/>
    <p:sldId id="701" r:id="rId15"/>
    <p:sldId id="702" r:id="rId16"/>
    <p:sldId id="703" r:id="rId17"/>
    <p:sldId id="705" r:id="rId18"/>
    <p:sldId id="706" r:id="rId19"/>
  </p:sldIdLst>
  <p:sldSz cx="9144000" cy="6858000" type="screen4x3"/>
  <p:notesSz cx="9928225" cy="679767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880">
          <p15:clr>
            <a:srgbClr val="A4A3A4"/>
          </p15:clr>
        </p15:guide>
        <p15:guide id="4" pos="2160">
          <p15:clr>
            <a:srgbClr val="A4A3A4"/>
          </p15:clr>
        </p15:guide>
        <p15:guide id="5" orient="horz" pos="1620">
          <p15:clr>
            <a:srgbClr val="A4A3A4"/>
          </p15:clr>
        </p15:guide>
        <p15:guide id="6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141" userDrawn="1">
          <p15:clr>
            <a:srgbClr val="A4A3A4"/>
          </p15:clr>
        </p15:guide>
        <p15:guide id="2" pos="3127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1555A6"/>
    <a:srgbClr val="FF9801"/>
    <a:srgbClr val="FFC000"/>
    <a:srgbClr val="CC3399"/>
    <a:srgbClr val="009900"/>
    <a:srgbClr val="E2A028"/>
    <a:srgbClr val="C87700"/>
    <a:srgbClr val="33CC33"/>
    <a:srgbClr val="5FBDAD"/>
    <a:srgbClr val="9BCFD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FD4443E-F989-4FC4-A0C8-D5A2AF1F390B}" styleName="어두운 스타일 1 - 강조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926" autoAdjust="0"/>
    <p:restoredTop sz="91647" autoAdjust="0"/>
  </p:normalViewPr>
  <p:slideViewPr>
    <p:cSldViewPr>
      <p:cViewPr varScale="1">
        <p:scale>
          <a:sx n="106" d="100"/>
          <a:sy n="106" d="100"/>
        </p:scale>
        <p:origin x="-1764" y="-84"/>
      </p:cViewPr>
      <p:guideLst>
        <p:guide orient="horz" pos="2160"/>
        <p:guide orient="horz" pos="2880"/>
        <p:guide orient="horz" pos="1620"/>
        <p:guide pos="2880"/>
        <p:guide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4026" y="-84"/>
      </p:cViewPr>
      <p:guideLst>
        <p:guide orient="horz" pos="2141"/>
        <p:guide pos="312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301848" cy="340046"/>
          </a:xfrm>
          <a:prstGeom prst="rect">
            <a:avLst/>
          </a:prstGeom>
        </p:spPr>
        <p:txBody>
          <a:bodyPr vert="horz" lIns="90699" tIns="45350" rIns="90699" bIns="4535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4082" y="1"/>
            <a:ext cx="4301848" cy="340046"/>
          </a:xfrm>
          <a:prstGeom prst="rect">
            <a:avLst/>
          </a:prstGeom>
        </p:spPr>
        <p:txBody>
          <a:bodyPr vert="horz" lIns="90699" tIns="45350" rIns="90699" bIns="45350" rtlCol="0"/>
          <a:lstStyle>
            <a:lvl1pPr algn="r">
              <a:defRPr sz="1200"/>
            </a:lvl1pPr>
          </a:lstStyle>
          <a:p>
            <a:fld id="{39F9593D-E079-4F0A-9F12-875D308FF7C6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6456550"/>
            <a:ext cx="4301848" cy="340045"/>
          </a:xfrm>
          <a:prstGeom prst="rect">
            <a:avLst/>
          </a:prstGeom>
        </p:spPr>
        <p:txBody>
          <a:bodyPr vert="horz" lIns="90699" tIns="45350" rIns="90699" bIns="4535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4082" y="6456550"/>
            <a:ext cx="4301848" cy="340045"/>
          </a:xfrm>
          <a:prstGeom prst="rect">
            <a:avLst/>
          </a:prstGeom>
        </p:spPr>
        <p:txBody>
          <a:bodyPr vert="horz" lIns="90699" tIns="45350" rIns="90699" bIns="45350" rtlCol="0" anchor="b"/>
          <a:lstStyle>
            <a:lvl1pPr algn="r">
              <a:defRPr sz="1200"/>
            </a:lvl1pPr>
          </a:lstStyle>
          <a:p>
            <a:fld id="{835EDF8D-582A-4CC0-9408-8D9A48C17E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231" cy="339884"/>
          </a:xfrm>
          <a:prstGeom prst="rect">
            <a:avLst/>
          </a:prstGeom>
        </p:spPr>
        <p:txBody>
          <a:bodyPr vert="horz" lIns="91443" tIns="45722" rIns="91443" bIns="45722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3698" y="0"/>
            <a:ext cx="4302231" cy="339884"/>
          </a:xfrm>
          <a:prstGeom prst="rect">
            <a:avLst/>
          </a:prstGeom>
        </p:spPr>
        <p:txBody>
          <a:bodyPr vert="horz" lIns="91443" tIns="45722" rIns="91443" bIns="45722" rtlCol="0"/>
          <a:lstStyle>
            <a:lvl1pPr algn="r">
              <a:defRPr sz="1200"/>
            </a:lvl1pPr>
          </a:lstStyle>
          <a:p>
            <a:fld id="{B0A3BBB5-8430-4037-A701-F3C973F6E90B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3" tIns="45722" rIns="91443" bIns="45722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823" y="3228897"/>
            <a:ext cx="7942580" cy="3058954"/>
          </a:xfrm>
          <a:prstGeom prst="rect">
            <a:avLst/>
          </a:prstGeom>
        </p:spPr>
        <p:txBody>
          <a:bodyPr vert="horz" lIns="91443" tIns="45722" rIns="91443" bIns="45722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612"/>
            <a:ext cx="4302231" cy="339884"/>
          </a:xfrm>
          <a:prstGeom prst="rect">
            <a:avLst/>
          </a:prstGeom>
        </p:spPr>
        <p:txBody>
          <a:bodyPr vert="horz" lIns="91443" tIns="45722" rIns="91443" bIns="45722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3698" y="6456612"/>
            <a:ext cx="4302231" cy="339884"/>
          </a:xfrm>
          <a:prstGeom prst="rect">
            <a:avLst/>
          </a:prstGeom>
        </p:spPr>
        <p:txBody>
          <a:bodyPr vert="horz" lIns="91443" tIns="45722" rIns="91443" bIns="45722" rtlCol="0" anchor="b"/>
          <a:lstStyle>
            <a:lvl1pPr algn="r">
              <a:defRPr sz="1200"/>
            </a:lvl1pPr>
          </a:lstStyle>
          <a:p>
            <a:fld id="{790C66D3-638C-42F6-BEC9-F7E98171819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953748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265488" y="509588"/>
            <a:ext cx="3397250" cy="254952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55790">
              <a:defRPr/>
            </a:pPr>
            <a:r>
              <a:rPr lang="ko-KR" altLang="en-US" dirty="0">
                <a:sym typeface="Wingdings" pitchFamily="2" charset="2"/>
              </a:rPr>
              <a:t>인공지능의  마지막 기술 </a:t>
            </a:r>
            <a:r>
              <a:rPr lang="en-US" altLang="ko-KR" dirty="0">
                <a:sym typeface="Wingdings" pitchFamily="2" charset="2"/>
              </a:rPr>
              <a:t>– </a:t>
            </a:r>
            <a:r>
              <a:rPr lang="ko-KR" altLang="en-US" dirty="0">
                <a:sym typeface="Wingdings" pitchFamily="2" charset="2"/>
              </a:rPr>
              <a:t>컴퓨터 비전</a:t>
            </a:r>
            <a:endParaRPr lang="en-US" altLang="ko-KR" dirty="0">
              <a:sym typeface="Wingdings" pitchFamily="2" charset="2"/>
            </a:endParaRPr>
          </a:p>
          <a:p>
            <a:pPr defTabSz="955790">
              <a:defRPr/>
            </a:pPr>
            <a:endParaRPr lang="en-US" altLang="ko-KR" dirty="0">
              <a:sym typeface="Wingdings" pitchFamily="2" charset="2"/>
            </a:endParaRPr>
          </a:p>
          <a:p>
            <a:pPr defTabSz="955790">
              <a:defRPr/>
            </a:pPr>
            <a:r>
              <a:rPr lang="ko-KR" altLang="en-US" dirty="0">
                <a:sym typeface="Wingdings" pitchFamily="2" charset="2"/>
              </a:rPr>
              <a:t>자율 주행 자동차의 구동원리 총 </a:t>
            </a:r>
            <a:r>
              <a:rPr lang="en-US" altLang="ko-KR" dirty="0">
                <a:sym typeface="Wingdings" pitchFamily="2" charset="2"/>
              </a:rPr>
              <a:t>3</a:t>
            </a:r>
            <a:r>
              <a:rPr lang="ko-KR" altLang="en-US" dirty="0">
                <a:sym typeface="Wingdings" pitchFamily="2" charset="2"/>
              </a:rPr>
              <a:t>단계</a:t>
            </a:r>
            <a:endParaRPr lang="en-US" altLang="ko-KR" dirty="0">
              <a:sym typeface="Wingdings" pitchFamily="2" charset="2"/>
            </a:endParaRPr>
          </a:p>
          <a:p>
            <a:pPr defTabSz="955790">
              <a:defRPr/>
            </a:pPr>
            <a:endParaRPr lang="en-US" altLang="ko-KR" dirty="0">
              <a:sym typeface="Wingdings" pitchFamily="2" charset="2"/>
            </a:endParaRPr>
          </a:p>
          <a:p>
            <a:pPr defTabSz="955790">
              <a:defRPr/>
            </a:pPr>
            <a:r>
              <a:rPr lang="en-US" altLang="ko-KR" dirty="0">
                <a:sym typeface="Wingdings" pitchFamily="2" charset="2"/>
              </a:rPr>
              <a:t>1.</a:t>
            </a:r>
            <a:r>
              <a:rPr lang="ko-KR" altLang="en-US" dirty="0">
                <a:sym typeface="Wingdings" pitchFamily="2" charset="2"/>
              </a:rPr>
              <a:t>인지단계</a:t>
            </a:r>
            <a:r>
              <a:rPr lang="en-US" altLang="ko-KR" dirty="0">
                <a:sym typeface="Wingdings" pitchFamily="2" charset="2"/>
              </a:rPr>
              <a:t>(</a:t>
            </a:r>
            <a:r>
              <a:rPr lang="ko-KR" altLang="en-US" dirty="0">
                <a:sym typeface="Wingdings" pitchFamily="2" charset="2"/>
              </a:rPr>
              <a:t>카메라 센서</a:t>
            </a:r>
            <a:r>
              <a:rPr lang="en-US" altLang="ko-KR" dirty="0">
                <a:sym typeface="Wingdings" pitchFamily="2" charset="2"/>
              </a:rPr>
              <a:t>, </a:t>
            </a:r>
            <a:r>
              <a:rPr lang="ko-KR" altLang="en-US" dirty="0">
                <a:sym typeface="Wingdings" pitchFamily="2" charset="2"/>
              </a:rPr>
              <a:t>레이더 레이저</a:t>
            </a:r>
            <a:r>
              <a:rPr lang="en-US" altLang="ko-KR" dirty="0">
                <a:sym typeface="Wingdings" pitchFamily="2" charset="2"/>
              </a:rPr>
              <a:t>,GPS</a:t>
            </a:r>
          </a:p>
          <a:p>
            <a:pPr defTabSz="955790">
              <a:defRPr/>
            </a:pPr>
            <a:endParaRPr lang="en-US" altLang="ko-KR" dirty="0">
              <a:sym typeface="Wingdings" pitchFamily="2" charset="2"/>
            </a:endParaRPr>
          </a:p>
          <a:p>
            <a:pPr defTabSz="955790">
              <a:defRPr/>
            </a:pPr>
            <a:r>
              <a:rPr lang="en-US" altLang="ko-KR" dirty="0">
                <a:sym typeface="Wingdings" pitchFamily="2" charset="2"/>
              </a:rPr>
              <a:t>2. </a:t>
            </a:r>
            <a:r>
              <a:rPr lang="ko-KR" altLang="en-US" dirty="0">
                <a:sym typeface="Wingdings" pitchFamily="2" charset="2"/>
              </a:rPr>
              <a:t>판단단계</a:t>
            </a:r>
            <a:r>
              <a:rPr lang="en-US" altLang="ko-KR" dirty="0">
                <a:sym typeface="Wingdings" pitchFamily="2" charset="2"/>
              </a:rPr>
              <a:t>(</a:t>
            </a:r>
            <a:r>
              <a:rPr lang="ko-KR" altLang="en-US" dirty="0">
                <a:sym typeface="Wingdings" pitchFamily="2" charset="2"/>
              </a:rPr>
              <a:t>인공지능</a:t>
            </a:r>
            <a:r>
              <a:rPr lang="en-US" altLang="ko-KR" dirty="0">
                <a:sym typeface="Wingdings" pitchFamily="2" charset="2"/>
              </a:rPr>
              <a:t>:</a:t>
            </a:r>
            <a:r>
              <a:rPr lang="ko-KR" altLang="en-US" dirty="0">
                <a:sym typeface="Wingdings" pitchFamily="2" charset="2"/>
              </a:rPr>
              <a:t>인간처럼 학습하고 생각할 수 있는 시스템</a:t>
            </a:r>
            <a:r>
              <a:rPr lang="en-US" altLang="ko-KR" dirty="0">
                <a:sym typeface="Wingdings" pitchFamily="2" charset="2"/>
              </a:rPr>
              <a:t>, </a:t>
            </a:r>
            <a:r>
              <a:rPr lang="ko-KR" altLang="en-US" dirty="0" err="1">
                <a:sym typeface="Wingdings" pitchFamily="2" charset="2"/>
              </a:rPr>
              <a:t>딥러닝</a:t>
            </a:r>
            <a:r>
              <a:rPr lang="ko-KR" altLang="en-US" dirty="0">
                <a:sym typeface="Wingdings" pitchFamily="2" charset="2"/>
              </a:rPr>
              <a:t> 기술</a:t>
            </a:r>
            <a:r>
              <a:rPr lang="en-US" altLang="ko-KR" dirty="0">
                <a:sym typeface="Wingdings" pitchFamily="2" charset="2"/>
              </a:rPr>
              <a:t>:</a:t>
            </a:r>
            <a:r>
              <a:rPr lang="ko-KR" altLang="en-US" dirty="0">
                <a:sym typeface="Wingdings" pitchFamily="2" charset="2"/>
              </a:rPr>
              <a:t>스스로 학습하는 컴퓨터</a:t>
            </a:r>
            <a:r>
              <a:rPr lang="en-US" altLang="ko-KR" dirty="0">
                <a:sym typeface="Wingdings" pitchFamily="2" charset="2"/>
              </a:rPr>
              <a:t>)</a:t>
            </a:r>
          </a:p>
          <a:p>
            <a:pPr defTabSz="955790">
              <a:defRPr/>
            </a:pPr>
            <a:r>
              <a:rPr lang="ko-KR" altLang="en-US" dirty="0">
                <a:sym typeface="Wingdings" pitchFamily="2" charset="2"/>
              </a:rPr>
              <a:t>가장 이상적인 결정을 내릴 수 있습니다</a:t>
            </a:r>
            <a:r>
              <a:rPr lang="en-US" altLang="ko-KR" dirty="0">
                <a:sym typeface="Wingdings" pitchFamily="2" charset="2"/>
              </a:rPr>
              <a:t>.</a:t>
            </a:r>
          </a:p>
          <a:p>
            <a:pPr defTabSz="955790">
              <a:defRPr/>
            </a:pPr>
            <a:endParaRPr lang="en-US" altLang="ko-KR" dirty="0">
              <a:sym typeface="Wingdings" pitchFamily="2" charset="2"/>
            </a:endParaRPr>
          </a:p>
          <a:p>
            <a:pPr defTabSz="955790">
              <a:defRPr/>
            </a:pPr>
            <a:r>
              <a:rPr lang="en-US" altLang="ko-KR" dirty="0">
                <a:sym typeface="Wingdings" pitchFamily="2" charset="2"/>
              </a:rPr>
              <a:t>3.</a:t>
            </a:r>
            <a:r>
              <a:rPr lang="ko-KR" altLang="en-US" dirty="0">
                <a:sym typeface="Wingdings" pitchFamily="2" charset="2"/>
              </a:rPr>
              <a:t>제어단계</a:t>
            </a:r>
            <a:r>
              <a:rPr lang="en-US" altLang="ko-KR" dirty="0">
                <a:sym typeface="Wingdings" pitchFamily="2" charset="2"/>
              </a:rPr>
              <a:t>(</a:t>
            </a:r>
            <a:r>
              <a:rPr lang="ko-KR" altLang="en-US" dirty="0">
                <a:sym typeface="Wingdings" pitchFamily="2" charset="2"/>
              </a:rPr>
              <a:t>지능 제어 시스템</a:t>
            </a:r>
            <a:r>
              <a:rPr lang="en-US" altLang="ko-KR" dirty="0">
                <a:sym typeface="Wingdings" pitchFamily="2" charset="2"/>
              </a:rPr>
              <a:t>, </a:t>
            </a:r>
            <a:r>
              <a:rPr lang="ko-KR" altLang="en-US" dirty="0">
                <a:sym typeface="Wingdings" pitchFamily="2" charset="2"/>
              </a:rPr>
              <a:t>지능 운행장치</a:t>
            </a:r>
            <a:r>
              <a:rPr lang="en-US" altLang="ko-KR">
                <a:sym typeface="Wingdings" pitchFamily="2" charset="2"/>
              </a:rPr>
              <a:t>)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8130432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265488" y="509588"/>
            <a:ext cx="3397250" cy="254952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265488" y="509588"/>
            <a:ext cx="3397250" cy="254952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55790">
              <a:defRPr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265488" y="509588"/>
            <a:ext cx="3397250" cy="254952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55790">
              <a:defRPr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265488" y="509588"/>
            <a:ext cx="3397250" cy="254952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55790">
              <a:defRPr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265488" y="509588"/>
            <a:ext cx="3397250" cy="254952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1707766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265488" y="509588"/>
            <a:ext cx="3397250" cy="254952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3411588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265488" y="509588"/>
            <a:ext cx="3397250" cy="254952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3411588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9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8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80" y="134636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4" name="모서리가 둥근 직사각형 4"/>
          <p:cNvSpPr/>
          <p:nvPr userDrawn="1"/>
        </p:nvSpPr>
        <p:spPr>
          <a:xfrm>
            <a:off x="2979409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5" name="그룹 4"/>
          <p:cNvGrpSpPr/>
          <p:nvPr userDrawn="1"/>
        </p:nvGrpSpPr>
        <p:grpSpPr>
          <a:xfrm>
            <a:off x="390618" y="1713960"/>
            <a:ext cx="3281111" cy="2526179"/>
            <a:chOff x="1992313" y="3695700"/>
            <a:chExt cx="3208337" cy="2470150"/>
          </a:xfrm>
        </p:grpSpPr>
        <p:sp>
          <p:nvSpPr>
            <p:cNvPr id="6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9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3" name="직사각형 42"/>
          <p:cNvSpPr/>
          <p:nvPr userDrawn="1"/>
        </p:nvSpPr>
        <p:spPr>
          <a:xfrm>
            <a:off x="0" y="4581129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44" name="제목 1"/>
          <p:cNvSpPr>
            <a:spLocks noGrp="1"/>
          </p:cNvSpPr>
          <p:nvPr>
            <p:ph type="title" hasCustomPrompt="1"/>
          </p:nvPr>
        </p:nvSpPr>
        <p:spPr>
          <a:xfrm>
            <a:off x="3947169" y="3846667"/>
            <a:ext cx="4839395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/>
              <a:t>Contents</a:t>
            </a:r>
            <a:r>
              <a:rPr lang="ko-KR" altLang="en-US" dirty="0"/>
              <a:t> </a:t>
            </a:r>
            <a:r>
              <a:rPr lang="en-US" altLang="ko-KR" dirty="0"/>
              <a:t>Subtitle</a:t>
            </a:r>
            <a:endParaRPr lang="ko-KR" altLang="en-US" dirty="0"/>
          </a:p>
        </p:txBody>
      </p:sp>
      <p:sp>
        <p:nvSpPr>
          <p:cNvPr id="45" name="텍스트 개체 틀 2"/>
          <p:cNvSpPr>
            <a:spLocks noGrp="1"/>
          </p:cNvSpPr>
          <p:nvPr>
            <p:ph type="body" sz="quarter" idx="38" hasCustomPrompt="1"/>
          </p:nvPr>
        </p:nvSpPr>
        <p:spPr>
          <a:xfrm>
            <a:off x="3818012" y="3140884"/>
            <a:ext cx="4968552" cy="584162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/>
              <a:t>Contents Title</a:t>
            </a:r>
            <a:endParaRPr lang="ko-KR" altLang="en-US" dirty="0"/>
          </a:p>
        </p:txBody>
      </p:sp>
      <p:sp>
        <p:nvSpPr>
          <p:cNvPr id="46" name="텍스트 개체 틀 2"/>
          <p:cNvSpPr>
            <a:spLocks noGrp="1"/>
          </p:cNvSpPr>
          <p:nvPr>
            <p:ph type="body" sz="quarter" idx="39" hasCustomPrompt="1"/>
          </p:nvPr>
        </p:nvSpPr>
        <p:spPr>
          <a:xfrm>
            <a:off x="3818013" y="1947696"/>
            <a:ext cx="3090399" cy="1067608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/>
              <a:t>01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074199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 userDrawn="1"/>
        </p:nvSpPr>
        <p:spPr>
          <a:xfrm>
            <a:off x="0" y="1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텍스트 개체 틀 6"/>
          <p:cNvSpPr>
            <a:spLocks noGrp="1"/>
          </p:cNvSpPr>
          <p:nvPr>
            <p:ph type="body" sz="quarter" idx="13" hasCustomPrompt="1"/>
          </p:nvPr>
        </p:nvSpPr>
        <p:spPr>
          <a:xfrm>
            <a:off x="350219" y="150541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/>
              <a:t>Slide Main Title </a:t>
            </a:r>
            <a:endParaRPr lang="ko-KR" altLang="en-US" dirty="0"/>
          </a:p>
        </p:txBody>
      </p:sp>
      <p:sp>
        <p:nvSpPr>
          <p:cNvPr id="23" name="텍스트 개체 틀 6"/>
          <p:cNvSpPr>
            <a:spLocks noGrp="1"/>
          </p:cNvSpPr>
          <p:nvPr>
            <p:ph type="body" sz="quarter" idx="15" hasCustomPrompt="1"/>
          </p:nvPr>
        </p:nvSpPr>
        <p:spPr>
          <a:xfrm>
            <a:off x="350219" y="664755"/>
            <a:ext cx="5831165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/>
              <a:t>Slide Subtitle Here </a:t>
            </a:r>
            <a:endParaRPr lang="ko-KR" altLang="en-US" dirty="0"/>
          </a:p>
        </p:txBody>
      </p:sp>
      <p:cxnSp>
        <p:nvCxnSpPr>
          <p:cNvPr id="24" name="직선 연결선 2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 userDrawn="1"/>
        </p:nvCxnSpPr>
        <p:spPr>
          <a:xfrm>
            <a:off x="8177450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 userDrawn="1"/>
        </p:nvCxnSpPr>
        <p:spPr>
          <a:xfrm>
            <a:off x="6892725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 userDrawn="1"/>
        </p:nvCxnSpPr>
        <p:spPr>
          <a:xfrm>
            <a:off x="7390008" y="979254"/>
            <a:ext cx="787443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27"/>
          <p:cNvGrpSpPr/>
          <p:nvPr userDrawn="1"/>
        </p:nvGrpSpPr>
        <p:grpSpPr>
          <a:xfrm>
            <a:off x="8348973" y="246574"/>
            <a:ext cx="507899" cy="958646"/>
            <a:chOff x="9336360" y="294724"/>
            <a:chExt cx="558689" cy="1054511"/>
          </a:xfrm>
        </p:grpSpPr>
        <p:sp>
          <p:nvSpPr>
            <p:cNvPr id="29" name="타원 2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17"/>
            <p:cNvGrpSpPr/>
            <p:nvPr userDrawn="1"/>
          </p:nvGrpSpPr>
          <p:grpSpPr>
            <a:xfrm rot="5400000" flipV="1">
              <a:off x="9088450" y="542639"/>
              <a:ext cx="1054514" cy="558689"/>
              <a:chOff x="1038349" y="4530080"/>
              <a:chExt cx="1411288" cy="747713"/>
            </a:xfrm>
          </p:grpSpPr>
          <p:sp>
            <p:nvSpPr>
              <p:cNvPr id="31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2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5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36" name="직선 연결선 35"/>
          <p:cNvCxnSpPr/>
          <p:nvPr userDrawn="1"/>
        </p:nvCxnSpPr>
        <p:spPr>
          <a:xfrm>
            <a:off x="8924499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6"/>
            <a:ext cx="470635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직사각형 10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Thank</a:t>
            </a:r>
            <a:r>
              <a:rPr lang="ko-KR" altLang="en-US" dirty="0" smtClean="0"/>
              <a:t> </a:t>
            </a:r>
            <a:r>
              <a:rPr lang="en-US" altLang="ko-KR" dirty="0" smtClean="0"/>
              <a:t>You</a:t>
            </a:r>
            <a:endParaRPr lang="ko-KR" altLang="en-US" dirty="0"/>
          </a:p>
        </p:txBody>
      </p:sp>
      <p:grpSp>
        <p:nvGrpSpPr>
          <p:cNvPr id="2" name="그룹 106"/>
          <p:cNvGrpSpPr/>
          <p:nvPr userDrawn="1"/>
        </p:nvGrpSpPr>
        <p:grpSpPr>
          <a:xfrm>
            <a:off x="2409849" y="927770"/>
            <a:ext cx="4305848" cy="2554560"/>
            <a:chOff x="3262313" y="815330"/>
            <a:chExt cx="5667375" cy="3362325"/>
          </a:xfrm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3954463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0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1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2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3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4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5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6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7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8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9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1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2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3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4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5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7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8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9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0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1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2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3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4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5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6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7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8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9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0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1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2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3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4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224"/>
            <p:cNvGrpSpPr/>
            <p:nvPr userDrawn="1"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26" name="모서리가 둥근 직사각형 225"/>
              <p:cNvSpPr/>
              <p:nvPr userDrawn="1"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7" name="모서리가 둥근 직사각형 226"/>
              <p:cNvSpPr/>
              <p:nvPr userDrawn="1"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8" name="모서리가 둥근 직사각형 227"/>
              <p:cNvSpPr/>
              <p:nvPr userDrawn="1"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9" name="모서리가 둥근 직사각형 228"/>
              <p:cNvSpPr/>
              <p:nvPr userDrawn="1"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0" name="모서리가 둥근 직사각형 229"/>
              <p:cNvSpPr/>
              <p:nvPr userDrawn="1"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1" name="모서리가 둥근 직사각형 230"/>
              <p:cNvSpPr/>
              <p:nvPr userDrawn="1"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2" name="모서리가 둥근 직사각형 231"/>
              <p:cNvSpPr/>
              <p:nvPr userDrawn="1"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3" name="모서리가 둥근 직사각형 232"/>
              <p:cNvSpPr/>
              <p:nvPr userDrawn="1"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4" name="모서리가 둥근 직사각형 233"/>
              <p:cNvSpPr/>
              <p:nvPr userDrawn="1"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5" name="모서리가 둥근 직사각형 234"/>
              <p:cNvSpPr/>
              <p:nvPr userDrawn="1"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738536" y="901287"/>
            <a:ext cx="8405464" cy="1335848"/>
            <a:chOff x="620688" y="1206694"/>
            <a:chExt cx="6304098" cy="1781130"/>
          </a:xfrm>
        </p:grpSpPr>
        <p:sp>
          <p:nvSpPr>
            <p:cNvPr id="15" name="모서리가 둥근 직사각형 14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직사각형 15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80" y="134636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203785"/>
            <a:ext cx="1899708" cy="76665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60298"/>
            <a:ext cx="5552504" cy="34099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835919" y="6331891"/>
            <a:ext cx="3294068" cy="389189"/>
          </a:xfrm>
        </p:spPr>
        <p:txBody>
          <a:bodyPr spcCol="252000"/>
          <a:lstStyle>
            <a:lvl1pPr>
              <a:defRPr>
                <a:solidFill>
                  <a:srgbClr val="A665A8"/>
                </a:solidFill>
              </a:defRPr>
            </a:lvl1pPr>
          </a:lstStyle>
          <a:p>
            <a:r>
              <a:rPr lang="ko-KR" altLang="en-US"/>
              <a:t>설명설명</a:t>
            </a:r>
            <a:endParaRPr lang="en-US" altLang="ko-KR"/>
          </a:p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9297329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630695" y="158913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9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096297" y="303974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618063" y="322262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389395" y="434899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3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28652" y="458671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796292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2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40"/>
            <a:ext cx="8738139" cy="5528519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1"/>
            <a:ext cx="831272" cy="467591"/>
          </a:xfrm>
          <a:prstGeom prst="rect">
            <a:avLst/>
          </a:prstGeom>
        </p:spPr>
      </p:pic>
      <p:grpSp>
        <p:nvGrpSpPr>
          <p:cNvPr id="18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6762020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 userDrawn="1"/>
        </p:nvSpPr>
        <p:spPr>
          <a:xfrm>
            <a:off x="1214415" y="714357"/>
            <a:ext cx="7286676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56530" y="105174"/>
            <a:ext cx="1427703" cy="1035160"/>
            <a:chOff x="215339" y="303973"/>
            <a:chExt cx="2354619" cy="1086956"/>
          </a:xfrm>
        </p:grpSpPr>
        <p:sp>
          <p:nvSpPr>
            <p:cNvPr id="9" name="타원 8"/>
            <p:cNvSpPr/>
            <p:nvPr userDrawn="1"/>
          </p:nvSpPr>
          <p:spPr>
            <a:xfrm>
              <a:off x="630696" y="325401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타원 12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rgbClr val="A66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타원 6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6762020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4419" y="1709737"/>
            <a:ext cx="7886700" cy="285273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4419" y="4589860"/>
            <a:ext cx="7886700" cy="150018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629837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2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2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5528376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4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9" y="1681163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9" y="2505076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6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5752013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4310345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682533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1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8177450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/>
          <p:cNvCxnSpPr/>
          <p:nvPr userDrawn="1"/>
        </p:nvCxnSpPr>
        <p:spPr>
          <a:xfrm>
            <a:off x="6892725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 userDrawn="1"/>
        </p:nvCxnSpPr>
        <p:spPr>
          <a:xfrm>
            <a:off x="7390008" y="979254"/>
            <a:ext cx="787443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그룹 14"/>
          <p:cNvGrpSpPr/>
          <p:nvPr userDrawn="1"/>
        </p:nvGrpSpPr>
        <p:grpSpPr>
          <a:xfrm>
            <a:off x="8348973" y="246574"/>
            <a:ext cx="507899" cy="958646"/>
            <a:chOff x="9336360" y="294724"/>
            <a:chExt cx="558689" cy="1054511"/>
          </a:xfrm>
        </p:grpSpPr>
        <p:sp>
          <p:nvSpPr>
            <p:cNvPr id="16" name="타원 15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7" name="그룹 17"/>
            <p:cNvGrpSpPr/>
            <p:nvPr userDrawn="1"/>
          </p:nvGrpSpPr>
          <p:grpSpPr>
            <a:xfrm rot="5400000" flipV="1">
              <a:off x="9088452" y="542639"/>
              <a:ext cx="1054514" cy="558689"/>
              <a:chOff x="1038349" y="4530080"/>
              <a:chExt cx="1411288" cy="747713"/>
            </a:xfrm>
          </p:grpSpPr>
          <p:sp>
            <p:nvSpPr>
              <p:cNvPr id="18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9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0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1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2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23" name="직선 연결선 22"/>
          <p:cNvCxnSpPr/>
          <p:nvPr userDrawn="1"/>
        </p:nvCxnSpPr>
        <p:spPr>
          <a:xfrm>
            <a:off x="8924499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6"/>
            <a:ext cx="470635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8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9" y="987030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8" y="2057401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0808363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8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9" y="987030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8" y="2057401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5101248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086281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6" y="365524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2" y="365524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2408138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30695" y="158913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9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7" y="303974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3" y="322262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5" y="434899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3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628652" y="458671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796292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2" y="865019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="" xmlns:p14="http://schemas.microsoft.com/office/powerpoint/2010/main" val="32022728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738536" y="901287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80" y="134636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60" y="81636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="" xmlns:p14="http://schemas.microsoft.com/office/powerpoint/2010/main" val="37163759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둥근 직사각형 12"/>
          <p:cNvSpPr/>
          <p:nvPr userDrawn="1"/>
        </p:nvSpPr>
        <p:spPr>
          <a:xfrm>
            <a:off x="1000101" y="714357"/>
            <a:ext cx="7515251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6" name="그룹 25"/>
          <p:cNvGrpSpPr/>
          <p:nvPr userDrawn="1"/>
        </p:nvGrpSpPr>
        <p:grpSpPr>
          <a:xfrm>
            <a:off x="240055" y="46989"/>
            <a:ext cx="1437244" cy="1134480"/>
            <a:chOff x="215339" y="303973"/>
            <a:chExt cx="2354619" cy="1086956"/>
          </a:xfrm>
        </p:grpSpPr>
        <p:sp>
          <p:nvSpPr>
            <p:cNvPr id="7" name="타원 6"/>
            <p:cNvSpPr/>
            <p:nvPr userDrawn="1"/>
          </p:nvSpPr>
          <p:spPr>
            <a:xfrm>
              <a:off x="709737" y="371117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8411124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타원 20"/>
          <p:cNvSpPr/>
          <p:nvPr userDrawn="1"/>
        </p:nvSpPr>
        <p:spPr>
          <a:xfrm>
            <a:off x="630695" y="158913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 userDrawn="1"/>
        </p:nvSpPr>
        <p:spPr>
          <a:xfrm>
            <a:off x="489503" y="401479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 userDrawn="1"/>
        </p:nvSpPr>
        <p:spPr>
          <a:xfrm>
            <a:off x="1096297" y="303974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타원 24"/>
          <p:cNvSpPr/>
          <p:nvPr userDrawn="1"/>
        </p:nvSpPr>
        <p:spPr>
          <a:xfrm>
            <a:off x="1618063" y="322262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타원 25"/>
          <p:cNvSpPr/>
          <p:nvPr userDrawn="1"/>
        </p:nvSpPr>
        <p:spPr>
          <a:xfrm>
            <a:off x="2389395" y="434899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모서리가 둥근 직사각형 26"/>
          <p:cNvSpPr/>
          <p:nvPr userDrawn="1"/>
        </p:nvSpPr>
        <p:spPr>
          <a:xfrm>
            <a:off x="1657351" y="957433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 userDrawn="1"/>
        </p:nvSpPr>
        <p:spPr>
          <a:xfrm>
            <a:off x="628652" y="458671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/>
          <p:cNvSpPr/>
          <p:nvPr userDrawn="1"/>
        </p:nvSpPr>
        <p:spPr>
          <a:xfrm>
            <a:off x="796292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제목 1"/>
          <p:cNvSpPr>
            <a:spLocks noGrp="1"/>
          </p:cNvSpPr>
          <p:nvPr>
            <p:ph type="title"/>
          </p:nvPr>
        </p:nvSpPr>
        <p:spPr>
          <a:xfrm>
            <a:off x="2286002" y="865019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40"/>
            <a:ext cx="8738139" cy="5528519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1"/>
            <a:ext cx="831272" cy="467591"/>
          </a:xfrm>
          <a:prstGeom prst="rect">
            <a:avLst/>
          </a:prstGeom>
        </p:spPr>
      </p:pic>
      <p:grpSp>
        <p:nvGrpSpPr>
          <p:cNvPr id="9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0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26680558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2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2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70975485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4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9" y="1681163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9" y="2505076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6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556324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7538132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6707538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8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9" y="987030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8" y="2057401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2094939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8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9" y="987030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8" y="2057401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18338415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4012472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6" y="365524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2" y="365524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29519448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2" y="1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5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6223" y="160713"/>
            <a:ext cx="762005" cy="6461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3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9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7" y="303974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3" y="322262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5" y="434899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3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2" y="865019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2" y="458671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2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9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40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25699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3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9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7" y="303974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3" y="322262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5" y="434899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3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2" y="865019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2" y="458671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2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9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40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256998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3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9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7" y="303974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3" y="322262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5" y="434899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3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2" y="865019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2" y="458671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2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9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40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2569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5D260EA-83FF-410E-9EBC-C85C835049AE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755325A-3AAE-4001-B6B6-CFD7A71B975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-16932"/>
            <a:ext cx="9144001" cy="1014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26918072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-4538"/>
            <a:ext cx="9144000" cy="14847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381378" y="901287"/>
            <a:ext cx="8762623" cy="1335848"/>
            <a:chOff x="620688" y="1206694"/>
            <a:chExt cx="6304098" cy="1781130"/>
          </a:xfrm>
          <a:solidFill>
            <a:srgbClr val="FFF7E7"/>
          </a:solidFill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80" y="134636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889281" y="131628"/>
            <a:ext cx="1700808" cy="82748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6721"/>
            <a:ext cx="4972051" cy="313413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="" xmlns:p14="http://schemas.microsoft.com/office/powerpoint/2010/main" val="425855344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928664" y="727058"/>
            <a:ext cx="7586689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15340" y="49705"/>
            <a:ext cx="1499141" cy="1110851"/>
            <a:chOff x="215339" y="280078"/>
            <a:chExt cx="2354619" cy="1110851"/>
          </a:xfrm>
        </p:grpSpPr>
        <p:sp>
          <p:nvSpPr>
            <p:cNvPr id="7" name="타원 6"/>
            <p:cNvSpPr/>
            <p:nvPr userDrawn="1"/>
          </p:nvSpPr>
          <p:spPr>
            <a:xfrm>
              <a:off x="630695" y="280078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320227282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3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9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7" y="303974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3" y="322262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5" y="434899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3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2" y="865019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2" y="458671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2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9"/>
            <a:ext cx="831272" cy="467591"/>
          </a:xfrm>
          <a:prstGeom prst="rect">
            <a:avLst/>
          </a:prstGeom>
        </p:spPr>
      </p:pic>
      <p:grpSp>
        <p:nvGrpSpPr>
          <p:cNvPr id="30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40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256998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2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2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63412544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4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9" y="1681163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9" y="2505076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6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9639143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09029683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88185391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8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9" y="987030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8" y="2057401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0051641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8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9" y="987030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8" y="2057401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3631001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2584525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4" name="그룹 7"/>
          <p:cNvGrpSpPr/>
          <p:nvPr userDrawn="1"/>
        </p:nvGrpSpPr>
        <p:grpSpPr>
          <a:xfrm>
            <a:off x="738536" y="901287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80" y="134636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60" y="81636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="" xmlns:p14="http://schemas.microsoft.com/office/powerpoint/2010/main" val="371637595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6" y="365524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2" y="365524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57065228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630695" y="158913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9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096297" y="303974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618063" y="322262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389395" y="434899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3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28652" y="458671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796292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2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="" xmlns:p14="http://schemas.microsoft.com/office/powerpoint/2010/main" val="167620203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2" y="1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5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3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9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7" y="303974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3" y="322262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5" y="434899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3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628652" y="458671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796292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2286002" y="865019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="" xmlns:p14="http://schemas.microsoft.com/office/powerpoint/2010/main" val="1841112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/>
          </p:nvPr>
        </p:nvSpPr>
        <p:spPr>
          <a:xfrm>
            <a:off x="24384" y="2708921"/>
            <a:ext cx="9070776" cy="578495"/>
          </a:xfrm>
        </p:spPr>
        <p:txBody>
          <a:bodyPr>
            <a:no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9" name="부제목 2"/>
          <p:cNvSpPr>
            <a:spLocks noGrp="1"/>
          </p:cNvSpPr>
          <p:nvPr>
            <p:ph type="subTitle" idx="1"/>
          </p:nvPr>
        </p:nvSpPr>
        <p:spPr>
          <a:xfrm>
            <a:off x="26254" y="3320417"/>
            <a:ext cx="9061359" cy="3600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 b="0">
                <a:solidFill>
                  <a:schemeClr val="tx1">
                    <a:tint val="75000"/>
                  </a:schemeClr>
                </a:solidFill>
                <a:latin typeface="HY견고딕" pitchFamily="18" charset="-127"/>
                <a:ea typeface="HY견고딕" pitchFamily="18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마스터 부제목 스타일 편집</a:t>
            </a:r>
          </a:p>
        </p:txBody>
      </p:sp>
      <p:pic>
        <p:nvPicPr>
          <p:cNvPr id="43013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>
            <a:off x="0" y="0"/>
            <a:ext cx="91440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 flipV="1">
            <a:off x="0" y="6553245"/>
            <a:ext cx="9144000" cy="30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 userDrawn="1"/>
        </p:nvSpPr>
        <p:spPr>
          <a:xfrm>
            <a:off x="0" y="1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텍스트 개체 틀 6"/>
          <p:cNvSpPr>
            <a:spLocks noGrp="1"/>
          </p:cNvSpPr>
          <p:nvPr>
            <p:ph type="body" sz="quarter" idx="13" hasCustomPrompt="1"/>
          </p:nvPr>
        </p:nvSpPr>
        <p:spPr>
          <a:xfrm>
            <a:off x="350219" y="150541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/>
              <a:t>Slide Main Title </a:t>
            </a:r>
            <a:endParaRPr lang="ko-KR" altLang="en-US" dirty="0"/>
          </a:p>
        </p:txBody>
      </p:sp>
      <p:sp>
        <p:nvSpPr>
          <p:cNvPr id="23" name="텍스트 개체 틀 6"/>
          <p:cNvSpPr>
            <a:spLocks noGrp="1"/>
          </p:cNvSpPr>
          <p:nvPr>
            <p:ph type="body" sz="quarter" idx="15" hasCustomPrompt="1"/>
          </p:nvPr>
        </p:nvSpPr>
        <p:spPr>
          <a:xfrm>
            <a:off x="350219" y="664755"/>
            <a:ext cx="5831165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/>
              <a:t>Slide Subtitle Here </a:t>
            </a:r>
            <a:endParaRPr lang="ko-KR" altLang="en-US" dirty="0"/>
          </a:p>
        </p:txBody>
      </p:sp>
      <p:cxnSp>
        <p:nvCxnSpPr>
          <p:cNvPr id="24" name="직선 연결선 2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 userDrawn="1"/>
        </p:nvCxnSpPr>
        <p:spPr>
          <a:xfrm>
            <a:off x="8177450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 userDrawn="1"/>
        </p:nvCxnSpPr>
        <p:spPr>
          <a:xfrm>
            <a:off x="6892725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 userDrawn="1"/>
        </p:nvCxnSpPr>
        <p:spPr>
          <a:xfrm>
            <a:off x="7390008" y="979254"/>
            <a:ext cx="787443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27"/>
          <p:cNvGrpSpPr/>
          <p:nvPr userDrawn="1"/>
        </p:nvGrpSpPr>
        <p:grpSpPr>
          <a:xfrm>
            <a:off x="8348973" y="246574"/>
            <a:ext cx="507899" cy="958646"/>
            <a:chOff x="9336360" y="294724"/>
            <a:chExt cx="558689" cy="1054511"/>
          </a:xfrm>
        </p:grpSpPr>
        <p:sp>
          <p:nvSpPr>
            <p:cNvPr id="29" name="타원 2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17"/>
            <p:cNvGrpSpPr/>
            <p:nvPr userDrawn="1"/>
          </p:nvGrpSpPr>
          <p:grpSpPr>
            <a:xfrm rot="5400000" flipV="1">
              <a:off x="9088450" y="542639"/>
              <a:ext cx="1054514" cy="558689"/>
              <a:chOff x="1038349" y="4530080"/>
              <a:chExt cx="1411288" cy="747713"/>
            </a:xfrm>
          </p:grpSpPr>
          <p:sp>
            <p:nvSpPr>
              <p:cNvPr id="31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2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5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36" name="직선 연결선 35"/>
          <p:cNvCxnSpPr/>
          <p:nvPr userDrawn="1"/>
        </p:nvCxnSpPr>
        <p:spPr>
          <a:xfrm>
            <a:off x="8924499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6"/>
            <a:ext cx="470635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/>
          </p:nvPr>
        </p:nvSpPr>
        <p:spPr>
          <a:xfrm>
            <a:off x="24384" y="2708921"/>
            <a:ext cx="9070776" cy="578495"/>
          </a:xfrm>
        </p:spPr>
        <p:txBody>
          <a:bodyPr>
            <a:no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9" name="부제목 2"/>
          <p:cNvSpPr>
            <a:spLocks noGrp="1"/>
          </p:cNvSpPr>
          <p:nvPr>
            <p:ph type="subTitle" idx="1"/>
          </p:nvPr>
        </p:nvSpPr>
        <p:spPr>
          <a:xfrm>
            <a:off x="26254" y="3320417"/>
            <a:ext cx="9061359" cy="3600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 b="0">
                <a:solidFill>
                  <a:schemeClr val="tx1">
                    <a:tint val="75000"/>
                  </a:schemeClr>
                </a:solidFill>
                <a:latin typeface="HY견고딕" pitchFamily="18" charset="-127"/>
                <a:ea typeface="HY견고딕" pitchFamily="18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마스터 부제목 스타일 편집</a:t>
            </a:r>
          </a:p>
        </p:txBody>
      </p:sp>
      <p:pic>
        <p:nvPicPr>
          <p:cNvPr id="43013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>
            <a:off x="0" y="0"/>
            <a:ext cx="91440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 flipV="1">
            <a:off x="0" y="6553245"/>
            <a:ext cx="9144000" cy="30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914400" y="27809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="" xmlns:p14="http://schemas.microsoft.com/office/powerpoint/2010/main" val="680699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60" r:id="rId3"/>
    <p:sldLayoutId id="2147483655" r:id="rId4"/>
    <p:sldLayoutId id="2147483710" r:id="rId5"/>
    <p:sldLayoutId id="2147483711" r:id="rId6"/>
    <p:sldLayoutId id="2147483723" r:id="rId7"/>
    <p:sldLayoutId id="2147483724" r:id="rId8"/>
    <p:sldLayoutId id="2147483732" r:id="rId9"/>
    <p:sldLayoutId id="2147483744" r:id="rId10"/>
    <p:sldLayoutId id="2147483745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4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9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9069A-ADA3-47F7-A3DE-B151C316FB19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9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9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24799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708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709" r:id="rId13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4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9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FA0A3-81C5-424F-8506-FF59FAE1AFF0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9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9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707603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705" r:id="rId12"/>
    <p:sldLayoutId id="2147483712" r:id="rId13"/>
    <p:sldLayoutId id="2147483713" r:id="rId14"/>
    <p:sldLayoutId id="2147483714" r:id="rId15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4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9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DE980-5C87-4E52-911F-9850B4C4415C}" type="datetimeFigureOut">
              <a:rPr lang="ko-KR" altLang="en-US" smtClean="0"/>
              <a:pPr/>
              <a:t>2023-11-01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9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9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15965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4" r:id="rId12"/>
    <p:sldLayoutId id="2147483706" r:id="rId13"/>
    <p:sldLayoutId id="2147483707" r:id="rId1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3.xml"/><Relationship Id="rId1" Type="http://schemas.openxmlformats.org/officeDocument/2006/relationships/video" Target="file:///E:\&#54620;&#48177;&#44256;\&#51452;&#54665;&#50689;&#49345;.mp4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6f_joanlON4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0.xml"/><Relationship Id="rId1" Type="http://schemas.openxmlformats.org/officeDocument/2006/relationships/video" Target="NULL" TargetMode="External"/><Relationship Id="rId6" Type="http://schemas.openxmlformats.org/officeDocument/2006/relationships/image" Target="../media/image16.png"/><Relationship Id="rId5" Type="http://schemas.microsoft.com/office/2007/relationships/media" Target="../media/media1.mp4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Microsoft_Office_Word___1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직사각형 4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텍스트 개체 틀 9"/>
          <p:cNvSpPr txBox="1">
            <a:spLocks/>
          </p:cNvSpPr>
          <p:nvPr/>
        </p:nvSpPr>
        <p:spPr>
          <a:xfrm>
            <a:off x="469541" y="4645023"/>
            <a:ext cx="3500463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>
                <a:latin typeface="Segoe UI Black" pitchFamily="34" charset="0"/>
                <a:ea typeface="Segoe UI Black" pitchFamily="34" charset="0"/>
              </a:rPr>
              <a:t>UglyBot</a:t>
            </a:r>
          </a:p>
        </p:txBody>
      </p:sp>
      <p:grpSp>
        <p:nvGrpSpPr>
          <p:cNvPr id="2" name="그룹 48"/>
          <p:cNvGrpSpPr/>
          <p:nvPr/>
        </p:nvGrpSpPr>
        <p:grpSpPr>
          <a:xfrm>
            <a:off x="1966033" y="928671"/>
            <a:ext cx="5177737" cy="3071834"/>
            <a:chOff x="1857356" y="857232"/>
            <a:chExt cx="5177737" cy="3071834"/>
          </a:xfrm>
        </p:grpSpPr>
        <p:sp>
          <p:nvSpPr>
            <p:cNvPr id="50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90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190"/>
            <p:cNvGrpSpPr/>
            <p:nvPr/>
          </p:nvGrpSpPr>
          <p:grpSpPr>
            <a:xfrm>
              <a:off x="5036547" y="1871025"/>
              <a:ext cx="967747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93" name="모서리가 둥근 직사각형 192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4" name="모서리가 둥근 직사각형 193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5" name="모서리가 둥근 직사각형 194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6" name="모서리가 둥근 직사각형 195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7" name="모서리가 둥근 직사각형 196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8" name="모서리가 둥근 직사각형 197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9" name="모서리가 둥근 직사각형 198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0" name="모서리가 둥근 직사각형 199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1" name="모서리가 둥근 직사각형 200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2" name="모서리가 둥근 직사각형 201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92" name="그림 171" descr="로고영문-중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203" name="모서리가 둥근 직사각형 202"/>
          <p:cNvSpPr/>
          <p:nvPr/>
        </p:nvSpPr>
        <p:spPr>
          <a:xfrm>
            <a:off x="3143240" y="4572009"/>
            <a:ext cx="5072099" cy="114300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자동주행</a:t>
            </a:r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 </a:t>
            </a:r>
          </a:p>
          <a:p>
            <a:pPr algn="ctr"/>
            <a:r>
              <a:rPr lang="ko-KR" altLang="en-US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미션로드주행</a:t>
            </a:r>
            <a:endParaRPr lang="ko-KR" altLang="en-US" sz="5000" b="1" dirty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grpSp>
        <p:nvGrpSpPr>
          <p:cNvPr id="4" name="그룹 203"/>
          <p:cNvGrpSpPr/>
          <p:nvPr/>
        </p:nvGrpSpPr>
        <p:grpSpPr>
          <a:xfrm>
            <a:off x="7929587" y="4786322"/>
            <a:ext cx="369869" cy="294369"/>
            <a:chOff x="7713510" y="598221"/>
            <a:chExt cx="460281" cy="366326"/>
          </a:xfrm>
        </p:grpSpPr>
        <p:sp>
          <p:nvSpPr>
            <p:cNvPr id="205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6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7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8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9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0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1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2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3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4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5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6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7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8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9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0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1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2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3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4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5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6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7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8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9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0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1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32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61680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="" xmlns:a16="http://schemas.microsoft.com/office/drawing/2014/main" id="{F6267DD4-42D2-4FE6-95EC-DF9D640DB3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ko-KR" altLang="en-US" dirty="0"/>
              <a:t>로드 운전</a:t>
            </a:r>
            <a:r>
              <a:rPr lang="en-US" altLang="ko-KR" dirty="0"/>
              <a:t>- </a:t>
            </a:r>
            <a:r>
              <a:rPr lang="ko-KR" altLang="en-US" dirty="0" smtClean="0"/>
              <a:t>코딩</a:t>
            </a:r>
            <a:endParaRPr lang="ko-KR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468313"/>
            <a:ext cx="3921125" cy="638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2714620"/>
            <a:ext cx="2614525" cy="3700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자유형 9"/>
          <p:cNvSpPr/>
          <p:nvPr/>
        </p:nvSpPr>
        <p:spPr>
          <a:xfrm>
            <a:off x="2061882" y="2244165"/>
            <a:ext cx="1661459" cy="4084917"/>
          </a:xfrm>
          <a:custGeom>
            <a:avLst/>
            <a:gdLst>
              <a:gd name="connsiteX0" fmla="*/ 1308847 w 1661459"/>
              <a:gd name="connsiteY0" fmla="*/ 4084917 h 4084917"/>
              <a:gd name="connsiteX1" fmla="*/ 1443318 w 1661459"/>
              <a:gd name="connsiteY1" fmla="*/ 597647 h 4084917"/>
              <a:gd name="connsiteX2" fmla="*/ 0 w 1661459"/>
              <a:gd name="connsiteY2" fmla="*/ 499035 h 4084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61459" h="4084917">
                <a:moveTo>
                  <a:pt x="1308847" y="4084917"/>
                </a:moveTo>
                <a:cubicBezTo>
                  <a:pt x="1485153" y="2640105"/>
                  <a:pt x="1661459" y="1195294"/>
                  <a:pt x="1443318" y="597647"/>
                </a:cubicBezTo>
                <a:cubicBezTo>
                  <a:pt x="1225177" y="0"/>
                  <a:pt x="612588" y="249517"/>
                  <a:pt x="0" y="499035"/>
                </a:cubicBezTo>
              </a:path>
            </a:pathLst>
          </a:custGeom>
          <a:ln w="2540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79" name="AutoShape 7" descr="Number 1 Generic color fill icon"/>
          <p:cNvSpPr>
            <a:spLocks noChangeAspect="1" noChangeArrowheads="1"/>
          </p:cNvSpPr>
          <p:nvPr/>
        </p:nvSpPr>
        <p:spPr bwMode="auto">
          <a:xfrm>
            <a:off x="168275" y="-136525"/>
            <a:ext cx="296863" cy="2968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3083" name="Picture 11" descr="Number 1 Generic color fill ic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1714488"/>
            <a:ext cx="785818" cy="7858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8826198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="" xmlns:a16="http://schemas.microsoft.com/office/drawing/2014/main" id="{F6267DD4-42D2-4FE6-95EC-DF9D640DB3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ko-KR" altLang="en-US" dirty="0"/>
              <a:t>로드 운전</a:t>
            </a:r>
            <a:r>
              <a:rPr lang="en-US" altLang="ko-KR" dirty="0"/>
              <a:t>- </a:t>
            </a:r>
            <a:r>
              <a:rPr lang="ko-KR" altLang="en-US" dirty="0"/>
              <a:t>코딩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28304"/>
            <a:ext cx="3714776" cy="6372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2714620"/>
            <a:ext cx="2614525" cy="3700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자유형 10"/>
          <p:cNvSpPr/>
          <p:nvPr/>
        </p:nvSpPr>
        <p:spPr>
          <a:xfrm>
            <a:off x="355600" y="1828800"/>
            <a:ext cx="1625600" cy="4303059"/>
          </a:xfrm>
          <a:custGeom>
            <a:avLst/>
            <a:gdLst>
              <a:gd name="connsiteX0" fmla="*/ 1625600 w 1625600"/>
              <a:gd name="connsiteY0" fmla="*/ 860612 h 4303059"/>
              <a:gd name="connsiteX1" fmla="*/ 209176 w 1625600"/>
              <a:gd name="connsiteY1" fmla="*/ 573741 h 4303059"/>
              <a:gd name="connsiteX2" fmla="*/ 370541 w 1625600"/>
              <a:gd name="connsiteY2" fmla="*/ 4303059 h 4303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5600" h="4303059">
                <a:moveTo>
                  <a:pt x="1625600" y="860612"/>
                </a:moveTo>
                <a:cubicBezTo>
                  <a:pt x="1021976" y="430306"/>
                  <a:pt x="418352" y="0"/>
                  <a:pt x="209176" y="573741"/>
                </a:cubicBezTo>
                <a:cubicBezTo>
                  <a:pt x="0" y="1147482"/>
                  <a:pt x="185270" y="2725270"/>
                  <a:pt x="370541" y="4303059"/>
                </a:cubicBezTo>
              </a:path>
            </a:pathLst>
          </a:custGeom>
          <a:ln w="2540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100" name="Picture 4" descr="Number 2 - Free education icon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1714488"/>
            <a:ext cx="785818" cy="7858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8826198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="" xmlns:a16="http://schemas.microsoft.com/office/drawing/2014/main" id="{F6267DD4-42D2-4FE6-95EC-DF9D640DB3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ko-KR" altLang="en-US" dirty="0"/>
              <a:t>로드 운전</a:t>
            </a:r>
            <a:r>
              <a:rPr lang="en-US" altLang="ko-KR" dirty="0"/>
              <a:t>- </a:t>
            </a:r>
            <a:r>
              <a:rPr lang="ko-KR" altLang="en-US" dirty="0"/>
              <a:t>코딩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1428737"/>
            <a:ext cx="3230251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2714620"/>
            <a:ext cx="2614525" cy="3700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자유형 8"/>
          <p:cNvSpPr/>
          <p:nvPr/>
        </p:nvSpPr>
        <p:spPr>
          <a:xfrm>
            <a:off x="1214414" y="4643445"/>
            <a:ext cx="1873927" cy="1569095"/>
          </a:xfrm>
          <a:custGeom>
            <a:avLst/>
            <a:gdLst>
              <a:gd name="connsiteX0" fmla="*/ 240553 w 2073835"/>
              <a:gd name="connsiteY0" fmla="*/ 1577788 h 1703294"/>
              <a:gd name="connsiteX1" fmla="*/ 258482 w 2073835"/>
              <a:gd name="connsiteY1" fmla="*/ 251012 h 1703294"/>
              <a:gd name="connsiteX2" fmla="*/ 1791447 w 2073835"/>
              <a:gd name="connsiteY2" fmla="*/ 242047 h 1703294"/>
              <a:gd name="connsiteX3" fmla="*/ 1952812 w 2073835"/>
              <a:gd name="connsiteY3" fmla="*/ 1703294 h 1703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3835" h="1703294">
                <a:moveTo>
                  <a:pt x="240553" y="1577788"/>
                </a:moveTo>
                <a:cubicBezTo>
                  <a:pt x="120276" y="1025711"/>
                  <a:pt x="0" y="473635"/>
                  <a:pt x="258482" y="251012"/>
                </a:cubicBezTo>
                <a:cubicBezTo>
                  <a:pt x="516964" y="28389"/>
                  <a:pt x="1509059" y="0"/>
                  <a:pt x="1791447" y="242047"/>
                </a:cubicBezTo>
                <a:cubicBezTo>
                  <a:pt x="2073835" y="484094"/>
                  <a:pt x="2013323" y="1093694"/>
                  <a:pt x="1952812" y="1703294"/>
                </a:cubicBezTo>
              </a:path>
            </a:pathLst>
          </a:custGeom>
          <a:ln w="2540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24" name="Picture 4" descr="Number 3 Generic color fill ic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4071942"/>
            <a:ext cx="857256" cy="8572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8826198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32"/>
          <p:cNvSpPr>
            <a:spLocks noGrp="1"/>
          </p:cNvSpPr>
          <p:nvPr>
            <p:ph type="body" sz="quarter" idx="10"/>
          </p:nvPr>
        </p:nvSpPr>
        <p:spPr>
          <a:xfrm>
            <a:off x="2000232" y="3429000"/>
            <a:ext cx="5572163" cy="1296144"/>
          </a:xfrm>
          <a:prstGeom prst="rect">
            <a:avLst/>
          </a:prstGeom>
        </p:spPr>
        <p:txBody>
          <a:bodyPr anchor="ctr">
            <a:normAutofit fontScale="92500"/>
          </a:bodyPr>
          <a:lstStyle>
            <a:lvl1pPr marL="0" indent="0" algn="ctr">
              <a:buFontTx/>
              <a:buNone/>
              <a:defRPr sz="45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ko-KR" altLang="en-US" sz="5000" dirty="0" smtClean="0"/>
              <a:t>수업 보조 자료 인쇄</a:t>
            </a:r>
            <a:endParaRPr lang="ko-KR" altLang="en-US" sz="5000" dirty="0"/>
          </a:p>
        </p:txBody>
      </p:sp>
    </p:spTree>
    <p:extLst>
      <p:ext uri="{BB962C8B-B14F-4D97-AF65-F5344CB8AC3E}">
        <p14:creationId xmlns:p14="http://schemas.microsoft.com/office/powerpoint/2010/main" xmlns="" val="20330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주행영상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785918" y="1785926"/>
            <a:ext cx="5357849" cy="4018386"/>
          </a:xfrm>
          <a:prstGeom prst="rect">
            <a:avLst/>
          </a:prstGeom>
        </p:spPr>
      </p:pic>
      <p:sp>
        <p:nvSpPr>
          <p:cNvPr id="4" name="텍스트 개체 틀 6"/>
          <p:cNvSpPr txBox="1">
            <a:spLocks/>
          </p:cNvSpPr>
          <p:nvPr/>
        </p:nvSpPr>
        <p:spPr>
          <a:xfrm>
            <a:off x="785818" y="818689"/>
            <a:ext cx="385762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로드 운전 주행 영상 </a:t>
            </a:r>
            <a:endParaRPr kumimoji="0" lang="en-US" altLang="ko-KR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2619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417478" y="-846029"/>
            <a:ext cx="6137637" cy="8686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8826198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6"/>
          <p:cNvSpPr txBox="1">
            <a:spLocks/>
          </p:cNvSpPr>
          <p:nvPr/>
        </p:nvSpPr>
        <p:spPr>
          <a:xfrm>
            <a:off x="350218" y="318624"/>
            <a:ext cx="7650807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자율 자동차는 어떻게 스스로 달릴까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?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027" name="Picture 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2000241"/>
            <a:ext cx="6722891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12239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3" name="텍스트 개체 틀 9"/>
          <p:cNvSpPr txBox="1">
            <a:spLocks/>
          </p:cNvSpPr>
          <p:nvPr/>
        </p:nvSpPr>
        <p:spPr>
          <a:xfrm>
            <a:off x="469541" y="4645023"/>
            <a:ext cx="3500463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>
                <a:latin typeface="Segoe UI Black" pitchFamily="34" charset="0"/>
                <a:ea typeface="Segoe UI Black" pitchFamily="34" charset="0"/>
              </a:rPr>
              <a:t>UglyBot</a:t>
            </a:r>
          </a:p>
        </p:txBody>
      </p:sp>
      <p:grpSp>
        <p:nvGrpSpPr>
          <p:cNvPr id="2" name="그룹 185"/>
          <p:cNvGrpSpPr/>
          <p:nvPr/>
        </p:nvGrpSpPr>
        <p:grpSpPr>
          <a:xfrm>
            <a:off x="1966033" y="928671"/>
            <a:ext cx="5177737" cy="3071834"/>
            <a:chOff x="1857356" y="857232"/>
            <a:chExt cx="5177737" cy="3071834"/>
          </a:xfrm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0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1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2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3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4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5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6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7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8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9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0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1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2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3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4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5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6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7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8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9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0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1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2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3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4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71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171"/>
            <p:cNvGrpSpPr/>
            <p:nvPr/>
          </p:nvGrpSpPr>
          <p:grpSpPr>
            <a:xfrm>
              <a:off x="5036516" y="1871025"/>
              <a:ext cx="967742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73" name="모서리가 둥근 직사각형 172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4" name="모서리가 둥근 직사각형 173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5" name="모서리가 둥근 직사각형 174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6" name="모서리가 둥근 직사각형 175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7" name="모서리가 둥근 직사각형 176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8" name="모서리가 둥근 직사각형 177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9" name="모서리가 둥근 직사각형 178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0" name="모서리가 둥근 직사각형 179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1" name="모서리가 둥근 직사각형 180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2" name="모서리가 둥근 직사각형 181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72" name="그림 171" descr="로고영문-중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185" name="모서리가 둥근 직사각형 184"/>
          <p:cNvSpPr/>
          <p:nvPr/>
        </p:nvSpPr>
        <p:spPr>
          <a:xfrm>
            <a:off x="3286117" y="5286388"/>
            <a:ext cx="4929223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자동자동차</a:t>
            </a:r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  <a:endParaRPr lang="ko-KR" altLang="en-US" sz="5000" b="1" dirty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grpSp>
        <p:nvGrpSpPr>
          <p:cNvPr id="4" name="그룹 227"/>
          <p:cNvGrpSpPr/>
          <p:nvPr/>
        </p:nvGrpSpPr>
        <p:grpSpPr>
          <a:xfrm>
            <a:off x="7929587" y="4786322"/>
            <a:ext cx="369869" cy="294369"/>
            <a:chOff x="7713510" y="598221"/>
            <a:chExt cx="460281" cy="366326"/>
          </a:xfrm>
        </p:grpSpPr>
        <p:sp>
          <p:nvSpPr>
            <p:cNvPr id="201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2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3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4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5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6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7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8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9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0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1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2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3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4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5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6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7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8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9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0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1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2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3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4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5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6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7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34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28844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1" y="-14290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1" y="-14290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5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9" y="318624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/>
              <a:t>직진</a:t>
            </a:r>
            <a:r>
              <a:rPr lang="en-US" altLang="ko-KR" dirty="0"/>
              <a:t>/</a:t>
            </a:r>
            <a:r>
              <a:rPr lang="ko-KR" altLang="en-US" dirty="0"/>
              <a:t>후진</a:t>
            </a:r>
            <a:r>
              <a:rPr lang="en-US" altLang="ko-KR" dirty="0"/>
              <a:t>(1)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/>
          <a:srcRect l="25462" t="11261" r="7408" b="66216"/>
          <a:stretch>
            <a:fillRect/>
          </a:stretch>
        </p:blipFill>
        <p:spPr bwMode="auto">
          <a:xfrm>
            <a:off x="2786051" y="2285992"/>
            <a:ext cx="3418308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" name="텍스트 개체 틀 6"/>
          <p:cNvSpPr txBox="1">
            <a:spLocks/>
          </p:cNvSpPr>
          <p:nvPr/>
        </p:nvSpPr>
        <p:spPr>
          <a:xfrm>
            <a:off x="1071539" y="5143513"/>
            <a:ext cx="6858048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dirty="0">
                <a:solidFill>
                  <a:srgbClr val="FF0000"/>
                </a:solidFill>
                <a:sym typeface="Wingdings 2"/>
              </a:rPr>
              <a:t> 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ko-KR" altLang="en-US" dirty="0">
                <a:solidFill>
                  <a:srgbClr val="FF0000"/>
                </a:solidFill>
              </a:rPr>
              <a:t>자동차가 움직일까요</a:t>
            </a:r>
            <a:r>
              <a:rPr lang="en-US" altLang="ko-KR" dirty="0">
                <a:solidFill>
                  <a:srgbClr val="FF0000"/>
                </a:solidFill>
              </a:rPr>
              <a:t>?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1" y="-14290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1" y="-14290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5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9" y="318624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/>
              <a:t>직진</a:t>
            </a:r>
            <a:r>
              <a:rPr lang="en-US" altLang="ko-KR" dirty="0"/>
              <a:t>/</a:t>
            </a:r>
            <a:r>
              <a:rPr lang="ko-KR" altLang="en-US" dirty="0"/>
              <a:t>후진</a:t>
            </a:r>
            <a:r>
              <a:rPr lang="en-US" altLang="ko-KR" dirty="0"/>
              <a:t>(2)</a:t>
            </a: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/>
          <a:srcRect l="25463" t="12387" r="9722" b="61712"/>
          <a:stretch>
            <a:fillRect/>
          </a:stretch>
        </p:blipFill>
        <p:spPr bwMode="auto">
          <a:xfrm>
            <a:off x="3143240" y="1785927"/>
            <a:ext cx="2786083" cy="2288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 l="13888" t="60811" r="30556" b="31306"/>
          <a:stretch>
            <a:fillRect/>
          </a:stretch>
        </p:blipFill>
        <p:spPr bwMode="auto">
          <a:xfrm>
            <a:off x="2857488" y="5072075"/>
            <a:ext cx="3429024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텍스트 개체 틀 6"/>
          <p:cNvSpPr txBox="1">
            <a:spLocks/>
          </p:cNvSpPr>
          <p:nvPr/>
        </p:nvSpPr>
        <p:spPr>
          <a:xfrm>
            <a:off x="1214415" y="1285861"/>
            <a:ext cx="6858048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dirty="0">
                <a:solidFill>
                  <a:srgbClr val="FF0000"/>
                </a:solidFill>
                <a:sym typeface="Wingdings 2"/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ko-KR" altLang="en-US" dirty="0">
                <a:solidFill>
                  <a:srgbClr val="FF0000"/>
                </a:solidFill>
              </a:rPr>
              <a:t>잘 움직이시죠</a:t>
            </a:r>
            <a:r>
              <a:rPr lang="en-US" altLang="ko-KR" dirty="0">
                <a:solidFill>
                  <a:srgbClr val="FF0000"/>
                </a:solidFill>
              </a:rPr>
              <a:t>? </a:t>
            </a:r>
            <a:r>
              <a:rPr lang="ko-KR" altLang="en-US" dirty="0">
                <a:solidFill>
                  <a:srgbClr val="FF0000"/>
                </a:solidFill>
              </a:rPr>
              <a:t>그럼</a:t>
            </a:r>
            <a:r>
              <a:rPr lang="en-US" altLang="ko-KR" dirty="0">
                <a:solidFill>
                  <a:srgbClr val="FF0000"/>
                </a:solidFill>
              </a:rPr>
              <a:t>..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0" name="텍스트 개체 틀 6"/>
          <p:cNvSpPr txBox="1">
            <a:spLocks/>
          </p:cNvSpPr>
          <p:nvPr/>
        </p:nvSpPr>
        <p:spPr>
          <a:xfrm>
            <a:off x="714349" y="4643446"/>
            <a:ext cx="814393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dirty="0">
                <a:solidFill>
                  <a:srgbClr val="FF0000"/>
                </a:solidFill>
                <a:sym typeface="Wingdings 2"/>
              </a:rPr>
              <a:t> 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ko-KR" altLang="en-US" dirty="0">
                <a:solidFill>
                  <a:srgbClr val="FF0000"/>
                </a:solidFill>
              </a:rPr>
              <a:t>아래 블록으로 좌</a:t>
            </a:r>
            <a:r>
              <a:rPr lang="en-US" altLang="ko-KR" dirty="0">
                <a:solidFill>
                  <a:srgbClr val="FF0000"/>
                </a:solidFill>
              </a:rPr>
              <a:t>/</a:t>
            </a:r>
            <a:r>
              <a:rPr lang="ko-KR" altLang="en-US" dirty="0">
                <a:solidFill>
                  <a:srgbClr val="FF0000"/>
                </a:solidFill>
              </a:rPr>
              <a:t>우회전 해보세요</a:t>
            </a:r>
            <a:r>
              <a:rPr lang="en-US" altLang="ko-KR" dirty="0">
                <a:solidFill>
                  <a:srgbClr val="FF0000"/>
                </a:solidFill>
              </a:rPr>
              <a:t>.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1" y="-14290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1" y="-14290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5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9" y="318624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/>
              <a:t>좌회전</a:t>
            </a:r>
            <a:r>
              <a:rPr lang="en-US" altLang="ko-KR" dirty="0"/>
              <a:t>/</a:t>
            </a:r>
            <a:r>
              <a:rPr lang="ko-KR" altLang="en-US" dirty="0"/>
              <a:t>우회전</a:t>
            </a:r>
            <a:endParaRPr lang="en-US" altLang="ko-K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/>
          <a:srcRect l="30093" t="14561" r="9722" b="50112"/>
          <a:stretch/>
        </p:blipFill>
        <p:spPr bwMode="auto">
          <a:xfrm>
            <a:off x="2051721" y="1268760"/>
            <a:ext cx="4476105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3" name="텍스트 개체 틀 9"/>
          <p:cNvSpPr txBox="1">
            <a:spLocks/>
          </p:cNvSpPr>
          <p:nvPr/>
        </p:nvSpPr>
        <p:spPr>
          <a:xfrm>
            <a:off x="469541" y="4645023"/>
            <a:ext cx="3500463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>
                <a:latin typeface="Segoe UI Black" pitchFamily="34" charset="0"/>
                <a:ea typeface="Segoe UI Black" pitchFamily="34" charset="0"/>
              </a:rPr>
              <a:t>UglyBot</a:t>
            </a:r>
          </a:p>
        </p:txBody>
      </p:sp>
      <p:grpSp>
        <p:nvGrpSpPr>
          <p:cNvPr id="2" name="그룹 185"/>
          <p:cNvGrpSpPr/>
          <p:nvPr/>
        </p:nvGrpSpPr>
        <p:grpSpPr>
          <a:xfrm>
            <a:off x="1966033" y="928671"/>
            <a:ext cx="5177737" cy="3071834"/>
            <a:chOff x="1857356" y="857232"/>
            <a:chExt cx="5177737" cy="3071834"/>
          </a:xfrm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0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1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2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3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4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5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6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7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8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9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0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1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2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3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4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5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6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7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8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9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0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1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2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3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4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71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171"/>
            <p:cNvGrpSpPr/>
            <p:nvPr/>
          </p:nvGrpSpPr>
          <p:grpSpPr>
            <a:xfrm>
              <a:off x="5036516" y="1871025"/>
              <a:ext cx="967742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73" name="모서리가 둥근 직사각형 172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4" name="모서리가 둥근 직사각형 173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5" name="모서리가 둥근 직사각형 174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6" name="모서리가 둥근 직사각형 175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7" name="모서리가 둥근 직사각형 176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8" name="모서리가 둥근 직사각형 177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9" name="모서리가 둥근 직사각형 178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0" name="모서리가 둥근 직사각형 179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1" name="모서리가 둥근 직사각형 180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2" name="모서리가 둥근 직사각형 181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72" name="그림 171" descr="로고영문-중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185" name="모서리가 둥근 직사각형 184"/>
          <p:cNvSpPr/>
          <p:nvPr/>
        </p:nvSpPr>
        <p:spPr>
          <a:xfrm>
            <a:off x="3286117" y="5286388"/>
            <a:ext cx="4929223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미션로드주행</a:t>
            </a:r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  <a:endParaRPr lang="ko-KR" altLang="en-US" sz="5000" b="1" dirty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grpSp>
        <p:nvGrpSpPr>
          <p:cNvPr id="4" name="그룹 227"/>
          <p:cNvGrpSpPr/>
          <p:nvPr/>
        </p:nvGrpSpPr>
        <p:grpSpPr>
          <a:xfrm>
            <a:off x="7929587" y="4786322"/>
            <a:ext cx="369869" cy="294369"/>
            <a:chOff x="7713510" y="598221"/>
            <a:chExt cx="460281" cy="366326"/>
          </a:xfrm>
        </p:grpSpPr>
        <p:sp>
          <p:nvSpPr>
            <p:cNvPr id="201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2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3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4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5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6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7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8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9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0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1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2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3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4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5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6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7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8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9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0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1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2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3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4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5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6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7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34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7340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9" y="318624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/>
              <a:t>로드 영상</a:t>
            </a:r>
          </a:p>
        </p:txBody>
      </p:sp>
      <p:grpSp>
        <p:nvGrpSpPr>
          <p:cNvPr id="2" name="그룹 45"/>
          <p:cNvGrpSpPr/>
          <p:nvPr/>
        </p:nvGrpSpPr>
        <p:grpSpPr>
          <a:xfrm>
            <a:off x="7929587" y="500042"/>
            <a:ext cx="652400" cy="1500198"/>
            <a:chOff x="9765149" y="1426965"/>
            <a:chExt cx="855319" cy="1966812"/>
          </a:xfrm>
        </p:grpSpPr>
        <p:grpSp>
          <p:nvGrpSpPr>
            <p:cNvPr id="3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16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7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8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9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0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1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4" name="그룹 34"/>
            <p:cNvGrpSpPr/>
            <p:nvPr/>
          </p:nvGrpSpPr>
          <p:grpSpPr>
            <a:xfrm>
              <a:off x="9765163" y="1426975"/>
              <a:ext cx="855320" cy="553748"/>
              <a:chOff x="14482836" y="4593351"/>
              <a:chExt cx="1044575" cy="676276"/>
            </a:xfrm>
          </p:grpSpPr>
          <p:sp>
            <p:nvSpPr>
              <p:cNvPr id="10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1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2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3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4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5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pic>
        <p:nvPicPr>
          <p:cNvPr id="5" name="주행영상">
            <a:hlinkClick r:id="" action="ppaction://media"/>
            <a:extLst>
              <a:ext uri="{FF2B5EF4-FFF2-40B4-BE49-F238E27FC236}">
                <a16:creationId xmlns="" xmlns:a16="http://schemas.microsoft.com/office/drawing/2014/main" id="{3593CF02-E5FD-49D2-9F27-149109EAC491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857980" y="-12674"/>
            <a:ext cx="5347699" cy="687067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38273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3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4294967295"/>
          </p:nvPr>
        </p:nvSpPr>
        <p:spPr>
          <a:xfrm>
            <a:off x="785818" y="818689"/>
            <a:ext cx="164304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로드맵</a:t>
            </a:r>
            <a:endParaRPr lang="en-US" altLang="ko-KR" dirty="0" smtClean="0"/>
          </a:p>
        </p:txBody>
      </p:sp>
      <p:grpSp>
        <p:nvGrpSpPr>
          <p:cNvPr id="2" name="그룹 45"/>
          <p:cNvGrpSpPr/>
          <p:nvPr/>
        </p:nvGrpSpPr>
        <p:grpSpPr>
          <a:xfrm>
            <a:off x="1142976" y="1428736"/>
            <a:ext cx="652400" cy="1500198"/>
            <a:chOff x="9765149" y="1426965"/>
            <a:chExt cx="855319" cy="1966812"/>
          </a:xfrm>
        </p:grpSpPr>
        <p:grpSp>
          <p:nvGrpSpPr>
            <p:cNvPr id="3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16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7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8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9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0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1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4" name="그룹 34"/>
            <p:cNvGrpSpPr/>
            <p:nvPr/>
          </p:nvGrpSpPr>
          <p:grpSpPr>
            <a:xfrm>
              <a:off x="9765163" y="1426975"/>
              <a:ext cx="855320" cy="553748"/>
              <a:chOff x="14482836" y="4593351"/>
              <a:chExt cx="1044575" cy="676276"/>
            </a:xfrm>
          </p:grpSpPr>
          <p:sp>
            <p:nvSpPr>
              <p:cNvPr id="10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1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2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3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4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5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graphicFrame>
        <p:nvGraphicFramePr>
          <p:cNvPr id="22" name="개체 21"/>
          <p:cNvGraphicFramePr>
            <a:graphicFrameLocks noChangeAspect="1"/>
          </p:cNvGraphicFramePr>
          <p:nvPr/>
        </p:nvGraphicFramePr>
        <p:xfrm>
          <a:off x="3286116" y="0"/>
          <a:ext cx="4887913" cy="6858000"/>
        </p:xfrm>
        <a:graphic>
          <a:graphicData uri="http://schemas.openxmlformats.org/presentationml/2006/ole">
            <p:oleObj spid="_x0000_s2050" name="문서" r:id="rId4" imgW="7037373" imgH="9873237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838273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사용자 지정 1">
      <a:dk1>
        <a:sysClr val="windowText" lastClr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나눔고딕 ExtraBold"/>
        <a:ea typeface="맑은 고딕"/>
        <a:cs typeface=""/>
      </a:majorFont>
      <a:minorFont>
        <a:latin typeface="맑은 고딕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vert="horz" lIns="91440" tIns="45720" rIns="91440" bIns="45720" rtlCol="0" anchor="ctr">
        <a:normAutofit/>
      </a:bodyPr>
      <a:lstStyle>
        <a:defPPr>
          <a:defRPr sz="2000" smtClean="0">
            <a:solidFill>
              <a:schemeClr val="bg1"/>
            </a:solidFill>
            <a:latin typeface="나눔고딕 ExtraBold" panose="020D0904000000000000" pitchFamily="50" charset="-127"/>
            <a:ea typeface="나눔고딕 ExtraBold" panose="020D0904000000000000" pitchFamily="50" charset="-127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headEnd type="arrow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23832</TotalTime>
  <Words>147</Words>
  <Application>Microsoft Office PowerPoint</Application>
  <PresentationFormat>화면 슬라이드 쇼(4:3)</PresentationFormat>
  <Paragraphs>39</Paragraphs>
  <Slides>15</Slides>
  <Notes>8</Notes>
  <HiddenSlides>0</HiddenSlides>
  <MMClips>2</MMClips>
  <ScaleCrop>false</ScaleCrop>
  <HeadingPairs>
    <vt:vector size="6" baseType="variant">
      <vt:variant>
        <vt:lpstr>테마</vt:lpstr>
      </vt:variant>
      <vt:variant>
        <vt:i4>4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15</vt:i4>
      </vt:variant>
    </vt:vector>
  </HeadingPairs>
  <TitlesOfParts>
    <vt:vector size="20" baseType="lpstr">
      <vt:lpstr>Office 테마</vt:lpstr>
      <vt:lpstr>1_디자인 사용자 지정</vt:lpstr>
      <vt:lpstr>디자인 사용자 지정</vt:lpstr>
      <vt:lpstr>2_디자인 사용자 지정</vt:lpstr>
      <vt:lpstr>문서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mycom007</dc:creator>
  <cp:lastModifiedBy>Windows 사용자</cp:lastModifiedBy>
  <cp:revision>4054</cp:revision>
  <cp:lastPrinted>2023-05-29T14:11:59Z</cp:lastPrinted>
  <dcterms:created xsi:type="dcterms:W3CDTF">2016-03-30T04:54:04Z</dcterms:created>
  <dcterms:modified xsi:type="dcterms:W3CDTF">2023-11-01T06:34:09Z</dcterms:modified>
</cp:coreProperties>
</file>