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1"/>
  </p:notesMasterIdLst>
  <p:handoutMasterIdLst>
    <p:handoutMasterId r:id="rId22"/>
  </p:handoutMasterIdLst>
  <p:sldIdLst>
    <p:sldId id="258" r:id="rId5"/>
    <p:sldId id="607" r:id="rId6"/>
    <p:sldId id="620" r:id="rId7"/>
    <p:sldId id="616" r:id="rId8"/>
    <p:sldId id="608" r:id="rId9"/>
    <p:sldId id="610" r:id="rId10"/>
    <p:sldId id="611" r:id="rId11"/>
    <p:sldId id="617" r:id="rId12"/>
    <p:sldId id="613" r:id="rId13"/>
    <p:sldId id="618" r:id="rId14"/>
    <p:sldId id="621" r:id="rId15"/>
    <p:sldId id="622" r:id="rId16"/>
    <p:sldId id="623" r:id="rId17"/>
    <p:sldId id="614" r:id="rId18"/>
    <p:sldId id="619" r:id="rId19"/>
    <p:sldId id="624" r:id="rId20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555A6"/>
    <a:srgbClr val="FF9801"/>
    <a:srgbClr val="FFC000"/>
    <a:srgbClr val="CC3399"/>
    <a:srgbClr val="009900"/>
    <a:srgbClr val="E2A028"/>
    <a:srgbClr val="C87700"/>
    <a:srgbClr val="33CC33"/>
    <a:srgbClr val="5FBDAD"/>
    <a:srgbClr val="9BCFD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26" autoAdjust="0"/>
    <p:restoredTop sz="95602" autoAdjust="0"/>
  </p:normalViewPr>
  <p:slideViewPr>
    <p:cSldViewPr>
      <p:cViewPr>
        <p:scale>
          <a:sx n="110" d="100"/>
          <a:sy n="110" d="100"/>
        </p:scale>
        <p:origin x="-1644" y="-96"/>
      </p:cViewPr>
      <p:guideLst>
        <p:guide orient="horz" pos="1620"/>
        <p:guide orient="horz" pos="2160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7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" name="그룹 4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3" name="직사각형 42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4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5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46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2983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5283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75201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31034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68253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80836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10124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8628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0813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16" name="타원 15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7"/>
            <p:cNvGrpSpPr/>
            <p:nvPr userDrawn="1"/>
          </p:nvGrpSpPr>
          <p:grpSpPr>
            <a:xfrm rot="5400000" flipV="1">
              <a:off x="9088452" y="542639"/>
              <a:ext cx="1054514" cy="558689"/>
              <a:chOff x="1038349" y="4530080"/>
              <a:chExt cx="1411288" cy="747713"/>
            </a:xfrm>
          </p:grpSpPr>
          <p:sp>
            <p:nvSpPr>
              <p:cNvPr id="18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23" name="직선 연결선 22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6680558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097548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563243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538132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707538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94939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83384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012472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951944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2585534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34125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9180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639143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09029683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8818539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05164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63100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584525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5706522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smtClean="0"/>
              <a:t>설명설명</a:t>
            </a:r>
            <a:endParaRPr lang="en-US" altLang="ko-KR" smtClean="0"/>
          </a:p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2973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15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직사각형 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49" name="그룹 48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0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91" name="그룹 190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모서리가 둥근 직사각형 20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모서리가 둥근 직사각형 20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2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3" name="모서리가 둥근 직사각형 202"/>
          <p:cNvSpPr/>
          <p:nvPr/>
        </p:nvSpPr>
        <p:spPr>
          <a:xfrm>
            <a:off x="3143240" y="5286388"/>
            <a:ext cx="5072098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조립하기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04" name="그룹 203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5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0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1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2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7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페이퍼 토이 조립</a:t>
            </a:r>
          </a:p>
        </p:txBody>
      </p:sp>
      <p:pic>
        <p:nvPicPr>
          <p:cNvPr id="17" name="그림 16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901368"/>
            <a:ext cx="6215106" cy="5956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 cstate="print"/>
          <a:srcRect l="26042" t="17361" r="21874" b="28075"/>
          <a:stretch>
            <a:fillRect/>
          </a:stretch>
        </p:blipFill>
        <p:spPr bwMode="auto">
          <a:xfrm>
            <a:off x="3000364" y="3071810"/>
            <a:ext cx="2727633" cy="214314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모서리가 둥근 직사각형 58"/>
          <p:cNvSpPr/>
          <p:nvPr/>
        </p:nvSpPr>
        <p:spPr>
          <a:xfrm>
            <a:off x="1714480" y="1428736"/>
            <a:ext cx="7286676" cy="78581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8. </a:t>
            </a:r>
            <a:r>
              <a:rPr lang="ko-KR" altLang="en-US" dirty="0" smtClean="0"/>
              <a:t>블루투스 </a:t>
            </a:r>
            <a:r>
              <a:rPr lang="ko-KR" altLang="en-US" dirty="0" smtClean="0"/>
              <a:t>연결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142844" y="1500174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1578943" y="1571612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423690" y="1714488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앱 </a:t>
            </a: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실</a:t>
            </a: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행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5" name="오각형 24"/>
          <p:cNvSpPr/>
          <p:nvPr/>
        </p:nvSpPr>
        <p:spPr>
          <a:xfrm>
            <a:off x="142844" y="2751345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7" name="speed"/>
          <p:cNvSpPr txBox="1">
            <a:spLocks noChangeArrowheads="1"/>
          </p:cNvSpPr>
          <p:nvPr/>
        </p:nvSpPr>
        <p:spPr bwMode="auto">
          <a:xfrm>
            <a:off x="1507505" y="2851951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285720" y="2966728"/>
            <a:ext cx="1428760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4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블루투스 연결</a:t>
            </a:r>
            <a:endParaRPr lang="en-US" altLang="ko-KR" sz="14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pic>
        <p:nvPicPr>
          <p:cNvPr id="2056" name="Picture 8" descr="D:\backup\191111_창업지원자료\기획\디자인\JCBlock\icon\주니랩아이콘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500174"/>
            <a:ext cx="714380" cy="667208"/>
          </a:xfrm>
          <a:prstGeom prst="rect">
            <a:avLst/>
          </a:prstGeom>
          <a:noFill/>
        </p:spPr>
      </p:pic>
      <p:sp>
        <p:nvSpPr>
          <p:cNvPr id="29" name="텍스트 개체 틀 6"/>
          <p:cNvSpPr txBox="1">
            <a:spLocks/>
          </p:cNvSpPr>
          <p:nvPr/>
        </p:nvSpPr>
        <p:spPr>
          <a:xfrm>
            <a:off x="3857620" y="1643050"/>
            <a:ext cx="22145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altLang="ko-KR" sz="1800" dirty="0" smtClean="0"/>
              <a:t>“</a:t>
            </a:r>
            <a:r>
              <a:rPr lang="en-US" altLang="ko-KR" sz="1800" u="sng" dirty="0" err="1" smtClean="0">
                <a:solidFill>
                  <a:srgbClr val="FF0000"/>
                </a:solidFill>
              </a:rPr>
              <a:t>Jcblock</a:t>
            </a:r>
            <a:r>
              <a:rPr lang="en-US" altLang="ko-KR" sz="1800" dirty="0" smtClean="0"/>
              <a:t>”</a:t>
            </a:r>
            <a:r>
              <a:rPr lang="ko-KR" altLang="en-US" sz="1800" dirty="0" smtClean="0"/>
              <a:t>을 </a:t>
            </a:r>
            <a:r>
              <a:rPr lang="ko-KR" altLang="en-US" sz="1800" dirty="0" smtClean="0"/>
              <a:t>실행</a:t>
            </a:r>
            <a:endParaRPr lang="ko-KR" altLang="en-US" sz="1800" dirty="0" smtClean="0"/>
          </a:p>
        </p:txBody>
      </p:sp>
      <p:pic>
        <p:nvPicPr>
          <p:cNvPr id="30" name="그림 29"/>
          <p:cNvPicPr/>
          <p:nvPr/>
        </p:nvPicPr>
        <p:blipFill>
          <a:blip r:embed="rId3" cstate="print"/>
          <a:srcRect t="9739"/>
          <a:stretch>
            <a:fillRect/>
          </a:stretch>
        </p:blipFill>
        <p:spPr bwMode="auto">
          <a:xfrm rot="5400000">
            <a:off x="287952" y="3998273"/>
            <a:ext cx="1857390" cy="2147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Oval 2"/>
          <p:cNvSpPr>
            <a:spLocks noChangeArrowheads="1"/>
          </p:cNvSpPr>
          <p:nvPr/>
        </p:nvSpPr>
        <p:spPr bwMode="auto">
          <a:xfrm>
            <a:off x="285720" y="4643445"/>
            <a:ext cx="522390" cy="500067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/>
          <a:srcRect b="51351"/>
          <a:stretch>
            <a:fillRect/>
          </a:stretch>
        </p:blipFill>
        <p:spPr bwMode="auto">
          <a:xfrm>
            <a:off x="2428860" y="4143380"/>
            <a:ext cx="228601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Oval 2"/>
          <p:cNvSpPr>
            <a:spLocks noChangeArrowheads="1"/>
          </p:cNvSpPr>
          <p:nvPr/>
        </p:nvSpPr>
        <p:spPr bwMode="auto">
          <a:xfrm>
            <a:off x="4117494" y="4091624"/>
            <a:ext cx="357190" cy="392909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rgbClr val="C00000"/>
              </a:solidFill>
            </a:endParaRP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/>
          <a:srcRect b="37500"/>
          <a:stretch>
            <a:fillRect/>
          </a:stretch>
        </p:blipFill>
        <p:spPr bwMode="auto">
          <a:xfrm>
            <a:off x="4786314" y="4143380"/>
            <a:ext cx="20574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Oval 2"/>
          <p:cNvSpPr>
            <a:spLocks noChangeArrowheads="1"/>
          </p:cNvSpPr>
          <p:nvPr/>
        </p:nvSpPr>
        <p:spPr bwMode="auto">
          <a:xfrm>
            <a:off x="4992002" y="5767720"/>
            <a:ext cx="214314" cy="23574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 cstate="print"/>
          <a:srcRect b="37500"/>
          <a:stretch>
            <a:fillRect/>
          </a:stretch>
        </p:blipFill>
        <p:spPr bwMode="auto">
          <a:xfrm>
            <a:off x="6929454" y="4143380"/>
            <a:ext cx="20574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Oval 2"/>
          <p:cNvSpPr>
            <a:spLocks noChangeArrowheads="1"/>
          </p:cNvSpPr>
          <p:nvPr/>
        </p:nvSpPr>
        <p:spPr bwMode="auto">
          <a:xfrm>
            <a:off x="8429652" y="4071942"/>
            <a:ext cx="357190" cy="392909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35" name="텍스트 개체 틀 6"/>
          <p:cNvSpPr txBox="1">
            <a:spLocks/>
          </p:cNvSpPr>
          <p:nvPr/>
        </p:nvSpPr>
        <p:spPr>
          <a:xfrm>
            <a:off x="357158" y="3786190"/>
            <a:ext cx="150019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sz="1400" dirty="0" smtClean="0">
                <a:solidFill>
                  <a:srgbClr val="1555A6"/>
                </a:solidFill>
              </a:rPr>
              <a:t> </a:t>
            </a:r>
            <a:r>
              <a:rPr lang="ko-KR" altLang="en-US" sz="1400" dirty="0" smtClean="0">
                <a:solidFill>
                  <a:srgbClr val="1555A6"/>
                </a:solidFill>
              </a:rPr>
              <a:t>전원켜기</a:t>
            </a:r>
          </a:p>
        </p:txBody>
      </p:sp>
      <p:sp>
        <p:nvSpPr>
          <p:cNvPr id="36" name="텍스트 개체 틀 6"/>
          <p:cNvSpPr txBox="1">
            <a:spLocks/>
          </p:cNvSpPr>
          <p:nvPr/>
        </p:nvSpPr>
        <p:spPr>
          <a:xfrm>
            <a:off x="2214546" y="3786190"/>
            <a:ext cx="250033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블루투스 아이콘 클릭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37" name="텍스트 개체 틀 6"/>
          <p:cNvSpPr txBox="1">
            <a:spLocks/>
          </p:cNvSpPr>
          <p:nvPr/>
        </p:nvSpPr>
        <p:spPr>
          <a:xfrm>
            <a:off x="4786314" y="3786190"/>
            <a:ext cx="200026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 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디바이스 선택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38" name="텍스트 개체 틀 6"/>
          <p:cNvSpPr txBox="1">
            <a:spLocks/>
          </p:cNvSpPr>
          <p:nvPr/>
        </p:nvSpPr>
        <p:spPr>
          <a:xfrm>
            <a:off x="7572396" y="5072074"/>
            <a:ext cx="1214446" cy="3046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900" dirty="0" smtClean="0">
                <a:solidFill>
                  <a:srgbClr val="C00000"/>
                </a:solidFill>
              </a:rPr>
              <a:t>연결 성공시 아이콘 </a:t>
            </a:r>
            <a:endParaRPr lang="en-US" altLang="ko-KR" sz="900" dirty="0" smtClean="0">
              <a:solidFill>
                <a:srgbClr val="C00000"/>
              </a:solidFill>
            </a:endParaRPr>
          </a:p>
          <a:p>
            <a:pPr algn="ctr">
              <a:spcBef>
                <a:spcPct val="20000"/>
              </a:spcBef>
              <a:defRPr/>
            </a:pPr>
            <a:r>
              <a:rPr lang="ko-KR" altLang="en-US" sz="900" dirty="0" smtClean="0">
                <a:solidFill>
                  <a:srgbClr val="C00000"/>
                </a:solidFill>
              </a:rPr>
              <a:t>파란색으로 표시됨</a:t>
            </a:r>
          </a:p>
        </p:txBody>
      </p:sp>
      <p:sp>
        <p:nvSpPr>
          <p:cNvPr id="39" name="텍스트 개체 틀 6"/>
          <p:cNvSpPr txBox="1">
            <a:spLocks/>
          </p:cNvSpPr>
          <p:nvPr/>
        </p:nvSpPr>
        <p:spPr>
          <a:xfrm>
            <a:off x="7000892" y="3786190"/>
            <a:ext cx="200026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블루투스 연결확인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47" name="Freeform 292"/>
          <p:cNvSpPr>
            <a:spLocks/>
          </p:cNvSpPr>
          <p:nvPr/>
        </p:nvSpPr>
        <p:spPr bwMode="auto">
          <a:xfrm flipH="1">
            <a:off x="6357946" y="2638986"/>
            <a:ext cx="2056201" cy="85725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EE3C30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2" name="그룹 47"/>
          <p:cNvGrpSpPr/>
          <p:nvPr/>
        </p:nvGrpSpPr>
        <p:grpSpPr>
          <a:xfrm>
            <a:off x="8215338" y="3067614"/>
            <a:ext cx="539558" cy="647138"/>
            <a:chOff x="1641476" y="5703888"/>
            <a:chExt cx="1035050" cy="1241425"/>
          </a:xfrm>
        </p:grpSpPr>
        <p:sp>
          <p:nvSpPr>
            <p:cNvPr id="49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8" name="텍스트 개체 틀 6"/>
          <p:cNvSpPr txBox="1">
            <a:spLocks/>
          </p:cNvSpPr>
          <p:nvPr/>
        </p:nvSpPr>
        <p:spPr>
          <a:xfrm>
            <a:off x="6643702" y="2853300"/>
            <a:ext cx="1571636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900" dirty="0" smtClean="0">
                <a:solidFill>
                  <a:schemeClr val="bg1"/>
                </a:solidFill>
              </a:rPr>
              <a:t>구글정책으로 </a:t>
            </a:r>
            <a:r>
              <a:rPr lang="ko-KR" altLang="en-US" sz="900" dirty="0" smtClean="0">
                <a:solidFill>
                  <a:srgbClr val="FFFF00"/>
                </a:solidFill>
              </a:rPr>
              <a:t>블루투스와 위치정보를 함께 켜놓고 실행</a:t>
            </a:r>
            <a:r>
              <a:rPr lang="ko-KR" altLang="en-US" sz="900" dirty="0" smtClean="0">
                <a:solidFill>
                  <a:schemeClr val="bg1"/>
                </a:solidFill>
              </a:rPr>
              <a:t>해야 정상동작합니다</a:t>
            </a:r>
            <a:r>
              <a:rPr lang="en-US" altLang="ko-KR" sz="9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r="8333" b="60811"/>
          <a:stretch>
            <a:fillRect/>
          </a:stretch>
        </p:blipFill>
        <p:spPr bwMode="auto">
          <a:xfrm>
            <a:off x="6357950" y="1428736"/>
            <a:ext cx="2520007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9. </a:t>
            </a:r>
            <a:r>
              <a:rPr lang="ko-KR" altLang="en-US" dirty="0" smtClean="0"/>
              <a:t>작동하기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 r="8434" b="61845"/>
          <a:stretch>
            <a:fillRect/>
          </a:stretch>
        </p:blipFill>
        <p:spPr bwMode="auto">
          <a:xfrm>
            <a:off x="3499285" y="1428736"/>
            <a:ext cx="2501475" cy="214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 r="9200" b="60363"/>
          <a:stretch>
            <a:fillRect/>
          </a:stretch>
        </p:blipFill>
        <p:spPr bwMode="auto">
          <a:xfrm>
            <a:off x="464429" y="1428736"/>
            <a:ext cx="2501475" cy="224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/>
          <a:srcRect r="9200" b="62164"/>
          <a:stretch>
            <a:fillRect/>
          </a:stretch>
        </p:blipFill>
        <p:spPr bwMode="auto">
          <a:xfrm>
            <a:off x="1125632" y="4305432"/>
            <a:ext cx="2501475" cy="214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그림 17"/>
          <p:cNvPicPr/>
          <p:nvPr/>
        </p:nvPicPr>
        <p:blipFill>
          <a:blip r:embed="rId6"/>
          <a:srcRect b="7185"/>
          <a:stretch>
            <a:fillRect/>
          </a:stretch>
        </p:blipFill>
        <p:spPr bwMode="auto">
          <a:xfrm rot="16200000">
            <a:off x="5261340" y="3382143"/>
            <a:ext cx="2030709" cy="387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타원 24"/>
          <p:cNvSpPr/>
          <p:nvPr/>
        </p:nvSpPr>
        <p:spPr>
          <a:xfrm>
            <a:off x="214282" y="2804547"/>
            <a:ext cx="625369" cy="1000590"/>
          </a:xfrm>
          <a:prstGeom prst="ellipse">
            <a:avLst/>
          </a:prstGeom>
          <a:noFill/>
          <a:ln w="635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3374211" y="1553810"/>
            <a:ext cx="1000590" cy="750442"/>
          </a:xfrm>
          <a:prstGeom prst="ellipse">
            <a:avLst/>
          </a:prstGeom>
          <a:noFill/>
          <a:ln w="635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7071872" y="1846088"/>
            <a:ext cx="1000590" cy="375221"/>
          </a:xfrm>
          <a:prstGeom prst="ellipse">
            <a:avLst/>
          </a:prstGeom>
          <a:noFill/>
          <a:ln w="635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9" name="타원 28"/>
          <p:cNvSpPr/>
          <p:nvPr/>
        </p:nvSpPr>
        <p:spPr>
          <a:xfrm>
            <a:off x="2294747" y="4222489"/>
            <a:ext cx="581917" cy="500295"/>
          </a:xfrm>
          <a:prstGeom prst="ellipse">
            <a:avLst/>
          </a:prstGeom>
          <a:noFill/>
          <a:ln w="635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2" name="speed"/>
          <p:cNvSpPr txBox="1">
            <a:spLocks noChangeArrowheads="1"/>
          </p:cNvSpPr>
          <p:nvPr/>
        </p:nvSpPr>
        <p:spPr bwMode="auto">
          <a:xfrm>
            <a:off x="71406" y="1214422"/>
            <a:ext cx="645233" cy="470898"/>
          </a:xfrm>
          <a:prstGeom prst="rect">
            <a:avLst/>
          </a:prstGeom>
          <a:solidFill>
            <a:srgbClr val="FF9801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3400" b="1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speed"/>
          <p:cNvSpPr txBox="1">
            <a:spLocks noChangeArrowheads="1"/>
          </p:cNvSpPr>
          <p:nvPr/>
        </p:nvSpPr>
        <p:spPr bwMode="auto">
          <a:xfrm>
            <a:off x="3194357" y="1214422"/>
            <a:ext cx="645233" cy="470898"/>
          </a:xfrm>
          <a:prstGeom prst="rect">
            <a:avLst/>
          </a:prstGeom>
          <a:solidFill>
            <a:srgbClr val="FF9801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3400" b="1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6143636" y="1214422"/>
            <a:ext cx="645233" cy="470898"/>
          </a:xfrm>
          <a:prstGeom prst="rect">
            <a:avLst/>
          </a:prstGeom>
          <a:solidFill>
            <a:srgbClr val="FF9801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03</a:t>
            </a:r>
            <a:endParaRPr lang="en-US" altLang="ko-KR" sz="3400" b="1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6" name="speed"/>
          <p:cNvSpPr txBox="1">
            <a:spLocks noChangeArrowheads="1"/>
          </p:cNvSpPr>
          <p:nvPr/>
        </p:nvSpPr>
        <p:spPr bwMode="auto">
          <a:xfrm>
            <a:off x="857224" y="4029672"/>
            <a:ext cx="645233" cy="470898"/>
          </a:xfrm>
          <a:prstGeom prst="rect">
            <a:avLst/>
          </a:prstGeom>
          <a:solidFill>
            <a:srgbClr val="FF9801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04</a:t>
            </a:r>
            <a:endParaRPr lang="en-US" altLang="ko-KR" sz="3400" b="1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speed"/>
          <p:cNvSpPr txBox="1">
            <a:spLocks noChangeArrowheads="1"/>
          </p:cNvSpPr>
          <p:nvPr/>
        </p:nvSpPr>
        <p:spPr bwMode="auto">
          <a:xfrm>
            <a:off x="4084011" y="4000504"/>
            <a:ext cx="645233" cy="470898"/>
          </a:xfrm>
          <a:prstGeom prst="rect">
            <a:avLst/>
          </a:prstGeom>
          <a:solidFill>
            <a:srgbClr val="FF9801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05</a:t>
            </a:r>
            <a:endParaRPr lang="en-US" altLang="ko-KR" sz="3400" b="1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9. </a:t>
            </a:r>
            <a:r>
              <a:rPr lang="ko-KR" altLang="en-US" dirty="0" smtClean="0"/>
              <a:t>작동하기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85926"/>
            <a:ext cx="7334242" cy="4351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625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수업 보조 설명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28670"/>
            <a:ext cx="3907155" cy="508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2517" y="980140"/>
            <a:ext cx="3747135" cy="5020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928670"/>
            <a:ext cx="4040505" cy="516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 b="4148"/>
          <a:stretch>
            <a:fillRect/>
          </a:stretch>
        </p:blipFill>
        <p:spPr bwMode="auto">
          <a:xfrm>
            <a:off x="428596" y="928670"/>
            <a:ext cx="399383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앱 설치하기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285852" y="4214818"/>
            <a:ext cx="6500858" cy="142876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Picture 8" descr="D:\backup\191111_창업지원자료\기획\디자인\JCBlock\icon\주니랩아이콘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857364"/>
            <a:ext cx="2076025" cy="1938940"/>
          </a:xfrm>
          <a:prstGeom prst="rect">
            <a:avLst/>
          </a:prstGeom>
          <a:noFill/>
        </p:spPr>
      </p:pic>
      <p:sp>
        <p:nvSpPr>
          <p:cNvPr id="11" name="텍스트 개체 틀 6"/>
          <p:cNvSpPr txBox="1">
            <a:spLocks/>
          </p:cNvSpPr>
          <p:nvPr/>
        </p:nvSpPr>
        <p:spPr>
          <a:xfrm>
            <a:off x="2143108" y="4500570"/>
            <a:ext cx="4714908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ko-KR" altLang="en-US" sz="3000" dirty="0" smtClean="0"/>
              <a:t>안드로이드 </a:t>
            </a:r>
            <a:r>
              <a:rPr lang="en-US" altLang="ko-KR" sz="3000" dirty="0" smtClean="0"/>
              <a:t>Play</a:t>
            </a:r>
            <a:r>
              <a:rPr lang="ko-KR" altLang="en-US" sz="3000" dirty="0" smtClean="0"/>
              <a:t>스토어 </a:t>
            </a:r>
            <a:endParaRPr lang="en-US" altLang="ko-KR" sz="3000" dirty="0" smtClean="0"/>
          </a:p>
          <a:p>
            <a:pPr algn="ctr">
              <a:spcBef>
                <a:spcPct val="20000"/>
              </a:spcBef>
              <a:defRPr/>
            </a:pPr>
            <a:r>
              <a:rPr lang="ko-KR" altLang="en-US" sz="3000" dirty="0" smtClean="0"/>
              <a:t> </a:t>
            </a:r>
            <a:r>
              <a:rPr lang="ko-KR" altLang="en-US" sz="3000" dirty="0" smtClean="0"/>
              <a:t>아이폰 </a:t>
            </a:r>
            <a:r>
              <a:rPr lang="en-US" altLang="ko-KR" sz="3000" dirty="0" smtClean="0"/>
              <a:t>App</a:t>
            </a:r>
            <a:r>
              <a:rPr lang="ko-KR" altLang="en-US" sz="3000" dirty="0" smtClean="0"/>
              <a:t>스토어</a:t>
            </a:r>
            <a:endParaRPr lang="en-US" altLang="ko-KR" sz="3000" dirty="0" smtClean="0"/>
          </a:p>
        </p:txBody>
      </p:sp>
      <p:sp>
        <p:nvSpPr>
          <p:cNvPr id="12" name="텍스트 개체 틀 6"/>
          <p:cNvSpPr txBox="1">
            <a:spLocks/>
          </p:cNvSpPr>
          <p:nvPr/>
        </p:nvSpPr>
        <p:spPr>
          <a:xfrm>
            <a:off x="2357422" y="2143116"/>
            <a:ext cx="5000660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8000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sz="8000" dirty="0" smtClean="0">
                <a:solidFill>
                  <a:srgbClr val="FF0000"/>
                </a:solidFill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</a:rPr>
              <a:t>Jcblock</a:t>
            </a:r>
            <a:endParaRPr lang="ko-KR" altLang="en-US" sz="8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0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미니기어 꽂기</a:t>
            </a:r>
          </a:p>
        </p:txBody>
      </p:sp>
      <p:sp>
        <p:nvSpPr>
          <p:cNvPr id="68" name="텍스트 개체 틀 6"/>
          <p:cNvSpPr txBox="1">
            <a:spLocks/>
          </p:cNvSpPr>
          <p:nvPr/>
        </p:nvSpPr>
        <p:spPr>
          <a:xfrm>
            <a:off x="1285852" y="5929330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기어 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ko-KR" altLang="en-US" dirty="0" smtClean="0">
                <a:solidFill>
                  <a:srgbClr val="FF0000"/>
                </a:solidFill>
              </a:rPr>
              <a:t>개 준비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3080688" cy="285752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500174"/>
            <a:ext cx="4000528" cy="417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기어박스 </a:t>
            </a:r>
          </a:p>
        </p:txBody>
      </p:sp>
      <p:pic>
        <p:nvPicPr>
          <p:cNvPr id="51" name="그림 50"/>
          <p:cNvPicPr/>
          <p:nvPr/>
        </p:nvPicPr>
        <p:blipFill>
          <a:blip r:embed="rId2"/>
          <a:srcRect l="22661" t="17562"/>
          <a:stretch>
            <a:fillRect/>
          </a:stretch>
        </p:blipFill>
        <p:spPr bwMode="auto">
          <a:xfrm flipV="1">
            <a:off x="223912" y="2571357"/>
            <a:ext cx="2857520" cy="3143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그림 5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224308" y="2571357"/>
            <a:ext cx="289098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그림 53"/>
          <p:cNvPicPr/>
          <p:nvPr/>
        </p:nvPicPr>
        <p:blipFill>
          <a:blip r:embed="rId4"/>
          <a:srcRect l="32570" r="4592"/>
          <a:stretch>
            <a:fillRect/>
          </a:stretch>
        </p:blipFill>
        <p:spPr bwMode="auto">
          <a:xfrm rot="10800000" flipH="1">
            <a:off x="6224704" y="2571357"/>
            <a:ext cx="263357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오각형 55"/>
          <p:cNvSpPr/>
          <p:nvPr/>
        </p:nvSpPr>
        <p:spPr>
          <a:xfrm>
            <a:off x="223912" y="1856977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7" name="speed"/>
          <p:cNvSpPr txBox="1">
            <a:spLocks noChangeArrowheads="1"/>
          </p:cNvSpPr>
          <p:nvPr/>
        </p:nvSpPr>
        <p:spPr bwMode="auto">
          <a:xfrm>
            <a:off x="1578943" y="1950037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8" name="speed"/>
          <p:cNvSpPr txBox="1">
            <a:spLocks noChangeArrowheads="1"/>
          </p:cNvSpPr>
          <p:nvPr/>
        </p:nvSpPr>
        <p:spPr bwMode="auto">
          <a:xfrm>
            <a:off x="423690" y="2072716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기어박스</a:t>
            </a:r>
            <a:r>
              <a:rPr lang="en-US" altLang="ko-KR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(-)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59" name="오각형 58"/>
          <p:cNvSpPr/>
          <p:nvPr/>
        </p:nvSpPr>
        <p:spPr>
          <a:xfrm>
            <a:off x="3295746" y="1856977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60" name="speed"/>
          <p:cNvSpPr txBox="1">
            <a:spLocks noChangeArrowheads="1"/>
          </p:cNvSpPr>
          <p:nvPr/>
        </p:nvSpPr>
        <p:spPr bwMode="auto">
          <a:xfrm>
            <a:off x="4650777" y="1950037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1" name="speed"/>
          <p:cNvSpPr txBox="1">
            <a:spLocks noChangeArrowheads="1"/>
          </p:cNvSpPr>
          <p:nvPr/>
        </p:nvSpPr>
        <p:spPr bwMode="auto">
          <a:xfrm>
            <a:off x="3495524" y="2072716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기어박스</a:t>
            </a:r>
            <a:r>
              <a:rPr lang="en-US" altLang="ko-KR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(+)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65" name="오각형 64"/>
          <p:cNvSpPr/>
          <p:nvPr/>
        </p:nvSpPr>
        <p:spPr>
          <a:xfrm>
            <a:off x="6224705" y="1822264"/>
            <a:ext cx="2428892" cy="606217"/>
          </a:xfrm>
          <a:prstGeom prst="homePlate">
            <a:avLst/>
          </a:pr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66" name="speed"/>
          <p:cNvSpPr txBox="1">
            <a:spLocks noChangeArrowheads="1"/>
          </p:cNvSpPr>
          <p:nvPr/>
        </p:nvSpPr>
        <p:spPr bwMode="auto">
          <a:xfrm>
            <a:off x="6367581" y="2008479"/>
            <a:ext cx="1365916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기어박스  결합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67" name="speed"/>
          <p:cNvSpPr txBox="1">
            <a:spLocks noChangeArrowheads="1"/>
          </p:cNvSpPr>
          <p:nvPr/>
        </p:nvSpPr>
        <p:spPr bwMode="auto">
          <a:xfrm>
            <a:off x="7796341" y="1915324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03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8" name="텍스트 개체 틀 6"/>
          <p:cNvSpPr txBox="1">
            <a:spLocks/>
          </p:cNvSpPr>
          <p:nvPr/>
        </p:nvSpPr>
        <p:spPr>
          <a:xfrm>
            <a:off x="1285852" y="5929330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기어박스 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ko-KR" altLang="en-US" dirty="0" smtClean="0">
                <a:solidFill>
                  <a:srgbClr val="FF0000"/>
                </a:solidFill>
              </a:rPr>
              <a:t>개 준비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기어박스 탑재 </a:t>
            </a:r>
          </a:p>
        </p:txBody>
      </p:sp>
      <p:pic>
        <p:nvPicPr>
          <p:cNvPr id="16" name="그림 15"/>
          <p:cNvPicPr/>
          <p:nvPr/>
        </p:nvPicPr>
        <p:blipFill>
          <a:blip r:embed="rId2"/>
          <a:srcRect l="10018" r="2576"/>
          <a:stretch>
            <a:fillRect/>
          </a:stretch>
        </p:blipFill>
        <p:spPr bwMode="auto">
          <a:xfrm>
            <a:off x="3571868" y="1428736"/>
            <a:ext cx="3500462" cy="4866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그림 16"/>
          <p:cNvPicPr/>
          <p:nvPr/>
        </p:nvPicPr>
        <p:blipFill>
          <a:blip r:embed="rId3"/>
          <a:srcRect l="6138" r="3836"/>
          <a:stretch>
            <a:fillRect/>
          </a:stretch>
        </p:blipFill>
        <p:spPr bwMode="auto">
          <a:xfrm>
            <a:off x="285720" y="1428736"/>
            <a:ext cx="314327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Oval 2"/>
          <p:cNvSpPr>
            <a:spLocks noChangeArrowheads="1"/>
          </p:cNvSpPr>
          <p:nvPr/>
        </p:nvSpPr>
        <p:spPr bwMode="auto">
          <a:xfrm>
            <a:off x="642910" y="3898919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9" name="Oval 2"/>
          <p:cNvSpPr>
            <a:spLocks noChangeArrowheads="1"/>
          </p:cNvSpPr>
          <p:nvPr/>
        </p:nvSpPr>
        <p:spPr bwMode="auto">
          <a:xfrm>
            <a:off x="571472" y="5399117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" name="Oval 2"/>
          <p:cNvSpPr>
            <a:spLocks noChangeArrowheads="1"/>
          </p:cNvSpPr>
          <p:nvPr/>
        </p:nvSpPr>
        <p:spPr bwMode="auto">
          <a:xfrm>
            <a:off x="2573490" y="3898919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2" name="Oval 2"/>
          <p:cNvSpPr>
            <a:spLocks noChangeArrowheads="1"/>
          </p:cNvSpPr>
          <p:nvPr/>
        </p:nvSpPr>
        <p:spPr bwMode="auto">
          <a:xfrm>
            <a:off x="2571736" y="5429264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3" name="그림 2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3214686"/>
            <a:ext cx="1781186" cy="170022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27" name="AutoShape 3"/>
          <p:cNvCxnSpPr>
            <a:cxnSpLocks noChangeShapeType="1"/>
            <a:endCxn id="23" idx="4"/>
          </p:cNvCxnSpPr>
          <p:nvPr/>
        </p:nvCxnSpPr>
        <p:spPr bwMode="auto">
          <a:xfrm flipV="1">
            <a:off x="6572264" y="4914909"/>
            <a:ext cx="1390659" cy="728669"/>
          </a:xfrm>
          <a:prstGeom prst="bentConnector2">
            <a:avLst/>
          </a:prstGeom>
          <a:noFill/>
          <a:ln w="63500">
            <a:solidFill>
              <a:srgbClr val="FF9900"/>
            </a:solidFill>
            <a:miter lim="800000"/>
            <a:headEnd type="oval" w="med" len="sm"/>
            <a:tailEnd type="triangle" w="lg" len="med"/>
          </a:ln>
        </p:spPr>
      </p:cxnSp>
      <p:sp>
        <p:nvSpPr>
          <p:cNvPr id="26" name="텍스트 개체 틀 6"/>
          <p:cNvSpPr txBox="1">
            <a:spLocks/>
          </p:cNvSpPr>
          <p:nvPr/>
        </p:nvSpPr>
        <p:spPr>
          <a:xfrm>
            <a:off x="7000892" y="2525444"/>
            <a:ext cx="200023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ko-KR" altLang="en-US" sz="2000" dirty="0" smtClean="0">
                <a:solidFill>
                  <a:srgbClr val="FF0000"/>
                </a:solidFill>
              </a:rPr>
              <a:t>홀더를 밑에서</a:t>
            </a:r>
            <a:endParaRPr lang="en-US" altLang="ko-KR" sz="2000" dirty="0" smtClean="0">
              <a:solidFill>
                <a:srgbClr val="FF0000"/>
              </a:solidFill>
            </a:endParaRPr>
          </a:p>
          <a:p>
            <a:pPr algn="ctr">
              <a:spcBef>
                <a:spcPct val="20000"/>
              </a:spcBef>
              <a:defRPr/>
            </a:pPr>
            <a:r>
              <a:rPr lang="ko-KR" altLang="en-US" sz="2000" dirty="0" smtClean="0">
                <a:solidFill>
                  <a:srgbClr val="FF0000"/>
                </a:solidFill>
              </a:rPr>
              <a:t> 꽂아 줍니다</a:t>
            </a:r>
            <a:r>
              <a:rPr lang="en-US" altLang="ko-KR" sz="2000" dirty="0" smtClean="0">
                <a:solidFill>
                  <a:srgbClr val="FF0000"/>
                </a:solidFill>
              </a:rPr>
              <a:t>.</a:t>
            </a:r>
            <a:endParaRPr lang="ko-KR" altLang="en-US" sz="2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캐스터 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배터리 홀더</a:t>
            </a:r>
          </a:p>
        </p:txBody>
      </p:sp>
      <p:pic>
        <p:nvPicPr>
          <p:cNvPr id="12" name="그림 11"/>
          <p:cNvPicPr/>
          <p:nvPr/>
        </p:nvPicPr>
        <p:blipFill>
          <a:blip r:embed="rId2"/>
          <a:srcRect b="2500"/>
          <a:stretch>
            <a:fillRect/>
          </a:stretch>
        </p:blipFill>
        <p:spPr bwMode="auto">
          <a:xfrm>
            <a:off x="2285984" y="1428736"/>
            <a:ext cx="2179775" cy="242889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그림 12"/>
          <p:cNvPicPr/>
          <p:nvPr/>
        </p:nvPicPr>
        <p:blipFill>
          <a:blip r:embed="rId3"/>
          <a:srcRect l="3453" r="3325" b="58302"/>
          <a:stretch>
            <a:fillRect/>
          </a:stretch>
        </p:blipFill>
        <p:spPr bwMode="auto">
          <a:xfrm>
            <a:off x="4643438" y="1428736"/>
            <a:ext cx="385765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그림 13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18" r="3825" b="6667"/>
          <a:stretch>
            <a:fillRect/>
          </a:stretch>
        </p:blipFill>
        <p:spPr bwMode="auto">
          <a:xfrm rot="5400000">
            <a:off x="5409153" y="3306227"/>
            <a:ext cx="2571768" cy="410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그림 1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4500570"/>
            <a:ext cx="2428892" cy="17145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오각형 17"/>
          <p:cNvSpPr/>
          <p:nvPr/>
        </p:nvSpPr>
        <p:spPr>
          <a:xfrm>
            <a:off x="142844" y="1785926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1578943" y="1857364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speed"/>
          <p:cNvSpPr txBox="1">
            <a:spLocks noChangeArrowheads="1"/>
          </p:cNvSpPr>
          <p:nvPr/>
        </p:nvSpPr>
        <p:spPr bwMode="auto">
          <a:xfrm>
            <a:off x="423690" y="2000240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캐스터 조립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7" name="오각형 26"/>
          <p:cNvSpPr/>
          <p:nvPr/>
        </p:nvSpPr>
        <p:spPr>
          <a:xfrm>
            <a:off x="142844" y="4108667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1578943" y="4180105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speed"/>
          <p:cNvSpPr txBox="1">
            <a:spLocks noChangeArrowheads="1"/>
          </p:cNvSpPr>
          <p:nvPr/>
        </p:nvSpPr>
        <p:spPr bwMode="auto">
          <a:xfrm>
            <a:off x="423690" y="4322981"/>
            <a:ext cx="1219352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배터리 홀더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16" name="Oval 2"/>
          <p:cNvSpPr>
            <a:spLocks noChangeArrowheads="1"/>
          </p:cNvSpPr>
          <p:nvPr/>
        </p:nvSpPr>
        <p:spPr bwMode="auto">
          <a:xfrm>
            <a:off x="6000760" y="4929199"/>
            <a:ext cx="1214446" cy="1000132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cxnSp>
        <p:nvCxnSpPr>
          <p:cNvPr id="30" name="AutoShape 3"/>
          <p:cNvCxnSpPr>
            <a:cxnSpLocks noChangeShapeType="1"/>
          </p:cNvCxnSpPr>
          <p:nvPr/>
        </p:nvCxnSpPr>
        <p:spPr bwMode="auto">
          <a:xfrm flipV="1">
            <a:off x="4214810" y="5500702"/>
            <a:ext cx="2357454" cy="371480"/>
          </a:xfrm>
          <a:prstGeom prst="bentConnector3">
            <a:avLst>
              <a:gd name="adj1" fmla="val 50000"/>
            </a:avLst>
          </a:prstGeom>
          <a:noFill/>
          <a:ln w="63500">
            <a:solidFill>
              <a:srgbClr val="FF9900"/>
            </a:solidFill>
            <a:miter lim="800000"/>
            <a:headEnd type="oval" w="med" len="sm"/>
            <a:tailEnd type="triangle" w="lg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4.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바퀴 조립 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케이블 연결</a:t>
            </a:r>
          </a:p>
        </p:txBody>
      </p:sp>
      <p:pic>
        <p:nvPicPr>
          <p:cNvPr id="17" name="그림 1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2295430" y="633472"/>
            <a:ext cx="4643470" cy="5948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Oval 2"/>
          <p:cNvSpPr>
            <a:spLocks noChangeArrowheads="1"/>
          </p:cNvSpPr>
          <p:nvPr/>
        </p:nvSpPr>
        <p:spPr bwMode="auto">
          <a:xfrm>
            <a:off x="5929322" y="3286124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" name="Oval 2"/>
          <p:cNvSpPr>
            <a:spLocks noChangeArrowheads="1"/>
          </p:cNvSpPr>
          <p:nvPr/>
        </p:nvSpPr>
        <p:spPr bwMode="auto">
          <a:xfrm>
            <a:off x="4714876" y="2398721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2" name="Oval 2"/>
          <p:cNvSpPr>
            <a:spLocks noChangeArrowheads="1"/>
          </p:cNvSpPr>
          <p:nvPr/>
        </p:nvSpPr>
        <p:spPr bwMode="auto">
          <a:xfrm>
            <a:off x="4643438" y="4327547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3" name="Oval 2"/>
          <p:cNvSpPr>
            <a:spLocks noChangeArrowheads="1"/>
          </p:cNvSpPr>
          <p:nvPr/>
        </p:nvSpPr>
        <p:spPr bwMode="auto">
          <a:xfrm>
            <a:off x="4359440" y="3357562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6" name="텍스트 개체 틀 6"/>
          <p:cNvSpPr txBox="1">
            <a:spLocks/>
          </p:cNvSpPr>
          <p:nvPr/>
        </p:nvSpPr>
        <p:spPr>
          <a:xfrm>
            <a:off x="142844" y="6000768"/>
            <a:ext cx="88583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케이블 연결과</a:t>
            </a:r>
            <a:r>
              <a:rPr lang="en-US" altLang="ko-KR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바퀴</a:t>
            </a:r>
            <a:r>
              <a:rPr lang="en-US" altLang="ko-KR" dirty="0" smtClean="0">
                <a:solidFill>
                  <a:srgbClr val="FF0000"/>
                </a:solidFill>
              </a:rPr>
              <a:t>&amp;</a:t>
            </a:r>
            <a:r>
              <a:rPr lang="ko-KR" altLang="en-US" dirty="0" smtClean="0">
                <a:solidFill>
                  <a:srgbClr val="FF0000"/>
                </a:solidFill>
              </a:rPr>
              <a:t>초음파 꽂기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5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자동차 디자인</a:t>
            </a:r>
            <a:endParaRPr kumimoji="0" lang="en-US" altLang="ko-KR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591B0D6B-E983-4281-8EDA-6524A31AF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340768"/>
            <a:ext cx="6763594" cy="511820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 l="16220" r="20535"/>
          <a:stretch>
            <a:fillRect/>
          </a:stretch>
        </p:blipFill>
        <p:spPr bwMode="auto">
          <a:xfrm rot="5400000">
            <a:off x="1814598" y="885913"/>
            <a:ext cx="5072098" cy="601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6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페이퍼 토이 조립</a:t>
            </a:r>
          </a:p>
        </p:txBody>
      </p:sp>
      <p:cxnSp>
        <p:nvCxnSpPr>
          <p:cNvPr id="7" name="직선 연결선 6"/>
          <p:cNvCxnSpPr/>
          <p:nvPr/>
        </p:nvCxnSpPr>
        <p:spPr>
          <a:xfrm rot="5400000">
            <a:off x="3639070" y="1750207"/>
            <a:ext cx="642942" cy="142876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 rot="16200000" flipH="1">
            <a:off x="3934346" y="1750208"/>
            <a:ext cx="633418" cy="133352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 rot="16200000" flipH="1">
            <a:off x="3807824" y="5822174"/>
            <a:ext cx="714380" cy="214314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 rot="5400000" flipH="1" flipV="1">
            <a:off x="4165014" y="5822173"/>
            <a:ext cx="714380" cy="214314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가위 - 무료 교육개 아이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6415" y="1848738"/>
            <a:ext cx="1080196" cy="1080196"/>
          </a:xfrm>
          <a:prstGeom prst="rect">
            <a:avLst/>
          </a:prstGeom>
          <a:noFill/>
        </p:spPr>
      </p:pic>
      <p:pic>
        <p:nvPicPr>
          <p:cNvPr id="19" name="Picture 6" descr="가위 - 무료 교육개 아이콘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493893">
            <a:off x="3473773" y="4773742"/>
            <a:ext cx="1025817" cy="1025817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rcRect l="40380" t="29412" r="15690"/>
          <a:stretch>
            <a:fillRect/>
          </a:stretch>
        </p:blipFill>
        <p:spPr bwMode="auto">
          <a:xfrm rot="10800000">
            <a:off x="5415179" y="1357299"/>
            <a:ext cx="1500196" cy="128588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lum bright="20000"/>
          </a:blip>
          <a:srcRect l="21458" t="47369" r="24897"/>
          <a:stretch>
            <a:fillRect/>
          </a:stretch>
        </p:blipFill>
        <p:spPr bwMode="auto">
          <a:xfrm>
            <a:off x="5093708" y="4357694"/>
            <a:ext cx="1607355" cy="107157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4" name="꺾인 연결선 23"/>
          <p:cNvCxnSpPr>
            <a:endCxn id="1032" idx="0"/>
          </p:cNvCxnSpPr>
          <p:nvPr/>
        </p:nvCxnSpPr>
        <p:spPr>
          <a:xfrm flipV="1">
            <a:off x="4200733" y="4357694"/>
            <a:ext cx="1696653" cy="571504"/>
          </a:xfrm>
          <a:prstGeom prst="bentConnector4">
            <a:avLst>
              <a:gd name="adj1" fmla="val 26316"/>
              <a:gd name="adj2" fmla="val 140000"/>
            </a:avLst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꺾인 연결선 23"/>
          <p:cNvCxnSpPr>
            <a:endCxn id="1031" idx="0"/>
          </p:cNvCxnSpPr>
          <p:nvPr/>
        </p:nvCxnSpPr>
        <p:spPr>
          <a:xfrm>
            <a:off x="3914981" y="2357431"/>
            <a:ext cx="2250296" cy="285750"/>
          </a:xfrm>
          <a:prstGeom prst="bentConnector4">
            <a:avLst>
              <a:gd name="adj1" fmla="val 33333"/>
              <a:gd name="adj2" fmla="val 180000"/>
            </a:avLst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23439</TotalTime>
  <Words>151</Words>
  <Application>Microsoft Office PowerPoint</Application>
  <PresentationFormat>화면 슬라이드 쇼(4:3)</PresentationFormat>
  <Paragraphs>50</Paragraphs>
  <Slides>16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16</vt:i4>
      </vt:variant>
    </vt:vector>
  </HeadingPairs>
  <TitlesOfParts>
    <vt:vector size="20" baseType="lpstr">
      <vt:lpstr>Office 테마</vt:lpstr>
      <vt:lpstr>1_디자인 사용자 지정</vt:lpstr>
      <vt:lpstr>디자인 사용자 지정</vt:lpstr>
      <vt:lpstr>2_디자인 사용자 지정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4040</cp:revision>
  <cp:lastPrinted>2016-04-11T08:38:53Z</cp:lastPrinted>
  <dcterms:created xsi:type="dcterms:W3CDTF">2016-03-30T04:54:04Z</dcterms:created>
  <dcterms:modified xsi:type="dcterms:W3CDTF">2023-11-01T07:15:55Z</dcterms:modified>
</cp:coreProperties>
</file>