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34"/>
  </p:notesMasterIdLst>
  <p:handoutMasterIdLst>
    <p:handoutMasterId r:id="rId35"/>
  </p:handoutMasterIdLst>
  <p:sldIdLst>
    <p:sldId id="405" r:id="rId3"/>
    <p:sldId id="429" r:id="rId4"/>
    <p:sldId id="430" r:id="rId5"/>
    <p:sldId id="431" r:id="rId6"/>
    <p:sldId id="432" r:id="rId7"/>
    <p:sldId id="406" r:id="rId8"/>
    <p:sldId id="442" r:id="rId9"/>
    <p:sldId id="443" r:id="rId10"/>
    <p:sldId id="444" r:id="rId11"/>
    <p:sldId id="446" r:id="rId12"/>
    <p:sldId id="445" r:id="rId13"/>
    <p:sldId id="415" r:id="rId14"/>
    <p:sldId id="398" r:id="rId15"/>
    <p:sldId id="427" r:id="rId16"/>
    <p:sldId id="418" r:id="rId17"/>
    <p:sldId id="419" r:id="rId18"/>
    <p:sldId id="399" r:id="rId19"/>
    <p:sldId id="420" r:id="rId20"/>
    <p:sldId id="407" r:id="rId21"/>
    <p:sldId id="394" r:id="rId22"/>
    <p:sldId id="421" r:id="rId23"/>
    <p:sldId id="428" r:id="rId24"/>
    <p:sldId id="423" r:id="rId25"/>
    <p:sldId id="433" r:id="rId26"/>
    <p:sldId id="435" r:id="rId27"/>
    <p:sldId id="436" r:id="rId28"/>
    <p:sldId id="441" r:id="rId29"/>
    <p:sldId id="437" r:id="rId30"/>
    <p:sldId id="438" r:id="rId31"/>
    <p:sldId id="439" r:id="rId32"/>
    <p:sldId id="440" r:id="rId33"/>
  </p:sldIdLst>
  <p:sldSz cx="9144000" cy="6858000" type="screen4x3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88BD0"/>
    <a:srgbClr val="0000FF"/>
    <a:srgbClr val="FFFFFF"/>
    <a:srgbClr val="FFD961"/>
    <a:srgbClr val="FF9900"/>
    <a:srgbClr val="9933FF"/>
    <a:srgbClr val="FF99FF"/>
    <a:srgbClr val="F8F8F8"/>
    <a:srgbClr val="2E6EBC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70" d="100"/>
          <a:sy n="70" d="100"/>
        </p:scale>
        <p:origin x="-2826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224"/>
        <p:guide pos="22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7" tIns="49534" rIns="99067" bIns="4953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</p:spPr>
        <p:txBody>
          <a:bodyPr vert="horz" lIns="99067" tIns="49534" rIns="99067" bIns="49534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9067" tIns="49534" rIns="99067" bIns="49534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03">
              <a:defRPr/>
            </a:pPr>
            <a:endParaRPr lang="en-US" altLang="ko-KR" dirty="0">
              <a:sym typeface="Wingdings" pitchFamily="2" charset="2"/>
            </a:endParaRPr>
          </a:p>
          <a:p>
            <a:pPr defTabSz="990603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03">
              <a:defRPr/>
            </a:pPr>
            <a:endParaRPr lang="en-US" altLang="ko-KR" dirty="0">
              <a:sym typeface="Wingdings" pitchFamily="2" charset="2"/>
            </a:endParaRPr>
          </a:p>
          <a:p>
            <a:pPr defTabSz="990603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2188" y="766763"/>
            <a:ext cx="5119687" cy="38401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92188" y="766763"/>
            <a:ext cx="5119687" cy="38401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672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90672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2023-11-15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google.com/url?sa=i&amp;url=https://greenew.co.kr/scratch-download/&amp;psig=AOvVaw1MRvMdGXylyiOlBhkJFaBu&amp;ust=1596784236803000&amp;source=images&amp;cd=vfe&amp;ved=0CAIQjRxqFwoTCKjmxv6ChusCFQAAAAAdAAAAABAD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google.com/url?sa=i&amp;url=https://www.iconarchive.com/tag/keyboard&amp;psig=AOvVaw30wRkOeZPs4cPbRqNOHzV6&amp;ust=1596008907986000&amp;source=images&amp;cd=vfe&amp;ved=0CAIQjRxqFwoTCOD879K67-oCFQAAAAAdAAAAABAD" TargetMode="Externa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url?sa=i&amp;url=https://www.banggood.com/ko/ZANLURE-XF-11-3-In-1-Smart-Wireless-Sonar-Fish-Finder-Wire-Sonar-App-Display-Portable-Fishing-Tool-p-1572308.html&amp;psig=AOvVaw3uOsivS8a0bpm8eovkUOgO&amp;ust=1603520900900000&amp;source=images&amp;cd=vfe&amp;ved=0CAIQjRxqFwoTCJCC74CLyuwCFQAAAAAdAAAAABAG" TargetMode="External"/><Relationship Id="rId3" Type="http://schemas.openxmlformats.org/officeDocument/2006/relationships/hyperlink" Target="http://www.google.co.kr/url?sa=i&amp;rct=j&amp;q=&amp;esrc=s&amp;source=images&amp;cd=&amp;cad=rja&amp;uact=8&amp;ved=0ahUKEwiH7p_bw7vQAhVGUrwKHR6dDHAQjRwIBw&amp;url=http://www.asc.com.au/en/Programs/Submarines/Future-Submarine-Project/&amp;bvm=bv.139250283,d.dGc&amp;psig=AFQjCNHuyEOVn-JRTLjSknG1CIWNoNNpGg&amp;ust=1479875423388872" TargetMode="External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11" Type="http://schemas.openxmlformats.org/officeDocument/2006/relationships/image" Target="../media/image50.png"/><Relationship Id="rId5" Type="http://schemas.openxmlformats.org/officeDocument/2006/relationships/hyperlink" Target="http://www.google.co.kr/url?sa=i&amp;rct=j&amp;q=&amp;esrc=s&amp;source=images&amp;cd=&amp;cad=rja&amp;uact=8&amp;ved=0ahUKEwiov_ypxLvQAhULgbwKHdMjBloQjRwIBw&amp;url=http://www.mnn.com/earth-matters/animals/stories/25-of-the-cutest-bat-species&amp;bvm=bv.139250283,d.dGc&amp;psig=AFQjCNEZ0BJgKgVM9RFZLYav89YRUF260Q&amp;ust=1479875534182877" TargetMode="External"/><Relationship Id="rId10" Type="http://schemas.openxmlformats.org/officeDocument/2006/relationships/image" Target="../media/image49.jpeg"/><Relationship Id="rId4" Type="http://schemas.openxmlformats.org/officeDocument/2006/relationships/image" Target="../media/image45.png"/><Relationship Id="rId9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52.jpeg"/><Relationship Id="rId7" Type="http://schemas.openxmlformats.org/officeDocument/2006/relationships/image" Target="../media/image40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video" Target="file:///C:\Users\&#51060;&#48120;&#49440;\Desktop\&#50612;&#44544;&#47532;&#48391;\12&#52264;&#49884;_6W_JB\&#44053;&#51032;&#49436;\5&#52264;&#49884;_UglyBot_&#51109;&#50528;&#47932;&#54588;&#54616;&#44592;_&#46384;&#46972;&#44592;&#44592;&#50689;&#49345;.mp4" TargetMode="Externa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google.com/url?sa=i&amp;url=https://www.iconarchive.com/tag/keyboard&amp;psig=AOvVaw30wRkOeZPs4cPbRqNOHzV6&amp;ust=1596008907986000&amp;source=images&amp;cd=vfe&amp;ved=0CAIQjRxqFwoTCOD879K67-oCFQAAAAAdAAAAABAD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url?sa=i&amp;url=https://www.iconarchive.com/tag/keyboard&amp;psig=AOvVaw30wRkOeZPs4cPbRqNOHzV6&amp;ust=1596008907986000&amp;source=images&amp;cd=vfe&amp;ved=0CAIQjRxqFwoTCOD879K67-oCFQAAAAAdAAAAABAD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5286388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장애물피하기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4" name="직각 삼각형 183"/>
          <p:cNvSpPr/>
          <p:nvPr/>
        </p:nvSpPr>
        <p:spPr>
          <a:xfrm rot="10800000">
            <a:off x="6929454" y="0"/>
            <a:ext cx="2214546" cy="22145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7" name="Picture 2" descr="스크래치 3.0 다운로드, 설치 최신버전 (2019년) - greenew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b="35000"/>
          <a:stretch>
            <a:fillRect/>
          </a:stretch>
        </p:blipFill>
        <p:spPr bwMode="auto">
          <a:xfrm>
            <a:off x="7715272" y="0"/>
            <a:ext cx="1428728" cy="928670"/>
          </a:xfrm>
          <a:prstGeom prst="rect">
            <a:avLst/>
          </a:prstGeom>
          <a:noFill/>
        </p:spPr>
      </p:pic>
      <p:pic>
        <p:nvPicPr>
          <p:cNvPr id="188" name="Picture 2" descr="스크래치 3.0 다운로드, 설치 최신버전 (2019년) - greenew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t="65001" b="4998"/>
          <a:stretch>
            <a:fillRect/>
          </a:stretch>
        </p:blipFill>
        <p:spPr bwMode="auto">
          <a:xfrm>
            <a:off x="8000992" y="857232"/>
            <a:ext cx="1143008" cy="3429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AutoShape 8" descr="Keyboard Icons - Download 110 Free Keyboard icons here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6" name="텍스트 개체 틀 6"/>
          <p:cNvSpPr txBox="1">
            <a:spLocks/>
          </p:cNvSpPr>
          <p:nvPr/>
        </p:nvSpPr>
        <p:spPr>
          <a:xfrm>
            <a:off x="3357554" y="285728"/>
            <a:ext cx="542928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학교종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연주하기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r="50587" b="40348"/>
          <a:stretch>
            <a:fillRect/>
          </a:stretch>
        </p:blipFill>
        <p:spPr bwMode="auto">
          <a:xfrm>
            <a:off x="71406" y="-22508"/>
            <a:ext cx="3286148" cy="688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 t="59375" r="50587"/>
          <a:stretch>
            <a:fillRect/>
          </a:stretch>
        </p:blipFill>
        <p:spPr bwMode="auto">
          <a:xfrm>
            <a:off x="3500430" y="2223763"/>
            <a:ext cx="3249983" cy="463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초음파로 길찾기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grpSp>
        <p:nvGrpSpPr>
          <p:cNvPr id="49" name="그룹 48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88560" y="1500174"/>
            <a:ext cx="768403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초음파를 이용하여 장애물을 피하면서 요리조리</a:t>
            </a:r>
            <a:r>
              <a:rPr lang="en-US" altLang="ko-KR" sz="2800" b="1" spc="50" dirty="0" smtClean="0">
                <a:ln w="11430"/>
              </a:rPr>
              <a:t>~ </a:t>
            </a:r>
            <a:r>
              <a:rPr lang="ko-KR" altLang="en-US" sz="2800" b="1" spc="50" dirty="0" smtClean="0">
                <a:ln w="11430"/>
              </a:rPr>
              <a:t>길을 찾아 움직입니다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r="1281"/>
          <a:stretch>
            <a:fillRect/>
          </a:stretch>
        </p:blipFill>
        <p:spPr bwMode="auto">
          <a:xfrm rot="16200000">
            <a:off x="2893220" y="1750195"/>
            <a:ext cx="3929065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65093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어글리봇에 눈을 달아주자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grpSp>
        <p:nvGrpSpPr>
          <p:cNvPr id="55" name="그룹 54"/>
          <p:cNvGrpSpPr/>
          <p:nvPr/>
        </p:nvGrpSpPr>
        <p:grpSpPr>
          <a:xfrm>
            <a:off x="71406" y="1403323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928934"/>
            <a:ext cx="430564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384" y="2928934"/>
            <a:ext cx="3911015" cy="320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타원 39"/>
          <p:cNvSpPr/>
          <p:nvPr/>
        </p:nvSpPr>
        <p:spPr>
          <a:xfrm rot="5400000">
            <a:off x="3041567" y="4786322"/>
            <a:ext cx="744615" cy="744615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 rot="3620315">
            <a:off x="7136043" y="3813594"/>
            <a:ext cx="985093" cy="181495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388560" y="1571612"/>
            <a:ext cx="768403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어둠 속에 초음파로 먹이를 찾는 박쥐와 같이</a:t>
            </a:r>
            <a:endParaRPr lang="en-US" altLang="ko-KR" sz="2800" b="1" spc="50" dirty="0" smtClean="0">
              <a:ln w="11430"/>
            </a:endParaRPr>
          </a:p>
          <a:p>
            <a:r>
              <a:rPr lang="ko-KR" altLang="en-US" sz="2800" b="1" spc="50" dirty="0" smtClean="0">
                <a:ln w="11430"/>
              </a:rPr>
              <a:t>어글리봇에도 초음파 눈을 장착해보자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65093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초음파 센서 살펴 보자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grpSp>
        <p:nvGrpSpPr>
          <p:cNvPr id="2" name="그룹 54"/>
          <p:cNvGrpSpPr/>
          <p:nvPr/>
        </p:nvGrpSpPr>
        <p:grpSpPr>
          <a:xfrm>
            <a:off x="71406" y="1403323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388560" y="1571612"/>
            <a:ext cx="768403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초음파 센서는 음파를 만들어서 송출하는 송신부와 반사되는 음파를 받는 수신부로 나뉘어진다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  <p:pic>
        <p:nvPicPr>
          <p:cNvPr id="51202" name="Picture 2" descr="아두이노 초음파센서로 거리측정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928934"/>
            <a:ext cx="3318157" cy="2428892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785786" y="5072074"/>
            <a:ext cx="75296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GND (Ground) : </a:t>
            </a:r>
            <a:r>
              <a:rPr lang="ko-KR" altLang="en-US" sz="2400" dirty="0" smtClean="0"/>
              <a:t>그라운드</a:t>
            </a:r>
            <a:r>
              <a:rPr lang="en-US" altLang="ko-KR" sz="2400" dirty="0" smtClean="0"/>
              <a:t>(-)</a:t>
            </a:r>
            <a:r>
              <a:rPr lang="ko-KR" altLang="en-US" sz="2400" dirty="0" smtClean="0"/>
              <a:t>에 연결</a:t>
            </a:r>
            <a:endParaRPr lang="en-US" altLang="ko-KR" sz="2400" dirty="0" smtClean="0"/>
          </a:p>
          <a:p>
            <a:r>
              <a:rPr lang="en-US" altLang="ko-KR" sz="2400" dirty="0" smtClean="0"/>
              <a:t>Echo : </a:t>
            </a:r>
            <a:r>
              <a:rPr lang="ko-KR" altLang="en-US" sz="2400" dirty="0" smtClean="0"/>
              <a:t>전송된 초음파가 물체에 반사되어 수신되는 핀</a:t>
            </a:r>
            <a:endParaRPr lang="en-US" altLang="ko-KR" sz="2400" dirty="0" smtClean="0"/>
          </a:p>
          <a:p>
            <a:r>
              <a:rPr lang="en-US" altLang="ko-KR" sz="2400" dirty="0" smtClean="0"/>
              <a:t>Trig(Trigger) : </a:t>
            </a:r>
            <a:r>
              <a:rPr lang="ko-KR" altLang="en-US" sz="2400" dirty="0" smtClean="0"/>
              <a:t>초음파를 만들어 소리를 전송하는 핀</a:t>
            </a:r>
            <a:endParaRPr lang="en-US" altLang="ko-KR" sz="2400" dirty="0" smtClean="0"/>
          </a:p>
          <a:p>
            <a:r>
              <a:rPr lang="en-US" altLang="ko-KR" sz="2400" dirty="0" smtClean="0"/>
              <a:t>VCC : </a:t>
            </a:r>
            <a:r>
              <a:rPr lang="ko-KR" altLang="en-US" sz="2400" dirty="0" smtClean="0"/>
              <a:t>전압 연결 핀</a:t>
            </a:r>
            <a:endParaRPr lang="ko-KR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43649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smtClean="0"/>
              <a:t>초음파가 어떻게 장애물을 </a:t>
            </a:r>
            <a:r>
              <a:rPr lang="ko-KR" altLang="en-US" dirty="0" smtClean="0"/>
              <a:t>찾을까요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488707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16" y="2857496"/>
            <a:ext cx="5318479" cy="3078284"/>
          </a:xfrm>
          <a:prstGeom prst="rect">
            <a:avLst/>
          </a:prstGeom>
        </p:spPr>
      </p:pic>
      <p:cxnSp>
        <p:nvCxnSpPr>
          <p:cNvPr id="46" name="직선 연결선 45"/>
          <p:cNvCxnSpPr/>
          <p:nvPr/>
        </p:nvCxnSpPr>
        <p:spPr>
          <a:xfrm flipH="1">
            <a:off x="4150784" y="5171639"/>
            <a:ext cx="2813569" cy="16664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꺾인 연결선 97"/>
          <p:cNvCxnSpPr/>
          <p:nvPr/>
        </p:nvCxnSpPr>
        <p:spPr>
          <a:xfrm rot="10800000">
            <a:off x="3285772" y="4102911"/>
            <a:ext cx="558200" cy="455449"/>
          </a:xfrm>
          <a:prstGeom prst="bentConnector2">
            <a:avLst/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꺾인 연결선 97"/>
          <p:cNvCxnSpPr/>
          <p:nvPr/>
        </p:nvCxnSpPr>
        <p:spPr>
          <a:xfrm rot="16200000" flipV="1">
            <a:off x="3679025" y="3464719"/>
            <a:ext cx="714380" cy="500066"/>
          </a:xfrm>
          <a:prstGeom prst="bentConnector3">
            <a:avLst>
              <a:gd name="adj1" fmla="val 99671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 rot="16200000" flipH="1">
            <a:off x="3706529" y="5063859"/>
            <a:ext cx="862068" cy="11617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6485891" y="5053705"/>
            <a:ext cx="1033436" cy="3434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500958" y="4714884"/>
            <a:ext cx="1282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000" b="1" dirty="0" smtClean="0"/>
              <a:t>장애물</a:t>
            </a:r>
            <a:endParaRPr lang="en-US" altLang="ko-KR" sz="2000" b="1" dirty="0" smtClean="0"/>
          </a:p>
        </p:txBody>
      </p:sp>
      <p:sp>
        <p:nvSpPr>
          <p:cNvPr id="67" name="TextBox 66"/>
          <p:cNvSpPr txBox="1"/>
          <p:nvPr/>
        </p:nvSpPr>
        <p:spPr>
          <a:xfrm>
            <a:off x="3857620" y="5643578"/>
            <a:ext cx="4572032" cy="923330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초음파가 반사하여 도달하는 시간 </a:t>
            </a:r>
            <a:endParaRPr lang="en-US" altLang="ko-KR" sz="20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 algn="ctr">
              <a:buFont typeface="Wingdings" pitchFamily="2" charset="2"/>
              <a:buChar char="è"/>
            </a:pPr>
            <a:r>
              <a:rPr lang="ko-KR" altLang="en-US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  <a:sym typeface="Wingdings" pitchFamily="2" charset="2"/>
              </a:rPr>
              <a:t>거리로 환산</a:t>
            </a:r>
            <a:endParaRPr lang="en-US" altLang="ko-KR" sz="20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  <a:sym typeface="Wingdings" pitchFamily="2" charset="2"/>
            </a:endParaRPr>
          </a:p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  <a:sym typeface="Wingdings" pitchFamily="2" charset="2"/>
              </a:rPr>
              <a:t></a:t>
            </a:r>
            <a:r>
              <a:rPr lang="ko-KR" altLang="en-US" sz="2000" b="1" dirty="0" smtClean="0">
                <a:solidFill>
                  <a:srgbClr val="388BD0"/>
                </a:solidFill>
                <a:latin typeface="나눔고딕 ExtraBold" pitchFamily="50" charset="-127"/>
                <a:ea typeface="나눔고딕 ExtraBold" pitchFamily="50" charset="-127"/>
                <a:sym typeface="Wingdings" pitchFamily="2" charset="2"/>
              </a:rPr>
              <a:t>장애물 유무로 판단</a:t>
            </a:r>
            <a:endParaRPr lang="en-US" altLang="ko-KR" sz="2000" b="1" dirty="0" smtClean="0">
              <a:solidFill>
                <a:srgbClr val="388BD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28926" y="3143248"/>
            <a:ext cx="833883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송신부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643174" y="3702610"/>
            <a:ext cx="833883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수신부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4" name="Freeform 292"/>
          <p:cNvSpPr>
            <a:spLocks/>
          </p:cNvSpPr>
          <p:nvPr/>
        </p:nvSpPr>
        <p:spPr bwMode="auto">
          <a:xfrm>
            <a:off x="714348" y="4572008"/>
            <a:ext cx="2357454" cy="1714512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grpSp>
        <p:nvGrpSpPr>
          <p:cNvPr id="85" name="그룹 84"/>
          <p:cNvGrpSpPr/>
          <p:nvPr/>
        </p:nvGrpSpPr>
        <p:grpSpPr>
          <a:xfrm>
            <a:off x="214282" y="5786454"/>
            <a:ext cx="763538" cy="867051"/>
            <a:chOff x="446088" y="5724525"/>
            <a:chExt cx="1089025" cy="1236663"/>
          </a:xfrm>
        </p:grpSpPr>
        <p:sp>
          <p:nvSpPr>
            <p:cNvPr id="86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1" name="Rectangle 3"/>
          <p:cNvSpPr txBox="1">
            <a:spLocks noChangeArrowheads="1"/>
          </p:cNvSpPr>
          <p:nvPr/>
        </p:nvSpPr>
        <p:spPr bwMode="auto">
          <a:xfrm>
            <a:off x="1030594" y="4915550"/>
            <a:ext cx="178595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박쥐는 거리에 따라 정밀하게 주파대역을 이용하여 초음파 도달하는시간차와 방향등을 확인하고 목표물의 정확한 위치를 파악한다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285852" y="1327366"/>
            <a:ext cx="7684034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장애물 거리와 초음파가 반사하여 도달하는 시간은 비례한다</a:t>
            </a:r>
            <a:r>
              <a:rPr lang="en-US" altLang="ko-KR" sz="2800" b="1" spc="50" dirty="0" smtClean="0">
                <a:ln w="11430"/>
              </a:rPr>
              <a:t>. </a:t>
            </a:r>
            <a:r>
              <a:rPr lang="ko-KR" altLang="en-US" sz="2800" b="1" spc="50" dirty="0" smtClean="0">
                <a:ln w="11430"/>
              </a:rPr>
              <a:t>즉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장애물이 가까이 있으면 반사시간이 빠르고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반면 장애물이 멀리 있으면 반사 시간이 늦다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15074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눈으로 보는 초음파 거리 환산 값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539563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317122" y="1611001"/>
            <a:ext cx="7684034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500" b="1" spc="50" dirty="0" smtClean="0">
                <a:ln w="11430"/>
              </a:rPr>
              <a:t>초음파 센서 앞에 장애물을 인지시키면서 거리값을 확인하고 초음파로 도달하는 시간과 거리의 관례를 이해한다</a:t>
            </a:r>
            <a:r>
              <a:rPr lang="en-US" altLang="ko-KR" sz="2500" b="1" spc="50" dirty="0" smtClean="0">
                <a:ln w="11430"/>
              </a:rPr>
              <a:t>. </a:t>
            </a:r>
          </a:p>
        </p:txBody>
      </p:sp>
      <p:grpSp>
        <p:nvGrpSpPr>
          <p:cNvPr id="60" name="그룹 59"/>
          <p:cNvGrpSpPr/>
          <p:nvPr/>
        </p:nvGrpSpPr>
        <p:grpSpPr>
          <a:xfrm flipH="1">
            <a:off x="3726567" y="2714620"/>
            <a:ext cx="4488771" cy="4000528"/>
            <a:chOff x="1647832" y="2143114"/>
            <a:chExt cx="5210183" cy="4643472"/>
          </a:xfrm>
        </p:grpSpPr>
        <p:pic>
          <p:nvPicPr>
            <p:cNvPr id="18433" name="Picture 1"/>
            <p:cNvPicPr>
              <a:picLocks noChangeAspect="1" noChangeArrowheads="1"/>
            </p:cNvPicPr>
            <p:nvPr/>
          </p:nvPicPr>
          <p:blipFill>
            <a:blip r:embed="rId3"/>
            <a:srcRect l="23994" r="25887"/>
            <a:stretch>
              <a:fillRect/>
            </a:stretch>
          </p:blipFill>
          <p:spPr bwMode="auto">
            <a:xfrm rot="16200000">
              <a:off x="3467106" y="3395676"/>
              <a:ext cx="1571636" cy="5210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024" r="8085"/>
            <a:stretch>
              <a:fillRect/>
            </a:stretch>
          </p:blipFill>
          <p:spPr bwMode="auto">
            <a:xfrm rot="16200000">
              <a:off x="2505090" y="2786057"/>
              <a:ext cx="1500196" cy="3214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t="4500" r="9374" b="5490"/>
            <a:stretch>
              <a:fillRect/>
            </a:stretch>
          </p:blipFill>
          <p:spPr bwMode="auto">
            <a:xfrm flipH="1">
              <a:off x="1647833" y="2143114"/>
              <a:ext cx="2071701" cy="142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61" name="직선 연결선 60"/>
          <p:cNvCxnSpPr/>
          <p:nvPr/>
        </p:nvCxnSpPr>
        <p:spPr>
          <a:xfrm flipH="1">
            <a:off x="4562329" y="6000768"/>
            <a:ext cx="2813569" cy="16664"/>
          </a:xfrm>
          <a:prstGeom prst="line">
            <a:avLst/>
          </a:prstGeom>
          <a:ln w="25400">
            <a:solidFill>
              <a:srgbClr val="7030A0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/>
          <p:cNvCxnSpPr/>
          <p:nvPr/>
        </p:nvCxnSpPr>
        <p:spPr>
          <a:xfrm rot="16200000" flipH="1">
            <a:off x="4075337" y="5992553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rot="16200000" flipH="1">
            <a:off x="6976999" y="5997366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/>
          <p:nvPr/>
        </p:nvCxnSpPr>
        <p:spPr>
          <a:xfrm flipH="1">
            <a:off x="6215074" y="4572008"/>
            <a:ext cx="1260000" cy="16664"/>
          </a:xfrm>
          <a:prstGeom prst="line">
            <a:avLst/>
          </a:prstGeom>
          <a:ln w="25400">
            <a:solidFill>
              <a:srgbClr val="7030A0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/>
          <p:cNvCxnSpPr/>
          <p:nvPr/>
        </p:nvCxnSpPr>
        <p:spPr>
          <a:xfrm rot="16200000" flipH="1">
            <a:off x="5718411" y="4640044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 rot="16200000" flipH="1">
            <a:off x="7063490" y="4644857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 flipH="1">
            <a:off x="7000892" y="3214686"/>
            <a:ext cx="540000" cy="16664"/>
          </a:xfrm>
          <a:prstGeom prst="line">
            <a:avLst/>
          </a:prstGeom>
          <a:ln w="25400">
            <a:solidFill>
              <a:srgbClr val="7030A0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직선 연결선 90"/>
          <p:cNvCxnSpPr/>
          <p:nvPr/>
        </p:nvCxnSpPr>
        <p:spPr>
          <a:xfrm rot="16200000" flipH="1">
            <a:off x="6504229" y="3282722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직선 연결선 91"/>
          <p:cNvCxnSpPr/>
          <p:nvPr/>
        </p:nvCxnSpPr>
        <p:spPr>
          <a:xfrm rot="16200000" flipH="1">
            <a:off x="7134928" y="3287535"/>
            <a:ext cx="862068" cy="11617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5558484" y="5828904"/>
            <a:ext cx="1126789" cy="307777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약</a:t>
            </a:r>
            <a:r>
              <a:rPr lang="en-US" altLang="ko-KR" sz="20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65cm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418311" y="4412286"/>
            <a:ext cx="841037" cy="307777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000" b="1" spc="-15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약</a:t>
            </a:r>
            <a:r>
              <a:rPr lang="en-US" altLang="ko-KR" sz="2000" b="1" spc="-15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21cm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7000892" y="3357562"/>
            <a:ext cx="500066" cy="2308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spc="-15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약</a:t>
            </a:r>
            <a:r>
              <a:rPr lang="en-US" altLang="ko-KR" sz="1500" b="1" spc="-15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7m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23682" y="3214686"/>
            <a:ext cx="23390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9079" y="5857892"/>
            <a:ext cx="248801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23550" y="4429132"/>
            <a:ext cx="23390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285752" y="1714488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spc="50" dirty="0" smtClean="0">
                <a:ln w="11430"/>
              </a:rPr>
              <a:t>          </a:t>
            </a:r>
            <a:r>
              <a:rPr lang="ko-KR" altLang="en-US" sz="2800" b="1" spc="50" dirty="0" smtClean="0">
                <a:ln w="11430"/>
              </a:rPr>
              <a:t>어글리봇이 장애물을 인지하고 길을 찾는 방법을 확인 해본다</a:t>
            </a:r>
            <a:r>
              <a:rPr lang="en-US" altLang="ko-KR" sz="2800" b="1" spc="50" dirty="0" smtClean="0">
                <a:ln w="11430"/>
              </a:rPr>
              <a:t>.</a:t>
            </a:r>
          </a:p>
        </p:txBody>
      </p:sp>
      <p:grpSp>
        <p:nvGrpSpPr>
          <p:cNvPr id="35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 l="6006" r="9209"/>
          <a:stretch>
            <a:fillRect/>
          </a:stretch>
        </p:blipFill>
        <p:spPr bwMode="auto">
          <a:xfrm>
            <a:off x="285720" y="3429000"/>
            <a:ext cx="214314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 l="9192" r="5514"/>
          <a:stretch>
            <a:fillRect/>
          </a:stretch>
        </p:blipFill>
        <p:spPr bwMode="auto">
          <a:xfrm>
            <a:off x="4357686" y="3428999"/>
            <a:ext cx="2071702" cy="304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 l="7442" r="6976"/>
          <a:stretch>
            <a:fillRect/>
          </a:stretch>
        </p:blipFill>
        <p:spPr bwMode="auto">
          <a:xfrm>
            <a:off x="2527594" y="3429000"/>
            <a:ext cx="1643074" cy="307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4" name="TextBox 83"/>
          <p:cNvSpPr txBox="1"/>
          <p:nvPr/>
        </p:nvSpPr>
        <p:spPr>
          <a:xfrm>
            <a:off x="740856" y="2941076"/>
            <a:ext cx="1330814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인지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428860" y="2928934"/>
            <a:ext cx="1890261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후진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(</a:t>
            </a:r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탐색공간확보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412278" y="2941076"/>
            <a:ext cx="1930337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회전</a:t>
            </a:r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(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길찾기 시도</a:t>
            </a:r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8" name="왼쪽/오른쪽 화살표 87"/>
          <p:cNvSpPr/>
          <p:nvPr/>
        </p:nvSpPr>
        <p:spPr>
          <a:xfrm rot="5400000">
            <a:off x="1071539" y="3956364"/>
            <a:ext cx="571502" cy="285752"/>
          </a:xfrm>
          <a:prstGeom prst="leftRightArrow">
            <a:avLst/>
          </a:pr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9" name="오른쪽 화살표 88"/>
          <p:cNvSpPr/>
          <p:nvPr/>
        </p:nvSpPr>
        <p:spPr>
          <a:xfrm rot="5400000">
            <a:off x="3527726" y="414338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0" name="오른쪽 화살표 89"/>
          <p:cNvSpPr/>
          <p:nvPr/>
        </p:nvSpPr>
        <p:spPr>
          <a:xfrm rot="5400000">
            <a:off x="2670470" y="414338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1" name="Freeform 29"/>
          <p:cNvSpPr>
            <a:spLocks/>
          </p:cNvSpPr>
          <p:nvPr/>
        </p:nvSpPr>
        <p:spPr bwMode="auto">
          <a:xfrm rot="7909364" flipH="1">
            <a:off x="4520567" y="4690527"/>
            <a:ext cx="677861" cy="413915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2" name="Freeform 29"/>
          <p:cNvSpPr>
            <a:spLocks/>
          </p:cNvSpPr>
          <p:nvPr/>
        </p:nvSpPr>
        <p:spPr bwMode="auto">
          <a:xfrm rot="18199656" flipH="1">
            <a:off x="5592340" y="5833519"/>
            <a:ext cx="677861" cy="413915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0" name="Picture 2"/>
          <p:cNvPicPr>
            <a:picLocks noChangeAspect="1" noChangeArrowheads="1"/>
          </p:cNvPicPr>
          <p:nvPr/>
        </p:nvPicPr>
        <p:blipFill>
          <a:blip r:embed="rId4" cstate="print"/>
          <a:srcRect l="9192" r="5514"/>
          <a:stretch>
            <a:fillRect/>
          </a:stretch>
        </p:blipFill>
        <p:spPr bwMode="auto">
          <a:xfrm>
            <a:off x="6572264" y="3429000"/>
            <a:ext cx="2071702" cy="304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1" name="TextBox 100"/>
          <p:cNvSpPr txBox="1"/>
          <p:nvPr/>
        </p:nvSpPr>
        <p:spPr>
          <a:xfrm>
            <a:off x="6592499" y="2928934"/>
            <a:ext cx="1980029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직진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(</a:t>
            </a:r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없을 때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03" name="오른쪽 화살표 102"/>
          <p:cNvSpPr/>
          <p:nvPr/>
        </p:nvSpPr>
        <p:spPr>
          <a:xfrm rot="19204218">
            <a:off x="8387918" y="4824955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4" name="오른쪽 화살표 103"/>
          <p:cNvSpPr/>
          <p:nvPr/>
        </p:nvSpPr>
        <p:spPr>
          <a:xfrm rot="19081708">
            <a:off x="8103326" y="4536772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07930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생활 속 초음파 센서 응용제품 찾기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Picture 2" descr="submari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14169" r="14986"/>
          <a:stretch>
            <a:fillRect/>
          </a:stretch>
        </p:blipFill>
        <p:spPr bwMode="auto">
          <a:xfrm>
            <a:off x="360395" y="1428736"/>
            <a:ext cx="2489470" cy="2357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4" descr="ba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/>
          <a:srcRect r="26963" b="794"/>
          <a:stretch/>
        </p:blipFill>
        <p:spPr bwMode="auto">
          <a:xfrm>
            <a:off x="2947838" y="1428736"/>
            <a:ext cx="2546048" cy="2357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7"/>
          <a:srcRect l="6637" r="10398" b="3490"/>
          <a:stretch/>
        </p:blipFill>
        <p:spPr bwMode="auto">
          <a:xfrm>
            <a:off x="5643570" y="4071942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직사각형 16"/>
          <p:cNvSpPr/>
          <p:nvPr/>
        </p:nvSpPr>
        <p:spPr>
          <a:xfrm>
            <a:off x="357158" y="3357562"/>
            <a:ext cx="2492705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암초 및 주변 이상탐지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947837" y="3357562"/>
            <a:ext cx="2546050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먹이 찾기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678024" y="4131238"/>
            <a:ext cx="2350296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초음파 사진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338" name="Picture 2" descr="Zanlure xf-11 3 in 1 smart wireless sonar fish finder wire sonar app  display portable fishing tool Sale - Banggood.com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4071942"/>
            <a:ext cx="2500314" cy="2500314"/>
          </a:xfrm>
          <a:prstGeom prst="rect">
            <a:avLst/>
          </a:prstGeom>
          <a:noFill/>
        </p:spPr>
      </p:pic>
      <p:sp>
        <p:nvSpPr>
          <p:cNvPr id="22" name="직사각형 21"/>
          <p:cNvSpPr/>
          <p:nvPr/>
        </p:nvSpPr>
        <p:spPr>
          <a:xfrm>
            <a:off x="357158" y="4202676"/>
            <a:ext cx="2492705" cy="36933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어군 탐지기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69870" y="4071942"/>
            <a:ext cx="2500330" cy="250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직사각형 23"/>
          <p:cNvSpPr/>
          <p:nvPr/>
        </p:nvSpPr>
        <p:spPr>
          <a:xfrm>
            <a:off x="2928926" y="4143380"/>
            <a:ext cx="2492705" cy="369332"/>
          </a:xfrm>
          <a:prstGeom prst="rect">
            <a:avLst/>
          </a:prstGeom>
          <a:gradFill>
            <a:gsLst>
              <a:gs pos="0">
                <a:schemeClr val="tx1">
                  <a:alpha val="5300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>
                    <a:lumMod val="75000"/>
                  </a:schemeClr>
                </a:solidFill>
              </a:rPr>
              <a:t>드론 지면 거리 탐지</a:t>
            </a:r>
            <a:endParaRPr lang="ko-KR" altLang="en-US" b="1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5572132" y="1357298"/>
            <a:ext cx="3286148" cy="2428892"/>
            <a:chOff x="5572132" y="4071942"/>
            <a:chExt cx="3286148" cy="2428892"/>
          </a:xfrm>
        </p:grpSpPr>
        <p:pic>
          <p:nvPicPr>
            <p:cNvPr id="14342" name="Picture 6"/>
            <p:cNvPicPr>
              <a:picLocks noChangeAspect="1" noChangeArrowheads="1"/>
            </p:cNvPicPr>
            <p:nvPr/>
          </p:nvPicPr>
          <p:blipFill>
            <a:blip r:embed="rId11"/>
            <a:srcRect l="14648" t="9615" r="17968" b="8653"/>
            <a:stretch>
              <a:fillRect/>
            </a:stretch>
          </p:blipFill>
          <p:spPr bwMode="auto">
            <a:xfrm>
              <a:off x="5572132" y="4071942"/>
              <a:ext cx="3286148" cy="24288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5728689" y="5318153"/>
              <a:ext cx="2986715" cy="75405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ko-KR" altLang="en-US" sz="4300" spc="-300" dirty="0" smtClean="0">
                  <a:ln>
                    <a:solidFill>
                      <a:schemeClr val="tx1"/>
                    </a:solidFill>
                  </a:ln>
                  <a:solidFill>
                    <a:schemeClr val="bg2"/>
                  </a:solidFill>
                  <a:latin typeface="궁서체" pitchFamily="17" charset="-127"/>
                  <a:ea typeface="궁서체" pitchFamily="17" charset="-127"/>
                </a:rPr>
                <a:t>초음파 생활</a:t>
              </a:r>
              <a:endParaRPr lang="ko-KR" altLang="en-US" sz="4300" spc="-300" dirty="0">
                <a:ln>
                  <a:solidFill>
                    <a:schemeClr val="tx1"/>
                  </a:solidFill>
                </a:ln>
                <a:solidFill>
                  <a:schemeClr val="bg2"/>
                </a:solidFill>
                <a:latin typeface="궁서체" pitchFamily="17" charset="-127"/>
                <a:ea typeface="궁서체" pitchFamily="17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790716" y="2925736"/>
            <a:ext cx="4040136" cy="1643073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  <a:endParaRPr lang="en-US" altLang="ko-KR" dirty="0" smtClean="0"/>
          </a:p>
          <a:p>
            <a:pPr lvl="0"/>
            <a:r>
              <a:rPr lang="en-US" altLang="ko-KR" dirty="0" smtClean="0"/>
              <a:t>-</a:t>
            </a:r>
            <a:r>
              <a:rPr lang="ko-KR" altLang="en-US" dirty="0" smtClean="0"/>
              <a:t>우회전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Freeform 292"/>
          <p:cNvSpPr>
            <a:spLocks/>
          </p:cNvSpPr>
          <p:nvPr/>
        </p:nvSpPr>
        <p:spPr bwMode="auto">
          <a:xfrm flipH="1">
            <a:off x="4857752" y="4714884"/>
            <a:ext cx="3429024" cy="1684984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72066" y="5072074"/>
            <a:ext cx="3000396" cy="1046440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준비하기 상세 설명은</a:t>
            </a:r>
            <a:endParaRPr b="1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marL="0" indent="0" algn="ctr">
              <a:defRPr/>
            </a:pP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"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스크래치 설정</a:t>
            </a: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"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문서를 </a:t>
            </a:r>
            <a:endParaRPr b="1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marL="0" indent="0" algn="ctr">
              <a:defRPr/>
            </a:pPr>
            <a:r>
              <a:rPr lang="ko-KR" altLang="en-US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참고하세요</a:t>
            </a:r>
            <a:r>
              <a:rPr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.</a:t>
            </a:r>
            <a:endParaRPr lang="en-US" altLang="ko-KR" b="1" dirty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</p:txBody>
      </p:sp>
      <p:grpSp>
        <p:nvGrpSpPr>
          <p:cNvPr id="2" name="그룹 6"/>
          <p:cNvGrpSpPr/>
          <p:nvPr/>
        </p:nvGrpSpPr>
        <p:grpSpPr>
          <a:xfrm flipH="1">
            <a:off x="7858148" y="5803403"/>
            <a:ext cx="928694" cy="1054597"/>
            <a:chOff x="446088" y="5724525"/>
            <a:chExt cx="1089025" cy="1236663"/>
          </a:xfrm>
        </p:grpSpPr>
        <p:sp>
          <p:nvSpPr>
            <p:cNvPr id="8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텍스트 개체 틀 15"/>
          <p:cNvSpPr txBox="1">
            <a:spLocks/>
          </p:cNvSpPr>
          <p:nvPr/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 smtClean="0">
                <a:latin typeface="Calibri" pitchFamily="34" charset="0"/>
                <a:cs typeface="Tahoma" pitchFamily="34" charset="0"/>
              </a:rPr>
              <a:t>준비하기</a:t>
            </a:r>
            <a:endParaRPr lang="ko-KR" altLang="en-US" sz="3900" b="1" dirty="0">
              <a:latin typeface="Calibri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 탐지 거리 설정하기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428596" y="3071810"/>
            <a:ext cx="8143932" cy="3500462"/>
          </a:xfrm>
          <a:prstGeom prst="roundRect">
            <a:avLst>
              <a:gd name="adj" fmla="val 4886"/>
            </a:avLst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8" name="그룹 87"/>
          <p:cNvGrpSpPr/>
          <p:nvPr/>
        </p:nvGrpSpPr>
        <p:grpSpPr>
          <a:xfrm>
            <a:off x="5219037" y="3714753"/>
            <a:ext cx="3126109" cy="2786082"/>
            <a:chOff x="5786446" y="4071942"/>
            <a:chExt cx="2558700" cy="2280390"/>
          </a:xfrm>
        </p:grpSpPr>
        <p:grpSp>
          <p:nvGrpSpPr>
            <p:cNvPr id="65" name="그룹 64"/>
            <p:cNvGrpSpPr/>
            <p:nvPr/>
          </p:nvGrpSpPr>
          <p:grpSpPr>
            <a:xfrm flipH="1">
              <a:off x="5786446" y="4071942"/>
              <a:ext cx="2558700" cy="2280390"/>
              <a:chOff x="1647832" y="2143114"/>
              <a:chExt cx="5210183" cy="4643472"/>
            </a:xfrm>
          </p:grpSpPr>
          <p:pic>
            <p:nvPicPr>
              <p:cNvPr id="66" name="Picture 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3994" r="25887"/>
              <a:stretch>
                <a:fillRect/>
              </a:stretch>
            </p:blipFill>
            <p:spPr bwMode="auto">
              <a:xfrm rot="16200000">
                <a:off x="3467106" y="3395676"/>
                <a:ext cx="1571636" cy="52101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8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024" r="8085"/>
              <a:stretch>
                <a:fillRect/>
              </a:stretch>
            </p:blipFill>
            <p:spPr bwMode="auto">
              <a:xfrm rot="16200000">
                <a:off x="2505090" y="2786057"/>
                <a:ext cx="1500196" cy="3214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0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4500" r="9374" b="5490"/>
              <a:stretch>
                <a:fillRect/>
              </a:stretch>
            </p:blipFill>
            <p:spPr bwMode="auto">
              <a:xfrm flipH="1">
                <a:off x="1647833" y="2143114"/>
                <a:ext cx="2071701" cy="14287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cxnSp>
          <p:nvCxnSpPr>
            <p:cNvPr id="71" name="직선 연결선 70"/>
            <p:cNvCxnSpPr/>
            <p:nvPr/>
          </p:nvCxnSpPr>
          <p:spPr>
            <a:xfrm flipH="1">
              <a:off x="6347355" y="6087996"/>
              <a:ext cx="1603797" cy="9499"/>
            </a:xfrm>
            <a:prstGeom prst="line">
              <a:avLst/>
            </a:prstGeom>
            <a:ln w="25400">
              <a:solidFill>
                <a:srgbClr val="7030A0"/>
              </a:solidFill>
              <a:prstDash val="sysDash"/>
              <a:headEnd type="stealth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 rot="16200000" flipH="1">
              <a:off x="6069759" y="6083313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rot="16200000" flipH="1">
              <a:off x="7723771" y="6086056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/>
            <p:nvPr/>
          </p:nvCxnSpPr>
          <p:spPr>
            <a:xfrm flipH="1">
              <a:off x="7289457" y="5273571"/>
              <a:ext cx="718228" cy="9499"/>
            </a:xfrm>
            <a:prstGeom prst="line">
              <a:avLst/>
            </a:prstGeom>
            <a:ln w="25400">
              <a:solidFill>
                <a:srgbClr val="7030A0"/>
              </a:solidFill>
              <a:prstDash val="sysDash"/>
              <a:headEnd type="stealth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74"/>
            <p:cNvCxnSpPr/>
            <p:nvPr/>
          </p:nvCxnSpPr>
          <p:spPr>
            <a:xfrm rot="16200000" flipH="1">
              <a:off x="7006348" y="5312353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/>
            <p:nvPr/>
          </p:nvCxnSpPr>
          <p:spPr>
            <a:xfrm rot="16200000" flipH="1">
              <a:off x="7773073" y="5315096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76"/>
            <p:cNvCxnSpPr/>
            <p:nvPr/>
          </p:nvCxnSpPr>
          <p:spPr>
            <a:xfrm flipH="1">
              <a:off x="7737391" y="4499867"/>
              <a:ext cx="307812" cy="9499"/>
            </a:xfrm>
            <a:prstGeom prst="line">
              <a:avLst/>
            </a:prstGeom>
            <a:ln w="25400">
              <a:solidFill>
                <a:srgbClr val="7030A0"/>
              </a:solidFill>
              <a:prstDash val="sysDash"/>
              <a:headEnd type="stealth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/>
            <p:nvPr/>
          </p:nvCxnSpPr>
          <p:spPr>
            <a:xfrm rot="16200000" flipH="1">
              <a:off x="7454282" y="4538649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78"/>
            <p:cNvCxnSpPr/>
            <p:nvPr/>
          </p:nvCxnSpPr>
          <p:spPr>
            <a:xfrm rot="16200000" flipH="1">
              <a:off x="7813794" y="4541392"/>
              <a:ext cx="491398" cy="6622"/>
            </a:xfrm>
            <a:prstGeom prst="line">
              <a:avLst/>
            </a:prstGeom>
            <a:ln w="317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직사각형 86"/>
          <p:cNvSpPr/>
          <p:nvPr/>
        </p:nvSpPr>
        <p:spPr>
          <a:xfrm>
            <a:off x="428596" y="1454995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장애물 탐지 거리를 설정한다</a:t>
            </a:r>
            <a:r>
              <a:rPr lang="en-US" altLang="ko-KR" sz="2400" b="1" spc="50" dirty="0" smtClean="0">
                <a:ln w="11430"/>
              </a:rPr>
              <a:t>. </a:t>
            </a:r>
            <a:r>
              <a:rPr lang="ko-KR" altLang="en-US" sz="2400" b="1" spc="50" dirty="0" smtClean="0">
                <a:ln w="11430"/>
              </a:rPr>
              <a:t>조건절에 따라 모터 제어하도록 설정한다</a:t>
            </a:r>
            <a:r>
              <a:rPr lang="en-US" altLang="ko-KR" sz="2400" b="1" spc="50" dirty="0" smtClean="0">
                <a:ln w="11430"/>
              </a:rPr>
              <a:t>. </a:t>
            </a:r>
            <a:r>
              <a:rPr lang="ko-KR" altLang="en-US" sz="2400" b="1" spc="50" dirty="0" smtClean="0">
                <a:ln w="11430"/>
              </a:rPr>
              <a:t>초음파 특성 상 탐지 거리는 가까울수록 정확도가 높다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30" name="그룹 45"/>
          <p:cNvGrpSpPr/>
          <p:nvPr/>
        </p:nvGrpSpPr>
        <p:grpSpPr>
          <a:xfrm>
            <a:off x="7786710" y="2214554"/>
            <a:ext cx="652400" cy="1500198"/>
            <a:chOff x="9765149" y="1426965"/>
            <a:chExt cx="855319" cy="1966812"/>
          </a:xfrm>
        </p:grpSpPr>
        <p:grpSp>
          <p:nvGrpSpPr>
            <p:cNvPr id="31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39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0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1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2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3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44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32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33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4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6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7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214686"/>
            <a:ext cx="303257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" name="타원 88"/>
          <p:cNvSpPr/>
          <p:nvPr/>
        </p:nvSpPr>
        <p:spPr>
          <a:xfrm rot="5400000">
            <a:off x="2500298" y="3929066"/>
            <a:ext cx="527553" cy="5275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0" name="직선 화살표 연결선 89"/>
          <p:cNvCxnSpPr>
            <a:stCxn id="89" idx="0"/>
          </p:cNvCxnSpPr>
          <p:nvPr/>
        </p:nvCxnSpPr>
        <p:spPr>
          <a:xfrm>
            <a:off x="3027851" y="4192843"/>
            <a:ext cx="1687025" cy="164851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4000504"/>
            <a:ext cx="23390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5929330"/>
            <a:ext cx="248801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9058" y="5072074"/>
            <a:ext cx="23390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2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장애물이 없을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초음파 센서 값이 </a:t>
            </a:r>
            <a:r>
              <a:rPr lang="en-US" altLang="ko-KR" sz="2400" b="1" u="sng" spc="50" dirty="0" smtClean="0">
                <a:ln w="11430"/>
              </a:rPr>
              <a:t>12 </a:t>
            </a:r>
            <a:r>
              <a:rPr lang="ko-KR" altLang="en-US" sz="2400" b="1" u="sng" spc="50" dirty="0" smtClean="0">
                <a:ln w="11430"/>
              </a:rPr>
              <a:t>이상</a:t>
            </a:r>
            <a:r>
              <a:rPr lang="ko-KR" altLang="en-US" sz="2400" b="1" spc="50" dirty="0" smtClean="0">
                <a:ln w="11430"/>
              </a:rPr>
              <a:t>일 경우에는 </a:t>
            </a:r>
            <a:r>
              <a:rPr lang="ko-KR" altLang="en-US" sz="2400" b="1" u="sng" spc="50" dirty="0" smtClean="0">
                <a:ln w="11430"/>
              </a:rPr>
              <a:t>장애물 없음</a:t>
            </a:r>
            <a:r>
              <a:rPr lang="ko-KR" altLang="en-US" sz="2400" b="1" spc="50" dirty="0" smtClean="0">
                <a:ln w="11430"/>
              </a:rPr>
              <a:t>으로 인지하고 직진하도록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9" name="그룹 45"/>
          <p:cNvGrpSpPr/>
          <p:nvPr/>
        </p:nvGrpSpPr>
        <p:grpSpPr>
          <a:xfrm>
            <a:off x="8001024" y="1857364"/>
            <a:ext cx="652400" cy="1500198"/>
            <a:chOff x="9765149" y="1426965"/>
            <a:chExt cx="855319" cy="1966812"/>
          </a:xfrm>
        </p:grpSpPr>
        <p:grpSp>
          <p:nvGrpSpPr>
            <p:cNvPr id="1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1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2" cstate="print"/>
          <a:srcRect l="7024" r="8085"/>
          <a:stretch>
            <a:fillRect/>
          </a:stretch>
        </p:blipFill>
        <p:spPr bwMode="auto">
          <a:xfrm rot="5400000" flipH="1">
            <a:off x="5888352" y="2255524"/>
            <a:ext cx="1303481" cy="279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" name="오른쪽 중괄호 60"/>
          <p:cNvSpPr/>
          <p:nvPr/>
        </p:nvSpPr>
        <p:spPr>
          <a:xfrm>
            <a:off x="4357686" y="4429132"/>
            <a:ext cx="214314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7" name="직선 화살표 연결선 66"/>
          <p:cNvCxnSpPr/>
          <p:nvPr/>
        </p:nvCxnSpPr>
        <p:spPr>
          <a:xfrm>
            <a:off x="4572000" y="4742935"/>
            <a:ext cx="1080000" cy="2443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929190" y="5028025"/>
            <a:ext cx="3643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장애물이 없을 때 모터 회전 세기 값을 지정하여 직진하도록 한다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00372"/>
            <a:ext cx="32651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타원 58"/>
          <p:cNvSpPr/>
          <p:nvPr/>
        </p:nvSpPr>
        <p:spPr>
          <a:xfrm rot="5400000">
            <a:off x="2393141" y="4393413"/>
            <a:ext cx="785818" cy="71438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571744"/>
            <a:ext cx="23390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500306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3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장애물이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21442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초음파 센서 값이 </a:t>
            </a:r>
            <a:r>
              <a:rPr lang="en-US" altLang="ko-KR" sz="2400" b="1" u="sng" spc="50" dirty="0" smtClean="0">
                <a:ln w="11430"/>
              </a:rPr>
              <a:t>12 </a:t>
            </a:r>
            <a:r>
              <a:rPr lang="ko-KR" altLang="en-US" sz="2400" b="1" u="sng" spc="50" dirty="0" smtClean="0">
                <a:ln w="11430"/>
              </a:rPr>
              <a:t>이하</a:t>
            </a:r>
            <a:r>
              <a:rPr lang="ko-KR" altLang="en-US" sz="2400" b="1" spc="50" dirty="0" smtClean="0">
                <a:ln w="11430"/>
              </a:rPr>
              <a:t>일 경우에는 </a:t>
            </a:r>
            <a:r>
              <a:rPr lang="ko-KR" altLang="en-US" sz="2400" b="1" u="sng" spc="50" dirty="0" smtClean="0">
                <a:ln w="11430"/>
              </a:rPr>
              <a:t>장애물 있음</a:t>
            </a:r>
            <a:r>
              <a:rPr lang="ko-KR" altLang="en-US" sz="2400" b="1" spc="50" dirty="0" smtClean="0">
                <a:ln w="11430"/>
              </a:rPr>
              <a:t>으로 인지하고 </a:t>
            </a:r>
            <a:r>
              <a:rPr lang="en-US" altLang="ko-KR" sz="2400" b="1" spc="50" dirty="0" smtClean="0">
                <a:ln w="11430"/>
              </a:rPr>
              <a:t>“</a:t>
            </a:r>
            <a:r>
              <a:rPr lang="ko-KR" altLang="en-US" sz="2400" b="1" spc="50" dirty="0" smtClean="0">
                <a:ln w="11430"/>
              </a:rPr>
              <a:t>정지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</a:t>
            </a:r>
            <a:r>
              <a:rPr lang="ko-KR" altLang="en-US" sz="2400" b="1" spc="50" dirty="0" smtClean="0">
                <a:ln w="11430"/>
                <a:sym typeface="Wingdings" pitchFamily="2" charset="2"/>
              </a:rPr>
              <a:t>후진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</a:t>
            </a:r>
            <a:r>
              <a:rPr lang="ko-KR" altLang="en-US" sz="2400" b="1" spc="50" dirty="0" smtClean="0">
                <a:ln w="11430"/>
                <a:sym typeface="Wingdings" pitchFamily="2" charset="2"/>
              </a:rPr>
              <a:t>회전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” </a:t>
            </a:r>
            <a:r>
              <a:rPr lang="ko-KR" altLang="en-US" sz="2400" b="1" spc="50" dirty="0" smtClean="0">
                <a:ln w="11430"/>
                <a:sym typeface="Wingdings" pitchFamily="2" charset="2"/>
              </a:rPr>
              <a:t>순서대로 작동하여 새로운 길찾기를 시도한다</a:t>
            </a:r>
            <a:r>
              <a:rPr lang="en-US" altLang="ko-KR" sz="2400" b="1" spc="50" dirty="0" smtClean="0">
                <a:ln w="11430"/>
                <a:sym typeface="Wingdings" pitchFamily="2" charset="2"/>
              </a:rPr>
              <a:t>.</a:t>
            </a:r>
            <a:endParaRPr lang="en-US" altLang="ko-KR" sz="2400" b="1" spc="50" dirty="0" smtClean="0">
              <a:ln w="11430"/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 cstate="print"/>
          <a:srcRect t="18564" r="9374" b="21665"/>
          <a:stretch>
            <a:fillRect/>
          </a:stretch>
        </p:blipFill>
        <p:spPr bwMode="auto">
          <a:xfrm>
            <a:off x="5357818" y="2571744"/>
            <a:ext cx="26518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45"/>
          <p:cNvGrpSpPr/>
          <p:nvPr/>
        </p:nvGrpSpPr>
        <p:grpSpPr>
          <a:xfrm>
            <a:off x="8001024" y="207167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61" name="오른쪽 중괄호 60"/>
          <p:cNvSpPr/>
          <p:nvPr/>
        </p:nvSpPr>
        <p:spPr>
          <a:xfrm>
            <a:off x="4143372" y="3500438"/>
            <a:ext cx="214314" cy="857256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7" name="직선 화살표 연결선 66"/>
          <p:cNvCxnSpPr>
            <a:stCxn id="61" idx="1"/>
            <a:endCxn id="68" idx="1"/>
          </p:cNvCxnSpPr>
          <p:nvPr/>
        </p:nvCxnSpPr>
        <p:spPr>
          <a:xfrm rot="10800000" flipH="1" flipV="1">
            <a:off x="4357686" y="3929065"/>
            <a:ext cx="714380" cy="379215"/>
          </a:xfrm>
          <a:prstGeom prst="bentConnector5">
            <a:avLst>
              <a:gd name="adj1" fmla="val 42507"/>
              <a:gd name="adj2" fmla="val 103806"/>
              <a:gd name="adj3" fmla="val 8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72066" y="4000504"/>
            <a:ext cx="3643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모터 회전 세기 값을 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“0”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지정하여 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0.1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초 동안 </a:t>
            </a:r>
            <a:r>
              <a:rPr lang="ko-KR" altLang="en-US" sz="1700" b="1" dirty="0" smtClean="0">
                <a:solidFill>
                  <a:srgbClr val="FF0000"/>
                </a:solidFill>
              </a:rPr>
              <a:t>정지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 한다</a:t>
            </a:r>
            <a:r>
              <a:rPr lang="en-US" altLang="ko-KR" sz="1700" b="1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50" name="오른쪽 중괄호 49"/>
          <p:cNvSpPr/>
          <p:nvPr/>
        </p:nvSpPr>
        <p:spPr>
          <a:xfrm>
            <a:off x="4143372" y="4714884"/>
            <a:ext cx="245818" cy="785818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1" name="직선 화살표 연결선 50"/>
          <p:cNvCxnSpPr>
            <a:stCxn id="50" idx="1"/>
          </p:cNvCxnSpPr>
          <p:nvPr/>
        </p:nvCxnSpPr>
        <p:spPr>
          <a:xfrm rot="10800000" flipH="1">
            <a:off x="4389190" y="5091363"/>
            <a:ext cx="825752" cy="16430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201294" y="4932445"/>
            <a:ext cx="15852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b="1" dirty="0" smtClean="0">
                <a:solidFill>
                  <a:srgbClr val="0000FF"/>
                </a:solidFill>
              </a:rPr>
              <a:t>10Cm </a:t>
            </a:r>
            <a:r>
              <a:rPr lang="ko-KR" altLang="en-US" sz="1700" b="1" dirty="0" smtClean="0">
                <a:solidFill>
                  <a:srgbClr val="FF0000"/>
                </a:solidFill>
              </a:rPr>
              <a:t>후진</a:t>
            </a:r>
            <a:endParaRPr lang="en-US" altLang="ko-KR" sz="1700" b="1" dirty="0" smtClean="0">
              <a:solidFill>
                <a:srgbClr val="FF0000"/>
              </a:solidFill>
            </a:endParaRPr>
          </a:p>
        </p:txBody>
      </p:sp>
      <p:sp>
        <p:nvSpPr>
          <p:cNvPr id="53" name="오른쪽 중괄호 52"/>
          <p:cNvSpPr/>
          <p:nvPr/>
        </p:nvSpPr>
        <p:spPr>
          <a:xfrm>
            <a:off x="4143372" y="5715016"/>
            <a:ext cx="214314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4" name="직선 화살표 연결선 53"/>
          <p:cNvCxnSpPr>
            <a:stCxn id="53" idx="1"/>
            <a:endCxn id="55" idx="1"/>
          </p:cNvCxnSpPr>
          <p:nvPr/>
        </p:nvCxnSpPr>
        <p:spPr>
          <a:xfrm rot="10800000" flipH="1" flipV="1">
            <a:off x="4357686" y="6036487"/>
            <a:ext cx="928694" cy="15272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286380" y="5874787"/>
            <a:ext cx="250033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00" b="1" dirty="0" smtClean="0">
                <a:solidFill>
                  <a:srgbClr val="0000FF"/>
                </a:solidFill>
              </a:rPr>
              <a:t>90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도 시계방향 </a:t>
            </a:r>
            <a:r>
              <a:rPr lang="ko-KR" altLang="en-US" sz="1700" b="1" dirty="0" smtClean="0">
                <a:solidFill>
                  <a:srgbClr val="FF0000"/>
                </a:solidFill>
              </a:rPr>
              <a:t>회전</a:t>
            </a:r>
            <a:endParaRPr lang="en-US" altLang="ko-KR" sz="1700" b="1" dirty="0" smtClean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429000"/>
            <a:ext cx="3000396" cy="315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714620"/>
            <a:ext cx="23390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1~3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모아보기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03579" y="1571612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85918" y="1928802"/>
            <a:ext cx="303159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장애물 인지 </a:t>
            </a:r>
            <a:r>
              <a:rPr lang="ko-KR" altLang="en-US" sz="1700" b="1" smtClean="0">
                <a:solidFill>
                  <a:srgbClr val="00B0F0"/>
                </a:solidFill>
              </a:rPr>
              <a:t>거리 조건세우기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48" name="오른쪽 중괄호 47"/>
          <p:cNvSpPr/>
          <p:nvPr/>
        </p:nvSpPr>
        <p:spPr>
          <a:xfrm flipH="1">
            <a:off x="4817517" y="1857364"/>
            <a:ext cx="357190" cy="500066"/>
          </a:xfrm>
          <a:prstGeom prst="rightBrace">
            <a:avLst>
              <a:gd name="adj1" fmla="val 33142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3903579" y="2643182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30235" y="2986724"/>
            <a:ext cx="21595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B0F0"/>
                </a:solidFill>
              </a:rPr>
              <a:t>장애물 없을 때 직진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51" name="오른쪽 중괄호 50"/>
          <p:cNvSpPr/>
          <p:nvPr/>
        </p:nvSpPr>
        <p:spPr>
          <a:xfrm flipH="1">
            <a:off x="4817517" y="2500306"/>
            <a:ext cx="357190" cy="714380"/>
          </a:xfrm>
          <a:prstGeom prst="rightBrace">
            <a:avLst>
              <a:gd name="adj1" fmla="val 39729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3945697" y="3857628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71802" y="4201170"/>
            <a:ext cx="167225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700" b="1" dirty="0" smtClean="0">
                <a:solidFill>
                  <a:srgbClr val="00B0F0"/>
                </a:solidFill>
              </a:rPr>
              <a:t>장애물 있을 때</a:t>
            </a:r>
            <a:endParaRPr lang="en-US" altLang="ko-KR" sz="1700" b="1" dirty="0" smtClean="0">
              <a:solidFill>
                <a:srgbClr val="00B0F0"/>
              </a:solidFill>
            </a:endParaRPr>
          </a:p>
          <a:p>
            <a:r>
              <a:rPr lang="ko-KR" altLang="en-US" sz="1700" b="1" dirty="0" smtClean="0">
                <a:solidFill>
                  <a:srgbClr val="00B0F0"/>
                </a:solidFill>
              </a:rPr>
              <a:t>멈춤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후진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회전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sp>
        <p:nvSpPr>
          <p:cNvPr id="54" name="오른쪽 중괄호 53"/>
          <p:cNvSpPr/>
          <p:nvPr/>
        </p:nvSpPr>
        <p:spPr>
          <a:xfrm flipH="1">
            <a:off x="4817517" y="3571876"/>
            <a:ext cx="357190" cy="2714644"/>
          </a:xfrm>
          <a:prstGeom prst="rightBrace">
            <a:avLst>
              <a:gd name="adj1" fmla="val 39729"/>
              <a:gd name="adj2" fmla="val 18689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Freeform 292"/>
          <p:cNvSpPr>
            <a:spLocks/>
          </p:cNvSpPr>
          <p:nvPr/>
        </p:nvSpPr>
        <p:spPr bwMode="auto">
          <a:xfrm>
            <a:off x="357158" y="4357694"/>
            <a:ext cx="2928958" cy="2000264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grpSp>
        <p:nvGrpSpPr>
          <p:cNvPr id="56" name="그룹 55"/>
          <p:cNvGrpSpPr/>
          <p:nvPr/>
        </p:nvGrpSpPr>
        <p:grpSpPr>
          <a:xfrm>
            <a:off x="71406" y="5919535"/>
            <a:ext cx="763538" cy="867051"/>
            <a:chOff x="446088" y="5724525"/>
            <a:chExt cx="1089025" cy="1236663"/>
          </a:xfrm>
        </p:grpSpPr>
        <p:sp>
          <p:nvSpPr>
            <p:cNvPr id="57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714348" y="4786321"/>
            <a:ext cx="221457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7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어글리봇을 손바닥으로 막으면서 장애물여부에 따라 코딩에 따라 움직이는지 확인 한다</a:t>
            </a:r>
            <a:r>
              <a:rPr lang="en-US" altLang="ko-KR" sz="17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7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pSp>
        <p:nvGrpSpPr>
          <p:cNvPr id="6" name="그룹 45"/>
          <p:cNvGrpSpPr/>
          <p:nvPr/>
        </p:nvGrpSpPr>
        <p:grpSpPr>
          <a:xfrm>
            <a:off x="7929586" y="500042"/>
            <a:ext cx="652400" cy="1500198"/>
            <a:chOff x="9765149" y="1426965"/>
            <a:chExt cx="855319" cy="1966812"/>
          </a:xfrm>
        </p:grpSpPr>
        <p:grpSp>
          <p:nvGrpSpPr>
            <p:cNvPr id="7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9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961944"/>
            <a:ext cx="3428992" cy="589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000372"/>
            <a:ext cx="5111706" cy="1645439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장애물 피하기</a:t>
            </a:r>
            <a:endParaRPr lang="en-US" altLang="ko-KR" dirty="0" smtClean="0"/>
          </a:p>
          <a:p>
            <a:pPr lvl="0"/>
            <a:r>
              <a:rPr lang="en-US" altLang="ko-KR" dirty="0" smtClean="0"/>
              <a:t>-</a:t>
            </a:r>
            <a:r>
              <a:rPr lang="ko-KR" altLang="en-US" dirty="0" smtClean="0"/>
              <a:t>좌우 회전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장애물 탐색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6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38" name="직사각형 37"/>
          <p:cNvSpPr/>
          <p:nvPr/>
        </p:nvSpPr>
        <p:spPr>
          <a:xfrm>
            <a:off x="428596" y="1214422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장애물 피하기</a:t>
            </a:r>
            <a:r>
              <a:rPr lang="en-US" altLang="ko-KR" sz="2400" b="1" spc="50" dirty="0" smtClean="0">
                <a:ln w="11430"/>
              </a:rPr>
              <a:t>-</a:t>
            </a:r>
            <a:r>
              <a:rPr lang="ko-KR" altLang="en-US" sz="2400" b="1" spc="50" dirty="0" smtClean="0">
                <a:ln w="11430"/>
              </a:rPr>
              <a:t>우회전을 응용하여 오른쪽 장애물을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만났을 때 왼쪽으로 장애물을 탐색하도록 구현한다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143116"/>
            <a:ext cx="4044871" cy="449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1~4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모아보기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6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22" name="오른쪽 중괄호 21"/>
          <p:cNvSpPr/>
          <p:nvPr/>
        </p:nvSpPr>
        <p:spPr>
          <a:xfrm flipH="1">
            <a:off x="3929058" y="4143380"/>
            <a:ext cx="857256" cy="242889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2802689" y="5000636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4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42976" y="5344178"/>
            <a:ext cx="278313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700" b="1" dirty="0" smtClean="0">
                <a:solidFill>
                  <a:srgbClr val="00B0F0"/>
                </a:solidFill>
              </a:rPr>
              <a:t>오른쪽 장애물 있을 떄</a:t>
            </a:r>
            <a:endParaRPr lang="en-US" altLang="ko-KR" sz="1700" b="1" dirty="0" smtClean="0">
              <a:solidFill>
                <a:srgbClr val="00B0F0"/>
              </a:solidFill>
            </a:endParaRPr>
          </a:p>
          <a:p>
            <a:pPr algn="r"/>
            <a:r>
              <a:rPr lang="ko-KR" altLang="en-US" sz="1700" b="1" dirty="0" smtClean="0">
                <a:solidFill>
                  <a:srgbClr val="00B0F0"/>
                </a:solidFill>
              </a:rPr>
              <a:t>멈춤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후진</a:t>
            </a:r>
            <a:r>
              <a:rPr lang="en-US" altLang="ko-KR" sz="1700" b="1" dirty="0" smtClean="0">
                <a:solidFill>
                  <a:srgbClr val="00B0F0"/>
                </a:solidFill>
              </a:rPr>
              <a:t>-180</a:t>
            </a:r>
            <a:r>
              <a:rPr lang="ko-KR" altLang="en-US" sz="1700" b="1" dirty="0" smtClean="0">
                <a:solidFill>
                  <a:srgbClr val="00B0F0"/>
                </a:solidFill>
              </a:rPr>
              <a:t>도 반대회전</a:t>
            </a:r>
            <a:endParaRPr lang="en-US" altLang="ko-KR" sz="1700" b="1" dirty="0" smtClean="0">
              <a:solidFill>
                <a:srgbClr val="00B0F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2704" b="7151"/>
          <a:stretch>
            <a:fillRect/>
          </a:stretch>
        </p:blipFill>
        <p:spPr bwMode="auto">
          <a:xfrm>
            <a:off x="5000628" y="0"/>
            <a:ext cx="29626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714613" y="3643314"/>
            <a:ext cx="4071966" cy="1081830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자료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장애물 따라가기</a:t>
            </a:r>
          </a:p>
        </p:txBody>
      </p:sp>
      <p:pic>
        <p:nvPicPr>
          <p:cNvPr id="33" name="5차시_UglyBot_장애물피하기_따라기기영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28662" y="1214422"/>
            <a:ext cx="7334301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43636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장애물 따라가기</a:t>
            </a:r>
          </a:p>
        </p:txBody>
      </p:sp>
      <p:grpSp>
        <p:nvGrpSpPr>
          <p:cNvPr id="2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 l="7442" r="6976"/>
          <a:stretch>
            <a:fillRect/>
          </a:stretch>
        </p:blipFill>
        <p:spPr bwMode="auto">
          <a:xfrm>
            <a:off x="2527594" y="3143248"/>
            <a:ext cx="1643074" cy="307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4" name="TextBox 83"/>
          <p:cNvSpPr txBox="1"/>
          <p:nvPr/>
        </p:nvSpPr>
        <p:spPr>
          <a:xfrm>
            <a:off x="428596" y="2643182"/>
            <a:ext cx="1763624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일정거리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357422" y="2428868"/>
            <a:ext cx="1851789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b="1" spc="-150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직진하면서</a:t>
            </a:r>
            <a:endParaRPr lang="en-US" altLang="ko-KR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 algn="ctr"/>
            <a:r>
              <a:rPr lang="ko-KR" altLang="en-US" b="1" spc="-150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일정 거리 유지하기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577863" y="2428868"/>
            <a:ext cx="1851789" cy="646331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후진</a:t>
            </a:r>
            <a:r>
              <a:rPr lang="en-US" altLang="ko-KR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/</a:t>
            </a:r>
            <a:r>
              <a:rPr lang="ko-KR" altLang="en-US" b="1" spc="-150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직진하면서</a:t>
            </a:r>
            <a:endParaRPr lang="en-US" altLang="ko-KR" b="1" spc="-150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 algn="ctr"/>
            <a:r>
              <a:rPr lang="ko-KR" altLang="en-US" b="1" spc="-150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일정 거리 유지하기</a:t>
            </a:r>
          </a:p>
        </p:txBody>
      </p:sp>
      <p:pic>
        <p:nvPicPr>
          <p:cNvPr id="44" name="Picture 1"/>
          <p:cNvPicPr>
            <a:picLocks noChangeAspect="1" noChangeArrowheads="1"/>
          </p:cNvPicPr>
          <p:nvPr/>
        </p:nvPicPr>
        <p:blipFill>
          <a:blip r:embed="rId4"/>
          <a:srcRect l="6006" r="9209"/>
          <a:stretch>
            <a:fillRect/>
          </a:stretch>
        </p:blipFill>
        <p:spPr bwMode="auto">
          <a:xfrm>
            <a:off x="4286248" y="3143272"/>
            <a:ext cx="214314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4500562" y="2643206"/>
            <a:ext cx="154721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장애물 근접시</a:t>
            </a:r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" cstate="print"/>
          <a:srcRect l="7442" r="6976"/>
          <a:stretch>
            <a:fillRect/>
          </a:stretch>
        </p:blipFill>
        <p:spPr bwMode="auto">
          <a:xfrm>
            <a:off x="500034" y="3071810"/>
            <a:ext cx="1643074" cy="307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오른쪽 화살표 49"/>
          <p:cNvSpPr/>
          <p:nvPr/>
        </p:nvSpPr>
        <p:spPr>
          <a:xfrm rot="5400000" flipH="1">
            <a:off x="3357554" y="378619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1" name="오른쪽 화살표 50"/>
          <p:cNvSpPr/>
          <p:nvPr/>
        </p:nvSpPr>
        <p:spPr>
          <a:xfrm rot="5400000" flipH="1">
            <a:off x="2786050" y="3786190"/>
            <a:ext cx="428628" cy="285752"/>
          </a:xfrm>
          <a:prstGeom prst="rightArrow">
            <a:avLst/>
          </a:pr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52" name="Picture 1"/>
          <p:cNvPicPr>
            <a:picLocks noChangeAspect="1" noChangeArrowheads="1"/>
          </p:cNvPicPr>
          <p:nvPr/>
        </p:nvPicPr>
        <p:blipFill>
          <a:blip r:embed="rId4"/>
          <a:srcRect l="6006" r="9209"/>
          <a:stretch>
            <a:fillRect/>
          </a:stretch>
        </p:blipFill>
        <p:spPr bwMode="auto">
          <a:xfrm>
            <a:off x="6500826" y="3143248"/>
            <a:ext cx="214314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" name="오른쪽 화살표 52"/>
          <p:cNvSpPr/>
          <p:nvPr/>
        </p:nvSpPr>
        <p:spPr>
          <a:xfrm rot="5400000">
            <a:off x="7608115" y="3750471"/>
            <a:ext cx="500066" cy="285752"/>
          </a:xfrm>
          <a:prstGeom prst="rightArrow">
            <a:avLst/>
          </a:prstGeom>
          <a:gradFill>
            <a:gsLst>
              <a:gs pos="100000">
                <a:srgbClr val="FF0000"/>
              </a:gs>
              <a:gs pos="18000">
                <a:srgbClr val="C00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4" name="오른쪽 화살표 53"/>
          <p:cNvSpPr/>
          <p:nvPr/>
        </p:nvSpPr>
        <p:spPr>
          <a:xfrm rot="5400000">
            <a:off x="7036611" y="3750471"/>
            <a:ext cx="500066" cy="285752"/>
          </a:xfrm>
          <a:prstGeom prst="rightArrow">
            <a:avLst/>
          </a:prstGeom>
          <a:gradFill>
            <a:gsLst>
              <a:gs pos="100000">
                <a:srgbClr val="FF0000"/>
              </a:gs>
              <a:gs pos="18000">
                <a:srgbClr val="C00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직사각형 57"/>
          <p:cNvSpPr/>
          <p:nvPr/>
        </p:nvSpPr>
        <p:spPr>
          <a:xfrm>
            <a:off x="1142976" y="1357298"/>
            <a:ext cx="7358114" cy="47705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1. USB 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동글을 컴퓨터에 연결한다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59" name="직사각형 58"/>
          <p:cNvSpPr/>
          <p:nvPr/>
        </p:nvSpPr>
        <p:spPr>
          <a:xfrm>
            <a:off x="1142976" y="2000240"/>
            <a:ext cx="7358114" cy="47705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2.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어글리봇 단말기 전원을 켠다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60" name="직사각형 59"/>
          <p:cNvSpPr/>
          <p:nvPr/>
        </p:nvSpPr>
        <p:spPr>
          <a:xfrm>
            <a:off x="1142976" y="2643182"/>
            <a:ext cx="7358114" cy="192882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3. </a:t>
            </a:r>
            <a:r>
              <a:rPr lang="en-US" altLang="ko-KR" sz="25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JuniLink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COM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포트에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연결한다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1142976" y="4660952"/>
            <a:ext cx="7358114" cy="1768444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 w="254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4. Scratch3</a:t>
            </a:r>
            <a:r>
              <a:rPr lang="ko-KR" altLang="en-US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을 실행한다</a:t>
            </a:r>
            <a:r>
              <a:rPr lang="en-US" altLang="ko-KR" sz="2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6722" y="3214686"/>
            <a:ext cx="229717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5272505"/>
            <a:ext cx="857256" cy="871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214686"/>
            <a:ext cx="857256" cy="860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71" name="꺾인 연결선 70"/>
          <p:cNvCxnSpPr/>
          <p:nvPr/>
        </p:nvCxnSpPr>
        <p:spPr>
          <a:xfrm>
            <a:off x="5072066" y="3500438"/>
            <a:ext cx="785818" cy="14287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타원 74"/>
          <p:cNvSpPr/>
          <p:nvPr/>
        </p:nvSpPr>
        <p:spPr>
          <a:xfrm>
            <a:off x="6858016" y="3407569"/>
            <a:ext cx="500066" cy="45005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929198"/>
            <a:ext cx="22193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8" name="꺾인 연결선 77"/>
          <p:cNvCxnSpPr>
            <a:stCxn id="66" idx="3"/>
            <a:endCxn id="77" idx="1"/>
          </p:cNvCxnSpPr>
          <p:nvPr/>
        </p:nvCxnSpPr>
        <p:spPr>
          <a:xfrm flipV="1">
            <a:off x="5072066" y="5607859"/>
            <a:ext cx="857256" cy="10021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</a:t>
            </a:r>
            <a:r>
              <a:rPr kumimoji="0" lang="en-US" altLang="ko-KR" sz="3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준비하기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/>
              <a:t>순서도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cxnSp>
        <p:nvCxnSpPr>
          <p:cNvPr id="36" name="직선 화살표 연결선 35"/>
          <p:cNvCxnSpPr/>
          <p:nvPr/>
        </p:nvCxnSpPr>
        <p:spPr>
          <a:xfrm rot="5400000">
            <a:off x="2679687" y="1820851"/>
            <a:ext cx="500066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순서도: 수행의 시작/종료 36"/>
          <p:cNvSpPr/>
          <p:nvPr/>
        </p:nvSpPr>
        <p:spPr>
          <a:xfrm>
            <a:off x="2000232" y="1142984"/>
            <a:ext cx="2071702" cy="428628"/>
          </a:xfrm>
          <a:prstGeom prst="flowChartTermina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시작하기</a:t>
            </a:r>
            <a:endParaRPr lang="en-US" altLang="ko-KR" sz="2000" b="1" dirty="0">
              <a:solidFill>
                <a:schemeClr val="tx1"/>
              </a:solidFill>
            </a:endParaRPr>
          </a:p>
        </p:txBody>
      </p:sp>
      <p:sp>
        <p:nvSpPr>
          <p:cNvPr id="38" name="순서도: 판단 37"/>
          <p:cNvSpPr/>
          <p:nvPr/>
        </p:nvSpPr>
        <p:spPr>
          <a:xfrm>
            <a:off x="1571604" y="2071678"/>
            <a:ext cx="2643206" cy="928694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08520" y="2331303"/>
            <a:ext cx="15343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/>
                </a:solidFill>
              </a:rPr>
              <a:t>초음파값 </a:t>
            </a:r>
            <a:r>
              <a:rPr lang="en-US" altLang="ko-KR" sz="1600" b="1" dirty="0">
                <a:solidFill>
                  <a:schemeClr val="tx1"/>
                </a:solidFill>
              </a:rPr>
              <a:t>&gt; 15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grpSp>
        <p:nvGrpSpPr>
          <p:cNvPr id="2" name="그룹 39"/>
          <p:cNvGrpSpPr/>
          <p:nvPr/>
        </p:nvGrpSpPr>
        <p:grpSpPr>
          <a:xfrm>
            <a:off x="4143372" y="2500306"/>
            <a:ext cx="1501786" cy="571504"/>
            <a:chOff x="6500826" y="3143248"/>
            <a:chExt cx="1001720" cy="500066"/>
          </a:xfrm>
        </p:grpSpPr>
        <p:cxnSp>
          <p:nvCxnSpPr>
            <p:cNvPr id="41" name="직선 화살표 연결선 40"/>
            <p:cNvCxnSpPr/>
            <p:nvPr/>
          </p:nvCxnSpPr>
          <p:spPr>
            <a:xfrm rot="5400000">
              <a:off x="7251719" y="3392487"/>
              <a:ext cx="500066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rot="10800000">
              <a:off x="6500826" y="3143248"/>
              <a:ext cx="1000132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4786314" y="2143116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cxnSp>
        <p:nvCxnSpPr>
          <p:cNvPr id="44" name="직선 화살표 연결선 43"/>
          <p:cNvCxnSpPr>
            <a:stCxn id="38" idx="2"/>
          </p:cNvCxnSpPr>
          <p:nvPr/>
        </p:nvCxnSpPr>
        <p:spPr>
          <a:xfrm rot="16200000" flipH="1">
            <a:off x="2446719" y="3446859"/>
            <a:ext cx="928694" cy="3571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214546" y="3071810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  <p:sp>
        <p:nvSpPr>
          <p:cNvPr id="46" name="순서도: 처리 45"/>
          <p:cNvSpPr/>
          <p:nvPr/>
        </p:nvSpPr>
        <p:spPr>
          <a:xfrm>
            <a:off x="642910" y="5929330"/>
            <a:ext cx="4929222" cy="785818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왼쪽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-15)*5</a:t>
            </a:r>
          </a:p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오른쪽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-15)*5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47" name="직선 화살표 연결선 46"/>
          <p:cNvCxnSpPr/>
          <p:nvPr/>
        </p:nvCxnSpPr>
        <p:spPr>
          <a:xfrm rot="5400000">
            <a:off x="2494659" y="5423625"/>
            <a:ext cx="857256" cy="1127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47"/>
          <p:cNvGrpSpPr/>
          <p:nvPr/>
        </p:nvGrpSpPr>
        <p:grpSpPr>
          <a:xfrm>
            <a:off x="1500166" y="3929066"/>
            <a:ext cx="2857520" cy="1071570"/>
            <a:chOff x="4143372" y="3429000"/>
            <a:chExt cx="2286016" cy="857256"/>
          </a:xfrm>
        </p:grpSpPr>
        <p:sp>
          <p:nvSpPr>
            <p:cNvPr id="49" name="순서도: 판단 48"/>
            <p:cNvSpPr/>
            <p:nvPr/>
          </p:nvSpPr>
          <p:spPr>
            <a:xfrm>
              <a:off x="4143372" y="3429000"/>
              <a:ext cx="2286016" cy="85725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657726" y="3714752"/>
              <a:ext cx="15343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solidFill>
                    <a:schemeClr val="tx1"/>
                  </a:solidFill>
                </a:rPr>
                <a:t>초음파값 </a:t>
              </a:r>
              <a:r>
                <a:rPr lang="en-US" altLang="ko-KR" sz="1600" b="1" dirty="0">
                  <a:solidFill>
                    <a:schemeClr val="tx1"/>
                  </a:solidFill>
                </a:rPr>
                <a:t>&lt; 60</a:t>
              </a:r>
              <a:endParaRPr lang="ko-KR" alt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1" name="순서도: 처리 50"/>
          <p:cNvSpPr/>
          <p:nvPr/>
        </p:nvSpPr>
        <p:spPr>
          <a:xfrm>
            <a:off x="3571868" y="3000372"/>
            <a:ext cx="4929222" cy="612648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왼쪽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-15)*3</a:t>
            </a:r>
          </a:p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오른쪽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(</a:t>
            </a:r>
            <a:r>
              <a:rPr lang="ko-KR" altLang="en-US" sz="1600" b="1" dirty="0">
                <a:solidFill>
                  <a:schemeClr val="tx1"/>
                </a:solidFill>
              </a:rPr>
              <a:t>초음파 센서값 </a:t>
            </a:r>
            <a:r>
              <a:rPr lang="en-US" altLang="ko-KR" sz="1600" b="1" dirty="0">
                <a:solidFill>
                  <a:schemeClr val="tx1"/>
                </a:solidFill>
              </a:rPr>
              <a:t>-15)*3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grpSp>
        <p:nvGrpSpPr>
          <p:cNvPr id="4" name="그룹 51"/>
          <p:cNvGrpSpPr/>
          <p:nvPr/>
        </p:nvGrpSpPr>
        <p:grpSpPr>
          <a:xfrm>
            <a:off x="4295772" y="4429132"/>
            <a:ext cx="1501786" cy="571504"/>
            <a:chOff x="6500826" y="3143248"/>
            <a:chExt cx="1001720" cy="500066"/>
          </a:xfrm>
        </p:grpSpPr>
        <p:cxnSp>
          <p:nvCxnSpPr>
            <p:cNvPr id="53" name="직선 화살표 연결선 52"/>
            <p:cNvCxnSpPr/>
            <p:nvPr/>
          </p:nvCxnSpPr>
          <p:spPr>
            <a:xfrm rot="5400000">
              <a:off x="7251719" y="3392487"/>
              <a:ext cx="500066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 rot="10800000">
              <a:off x="6500826" y="3143248"/>
              <a:ext cx="1000132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643438" y="4000504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sp>
        <p:nvSpPr>
          <p:cNvPr id="56" name="순서도: 처리 55"/>
          <p:cNvSpPr/>
          <p:nvPr/>
        </p:nvSpPr>
        <p:spPr>
          <a:xfrm>
            <a:off x="4357686" y="5030930"/>
            <a:ext cx="2928958" cy="612648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왼쪽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0</a:t>
            </a:r>
          </a:p>
          <a:p>
            <a:pPr algn="ctr"/>
            <a:r>
              <a:rPr lang="ko-KR" altLang="en-US" sz="1600" b="1" dirty="0">
                <a:solidFill>
                  <a:schemeClr val="tx1"/>
                </a:solidFill>
              </a:rPr>
              <a:t>오른쪽 모터 회전세기 </a:t>
            </a:r>
            <a:r>
              <a:rPr lang="en-US" altLang="ko-KR" sz="1600" b="1" dirty="0">
                <a:solidFill>
                  <a:schemeClr val="tx1"/>
                </a:solidFill>
              </a:rPr>
              <a:t>= 0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858148" y="25717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후진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643702" y="46434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정지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14348" y="557214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직진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357422" y="5286388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블럭쌓기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600" y="0"/>
            <a:ext cx="5813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071546"/>
            <a:ext cx="584035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직사각형 40"/>
          <p:cNvSpPr/>
          <p:nvPr/>
        </p:nvSpPr>
        <p:spPr>
          <a:xfrm>
            <a:off x="6572264" y="1571613"/>
            <a:ext cx="2284944" cy="1714512"/>
          </a:xfrm>
          <a:prstGeom prst="rect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2999931" y="1643050"/>
            <a:ext cx="286186" cy="2143140"/>
          </a:xfrm>
          <a:prstGeom prst="rect">
            <a:avLst/>
          </a:prstGeom>
          <a:noFill/>
          <a:ln w="3175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직사각형 42"/>
          <p:cNvSpPr/>
          <p:nvPr/>
        </p:nvSpPr>
        <p:spPr>
          <a:xfrm>
            <a:off x="3357555" y="1643050"/>
            <a:ext cx="1000132" cy="3000396"/>
          </a:xfrm>
          <a:prstGeom prst="rect">
            <a:avLst/>
          </a:prstGeom>
          <a:noFill/>
          <a:ln w="3175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4" name="직사각형 43"/>
          <p:cNvSpPr/>
          <p:nvPr/>
        </p:nvSpPr>
        <p:spPr>
          <a:xfrm>
            <a:off x="3000364" y="1857364"/>
            <a:ext cx="277590" cy="954954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smtClean="0"/>
              <a:t>파레트</a:t>
            </a:r>
            <a:endParaRPr lang="ko-KR" altLang="en-US" sz="1000" b="1"/>
          </a:p>
        </p:txBody>
      </p:sp>
      <p:sp>
        <p:nvSpPr>
          <p:cNvPr id="45" name="직사각형 44"/>
          <p:cNvSpPr/>
          <p:nvPr/>
        </p:nvSpPr>
        <p:spPr>
          <a:xfrm>
            <a:off x="7072330" y="1857364"/>
            <a:ext cx="1128787" cy="256077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무대</a:t>
            </a:r>
            <a:endParaRPr lang="ko-KR" altLang="en-US" sz="1000" b="1" dirty="0"/>
          </a:p>
        </p:txBody>
      </p:sp>
      <p:sp>
        <p:nvSpPr>
          <p:cNvPr id="50" name="직사각형 49"/>
          <p:cNvSpPr/>
          <p:nvPr/>
        </p:nvSpPr>
        <p:spPr>
          <a:xfrm>
            <a:off x="4857752" y="2786058"/>
            <a:ext cx="1199336" cy="343443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스크립트</a:t>
            </a:r>
            <a:endParaRPr lang="en-US" altLang="ko-KR" sz="1000" b="1" dirty="0" smtClean="0"/>
          </a:p>
          <a:p>
            <a:pPr algn="ctr"/>
            <a:r>
              <a:rPr lang="en-US" altLang="ko-KR" sz="1000" b="1" dirty="0" smtClean="0"/>
              <a:t>(</a:t>
            </a:r>
            <a:r>
              <a:rPr lang="ko-KR" altLang="en-US" sz="1000" b="1" dirty="0" smtClean="0"/>
              <a:t>코딩 편집</a:t>
            </a:r>
            <a:r>
              <a:rPr lang="en-US" altLang="ko-KR" sz="1000" b="1" dirty="0" smtClean="0"/>
              <a:t>)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3571868" y="2643182"/>
            <a:ext cx="571504" cy="240574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블록</a:t>
            </a:r>
            <a:endParaRPr lang="ko-KR" altLang="en-US" sz="1000" b="1" dirty="0"/>
          </a:p>
        </p:txBody>
      </p:sp>
      <p:sp>
        <p:nvSpPr>
          <p:cNvPr id="55" name="타원 54"/>
          <p:cNvSpPr/>
          <p:nvPr/>
        </p:nvSpPr>
        <p:spPr>
          <a:xfrm>
            <a:off x="2928926" y="4286256"/>
            <a:ext cx="428628" cy="428628"/>
          </a:xfrm>
          <a:prstGeom prst="ellipse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r="22933"/>
          <a:stretch>
            <a:fillRect/>
          </a:stretch>
        </p:blipFill>
        <p:spPr bwMode="auto">
          <a:xfrm>
            <a:off x="285720" y="4914911"/>
            <a:ext cx="2000264" cy="168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꺾인 연결선 14"/>
          <p:cNvCxnSpPr>
            <a:stCxn id="55" idx="2"/>
            <a:endCxn id="2050" idx="0"/>
          </p:cNvCxnSpPr>
          <p:nvPr/>
        </p:nvCxnSpPr>
        <p:spPr>
          <a:xfrm rot="10800000" flipV="1">
            <a:off x="1285852" y="4500569"/>
            <a:ext cx="1643074" cy="414341"/>
          </a:xfrm>
          <a:prstGeom prst="bentConnector2">
            <a:avLst/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타원 18"/>
          <p:cNvSpPr/>
          <p:nvPr/>
        </p:nvSpPr>
        <p:spPr>
          <a:xfrm>
            <a:off x="1571604" y="5129225"/>
            <a:ext cx="635005" cy="5715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" name="꺾인 연결선 14"/>
          <p:cNvCxnSpPr>
            <a:stCxn id="19" idx="6"/>
            <a:endCxn id="2052" idx="1"/>
          </p:cNvCxnSpPr>
          <p:nvPr/>
        </p:nvCxnSpPr>
        <p:spPr>
          <a:xfrm>
            <a:off x="2206609" y="5414977"/>
            <a:ext cx="365127" cy="374428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992261"/>
            <a:ext cx="2143140" cy="15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타원 26"/>
          <p:cNvSpPr/>
          <p:nvPr/>
        </p:nvSpPr>
        <p:spPr>
          <a:xfrm>
            <a:off x="4143372" y="5129225"/>
            <a:ext cx="571504" cy="5143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986349"/>
            <a:ext cx="2142554" cy="161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2" name="꺾인 연결선 14"/>
          <p:cNvCxnSpPr>
            <a:stCxn id="27" idx="6"/>
            <a:endCxn id="2053" idx="1"/>
          </p:cNvCxnSpPr>
          <p:nvPr/>
        </p:nvCxnSpPr>
        <p:spPr>
          <a:xfrm>
            <a:off x="4714876" y="5386402"/>
            <a:ext cx="285752" cy="408334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타원 34"/>
          <p:cNvSpPr/>
          <p:nvPr/>
        </p:nvSpPr>
        <p:spPr>
          <a:xfrm>
            <a:off x="6449070" y="6129357"/>
            <a:ext cx="571504" cy="51435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30" y="4986349"/>
            <a:ext cx="1428750" cy="158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0" name="꺾인 연결선 14"/>
          <p:cNvCxnSpPr>
            <a:stCxn id="35" idx="6"/>
            <a:endCxn id="2054" idx="1"/>
          </p:cNvCxnSpPr>
          <p:nvPr/>
        </p:nvCxnSpPr>
        <p:spPr>
          <a:xfrm flipV="1">
            <a:off x="7020574" y="5778829"/>
            <a:ext cx="408956" cy="60770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직사각형 64"/>
          <p:cNvSpPr/>
          <p:nvPr/>
        </p:nvSpPr>
        <p:spPr>
          <a:xfrm>
            <a:off x="2000232" y="4160632"/>
            <a:ext cx="842146" cy="343443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 smtClean="0"/>
              <a:t>확장 버튼</a:t>
            </a:r>
            <a:endParaRPr lang="en-US" altLang="ko-KR" sz="1000" b="1" dirty="0" smtClean="0"/>
          </a:p>
        </p:txBody>
      </p:sp>
      <p:sp>
        <p:nvSpPr>
          <p:cNvPr id="66" name="직사각형 65"/>
          <p:cNvSpPr/>
          <p:nvPr/>
        </p:nvSpPr>
        <p:spPr>
          <a:xfrm>
            <a:off x="7520640" y="5143512"/>
            <a:ext cx="571504" cy="1428760"/>
          </a:xfrm>
          <a:prstGeom prst="rect">
            <a:avLst/>
          </a:prstGeom>
          <a:noFill/>
          <a:ln w="317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25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어글리봇 불러오기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52770"/>
            <a:ext cx="3987529" cy="337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>
            <a:off x="7786710" y="4323123"/>
            <a:ext cx="1017376" cy="553998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  <a:sym typeface="Wingdings 2"/>
              </a:rPr>
              <a:t>부저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5500694" y="6068698"/>
            <a:ext cx="290679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31" name="타원 30"/>
          <p:cNvSpPr/>
          <p:nvPr/>
        </p:nvSpPr>
        <p:spPr>
          <a:xfrm>
            <a:off x="6643702" y="5711508"/>
            <a:ext cx="285752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36" name="직사각형 35"/>
          <p:cNvSpPr/>
          <p:nvPr/>
        </p:nvSpPr>
        <p:spPr>
          <a:xfrm>
            <a:off x="1411484" y="4465999"/>
            <a:ext cx="1357322" cy="1015663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오른쪽</a:t>
            </a:r>
            <a:r>
              <a:rPr lang="en-US" altLang="ko-KR" sz="2500" b="1" dirty="0" smtClean="0">
                <a:solidFill>
                  <a:schemeClr val="bg1"/>
                </a:solidFill>
                <a:latin typeface="Calibri" pitchFamily="34" charset="0"/>
              </a:rPr>
              <a:t>LED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7858148" y="5180379"/>
            <a:ext cx="1000132" cy="1015663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왼쪽</a:t>
            </a:r>
            <a:r>
              <a:rPr lang="en-US" altLang="ko-KR" sz="2500" b="1" dirty="0" smtClean="0">
                <a:solidFill>
                  <a:schemeClr val="bg1"/>
                </a:solidFill>
                <a:latin typeface="Calibri" pitchFamily="34" charset="0"/>
              </a:rPr>
              <a:t>LED</a:t>
            </a:r>
          </a:p>
        </p:txBody>
      </p:sp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어글리봇 살펴보기</a:t>
            </a:r>
          </a:p>
        </p:txBody>
      </p:sp>
      <p:cxnSp>
        <p:nvCxnSpPr>
          <p:cNvPr id="14" name="꺾인 연결선 13"/>
          <p:cNvCxnSpPr>
            <a:stCxn id="31" idx="6"/>
            <a:endCxn id="37" idx="1"/>
          </p:cNvCxnSpPr>
          <p:nvPr/>
        </p:nvCxnSpPr>
        <p:spPr>
          <a:xfrm flipV="1">
            <a:off x="6929454" y="5688211"/>
            <a:ext cx="928694" cy="16025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꺾인 연결선 17"/>
          <p:cNvCxnSpPr>
            <a:stCxn id="29" idx="2"/>
            <a:endCxn id="36" idx="3"/>
          </p:cNvCxnSpPr>
          <p:nvPr/>
        </p:nvCxnSpPr>
        <p:spPr>
          <a:xfrm rot="10800000">
            <a:off x="2768806" y="4973832"/>
            <a:ext cx="2731888" cy="1231825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꺾인 연결선 31"/>
          <p:cNvCxnSpPr>
            <a:stCxn id="63" idx="6"/>
            <a:endCxn id="20" idx="1"/>
          </p:cNvCxnSpPr>
          <p:nvPr/>
        </p:nvCxnSpPr>
        <p:spPr>
          <a:xfrm flipV="1">
            <a:off x="6985361" y="4600122"/>
            <a:ext cx="801349" cy="674992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타원 62"/>
          <p:cNvSpPr/>
          <p:nvPr/>
        </p:nvSpPr>
        <p:spPr>
          <a:xfrm>
            <a:off x="6715140" y="5140003"/>
            <a:ext cx="270221" cy="270221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64" name="직사각형 63"/>
          <p:cNvSpPr/>
          <p:nvPr/>
        </p:nvSpPr>
        <p:spPr>
          <a:xfrm>
            <a:off x="7786710" y="3180115"/>
            <a:ext cx="1017376" cy="92869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왼쪽모터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65" name="꺾인 연결선 64"/>
          <p:cNvCxnSpPr>
            <a:stCxn id="66" idx="6"/>
            <a:endCxn id="64" idx="1"/>
          </p:cNvCxnSpPr>
          <p:nvPr/>
        </p:nvCxnSpPr>
        <p:spPr>
          <a:xfrm flipV="1">
            <a:off x="6572264" y="3644462"/>
            <a:ext cx="1214446" cy="138219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타원 65"/>
          <p:cNvSpPr/>
          <p:nvPr/>
        </p:nvSpPr>
        <p:spPr>
          <a:xfrm>
            <a:off x="6286512" y="3639805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70" name="직사각형 69"/>
          <p:cNvSpPr/>
          <p:nvPr/>
        </p:nvSpPr>
        <p:spPr>
          <a:xfrm>
            <a:off x="1411484" y="3267084"/>
            <a:ext cx="1374566" cy="92869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오른쪽모터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71" name="꺾인 연결선 70"/>
          <p:cNvCxnSpPr>
            <a:stCxn id="77" idx="2"/>
            <a:endCxn id="70" idx="3"/>
          </p:cNvCxnSpPr>
          <p:nvPr/>
        </p:nvCxnSpPr>
        <p:spPr>
          <a:xfrm rot="10800000">
            <a:off x="2786050" y="3731431"/>
            <a:ext cx="785818" cy="479878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타원 76"/>
          <p:cNvSpPr/>
          <p:nvPr/>
        </p:nvSpPr>
        <p:spPr>
          <a:xfrm>
            <a:off x="3571868" y="4068433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91" name="타원 90"/>
          <p:cNvSpPr/>
          <p:nvPr/>
        </p:nvSpPr>
        <p:spPr>
          <a:xfrm>
            <a:off x="6000760" y="5553100"/>
            <a:ext cx="285752" cy="273916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/>
          </a:p>
        </p:txBody>
      </p:sp>
      <p:sp>
        <p:nvSpPr>
          <p:cNvPr id="92" name="직사각형 91"/>
          <p:cNvSpPr/>
          <p:nvPr/>
        </p:nvSpPr>
        <p:spPr>
          <a:xfrm>
            <a:off x="1428728" y="5695977"/>
            <a:ext cx="1928826" cy="642942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초음파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1" name="꺾인 연결선 100"/>
          <p:cNvCxnSpPr>
            <a:stCxn id="91" idx="4"/>
            <a:endCxn id="92" idx="2"/>
          </p:cNvCxnSpPr>
          <p:nvPr/>
        </p:nvCxnSpPr>
        <p:spPr>
          <a:xfrm rot="5400000">
            <a:off x="4012438" y="4207720"/>
            <a:ext cx="511903" cy="3750495"/>
          </a:xfrm>
          <a:prstGeom prst="bentConnector3">
            <a:avLst>
              <a:gd name="adj1" fmla="val 144657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D:\backup\191111_창업지원자료\기획\디자인\UglyBot\제품사진\ugly_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039" y="1571611"/>
            <a:ext cx="2087895" cy="1043948"/>
          </a:xfrm>
          <a:prstGeom prst="rect">
            <a:avLst/>
          </a:prstGeom>
          <a:noFill/>
        </p:spPr>
      </p:pic>
      <p:sp>
        <p:nvSpPr>
          <p:cNvPr id="105" name="타원 104"/>
          <p:cNvSpPr/>
          <p:nvPr/>
        </p:nvSpPr>
        <p:spPr>
          <a:xfrm>
            <a:off x="2055477" y="2143115"/>
            <a:ext cx="285752" cy="285752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직사각형 105"/>
          <p:cNvSpPr/>
          <p:nvPr/>
        </p:nvSpPr>
        <p:spPr>
          <a:xfrm>
            <a:off x="142844" y="1857363"/>
            <a:ext cx="1374566" cy="571504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버튼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7" name="꺾인 연결선 106"/>
          <p:cNvCxnSpPr>
            <a:stCxn id="105" idx="2"/>
            <a:endCxn id="106" idx="3"/>
          </p:cNvCxnSpPr>
          <p:nvPr/>
        </p:nvCxnSpPr>
        <p:spPr>
          <a:xfrm rot="10800000">
            <a:off x="1517411" y="2143115"/>
            <a:ext cx="538067" cy="142876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13636"/>
          <a:stretch>
            <a:fillRect/>
          </a:stretch>
        </p:blipFill>
        <p:spPr bwMode="auto">
          <a:xfrm rot="5400000">
            <a:off x="4529439" y="1294441"/>
            <a:ext cx="1143008" cy="169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113"/>
          <p:cNvGrpSpPr/>
          <p:nvPr/>
        </p:nvGrpSpPr>
        <p:grpSpPr>
          <a:xfrm>
            <a:off x="5326385" y="1643049"/>
            <a:ext cx="250865" cy="935888"/>
            <a:chOff x="6650459" y="1432498"/>
            <a:chExt cx="295275" cy="1101565"/>
          </a:xfrm>
        </p:grpSpPr>
        <p:sp>
          <p:nvSpPr>
            <p:cNvPr id="111" name="타원 110"/>
            <p:cNvSpPr/>
            <p:nvPr/>
          </p:nvSpPr>
          <p:spPr>
            <a:xfrm>
              <a:off x="6650459" y="1432498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타원 111"/>
            <p:cNvSpPr/>
            <p:nvPr/>
          </p:nvSpPr>
          <p:spPr>
            <a:xfrm>
              <a:off x="6659982" y="1852919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타원 112"/>
            <p:cNvSpPr/>
            <p:nvPr/>
          </p:nvSpPr>
          <p:spPr>
            <a:xfrm>
              <a:off x="6658096" y="2248312"/>
              <a:ext cx="285752" cy="285751"/>
            </a:xfrm>
            <a:prstGeom prst="ellipse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5" name="직사각형 114"/>
          <p:cNvSpPr/>
          <p:nvPr/>
        </p:nvSpPr>
        <p:spPr>
          <a:xfrm>
            <a:off x="6252533" y="1785925"/>
            <a:ext cx="1214446" cy="857256"/>
          </a:xfrm>
          <a:prstGeom prst="rect">
            <a:avLst/>
          </a:prstGeom>
          <a:solidFill>
            <a:srgbClr val="C4D214"/>
          </a:soli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적외선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ko-KR" altLang="en-US" sz="2500" b="1" dirty="0" smtClean="0">
                <a:solidFill>
                  <a:schemeClr val="bg1"/>
                </a:solidFill>
                <a:latin typeface="Calibri" pitchFamily="34" charset="0"/>
              </a:rPr>
              <a:t>센서</a:t>
            </a:r>
            <a:endParaRPr lang="en-US" altLang="ko-KR" sz="25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16" name="꺾인 연결선 106"/>
          <p:cNvCxnSpPr>
            <a:endCxn id="115" idx="1"/>
          </p:cNvCxnSpPr>
          <p:nvPr/>
        </p:nvCxnSpPr>
        <p:spPr>
          <a:xfrm>
            <a:off x="5577250" y="2121625"/>
            <a:ext cx="675283" cy="92928"/>
          </a:xfrm>
          <a:prstGeom prst="bentConnector3">
            <a:avLst>
              <a:gd name="adj1" fmla="val 68895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2" name="Picture 8" descr="D:\backup\191111_창업지원자료\기획\디자인\UglyBot\제품사진\ugly_08.png"/>
          <p:cNvPicPr>
            <a:picLocks noChangeAspect="1" noChangeArrowheads="1"/>
          </p:cNvPicPr>
          <p:nvPr/>
        </p:nvPicPr>
        <p:blipFill>
          <a:blip r:embed="rId6" cstate="print"/>
          <a:srcRect b="17866"/>
          <a:stretch>
            <a:fillRect/>
          </a:stretch>
        </p:blipFill>
        <p:spPr bwMode="auto">
          <a:xfrm rot="20653416">
            <a:off x="5557404" y="4997445"/>
            <a:ext cx="1106575" cy="57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00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부저제어</a:t>
            </a:r>
            <a:r>
              <a:rPr lang="en-US" altLang="ko-KR" dirty="0" smtClean="0"/>
              <a:t>(</a:t>
            </a:r>
            <a:r>
              <a:rPr lang="ko-KR" altLang="en-US" dirty="0" smtClean="0"/>
              <a:t>피아노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/>
          <a:srcRect l="2670" b="10685"/>
          <a:stretch>
            <a:fillRect/>
          </a:stretch>
        </p:blipFill>
        <p:spPr bwMode="auto">
          <a:xfrm>
            <a:off x="6500826" y="3929066"/>
            <a:ext cx="161662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소리내기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786190"/>
            <a:ext cx="4071966" cy="269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928934"/>
            <a:ext cx="3929495" cy="3719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357298"/>
            <a:ext cx="452635" cy="395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9793" y="2143116"/>
            <a:ext cx="460576" cy="40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9" name="꺾인 연결선 77"/>
          <p:cNvCxnSpPr>
            <a:stCxn id="27" idx="3"/>
            <a:endCxn id="34" idx="1"/>
          </p:cNvCxnSpPr>
          <p:nvPr/>
        </p:nvCxnSpPr>
        <p:spPr>
          <a:xfrm>
            <a:off x="1238421" y="1555230"/>
            <a:ext cx="714380" cy="144969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9793" y="3071810"/>
            <a:ext cx="50158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52801" y="1428736"/>
            <a:ext cx="9144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5" name="꺾인 연결선 77"/>
          <p:cNvCxnSpPr>
            <a:stCxn id="34" idx="3"/>
            <a:endCxn id="28" idx="1"/>
          </p:cNvCxnSpPr>
          <p:nvPr/>
        </p:nvCxnSpPr>
        <p:spPr>
          <a:xfrm flipH="1">
            <a:off x="809793" y="1700199"/>
            <a:ext cx="2057408" cy="645061"/>
          </a:xfrm>
          <a:prstGeom prst="bentConnector5">
            <a:avLst>
              <a:gd name="adj1" fmla="val -11111"/>
              <a:gd name="adj2" fmla="val 55373"/>
              <a:gd name="adj3" fmla="val 111111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52801" y="2143116"/>
            <a:ext cx="10858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7" name="꺾인 연결선 77"/>
          <p:cNvCxnSpPr>
            <a:stCxn id="28" idx="3"/>
            <a:endCxn id="36" idx="1"/>
          </p:cNvCxnSpPr>
          <p:nvPr/>
        </p:nvCxnSpPr>
        <p:spPr>
          <a:xfrm>
            <a:off x="1270369" y="2345260"/>
            <a:ext cx="682432" cy="169331"/>
          </a:xfrm>
          <a:prstGeom prst="bentConnector3">
            <a:avLst>
              <a:gd name="adj1" fmla="val 50000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09938" y="3000372"/>
            <a:ext cx="23431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0" name="꺾인 연결선 77"/>
          <p:cNvCxnSpPr>
            <a:stCxn id="36" idx="3"/>
            <a:endCxn id="31" idx="1"/>
          </p:cNvCxnSpPr>
          <p:nvPr/>
        </p:nvCxnSpPr>
        <p:spPr>
          <a:xfrm flipH="1">
            <a:off x="809793" y="2514591"/>
            <a:ext cx="2228858" cy="771533"/>
          </a:xfrm>
          <a:prstGeom prst="bentConnector5">
            <a:avLst>
              <a:gd name="adj1" fmla="val -10256"/>
              <a:gd name="adj2" fmla="val 60185"/>
              <a:gd name="adj3" fmla="val 110256"/>
            </a:avLst>
          </a:prstGeom>
          <a:ln>
            <a:headEnd type="oval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AutoShape 8" descr="Keyboard Icons - Download 110 Free Keyboard icons here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피아노 만들기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 t="1208"/>
          <a:stretch>
            <a:fillRect/>
          </a:stretch>
        </p:blipFill>
        <p:spPr bwMode="auto">
          <a:xfrm>
            <a:off x="642910" y="1000108"/>
            <a:ext cx="7715304" cy="584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AutoShape 8" descr="Keyboard Icons - Download 110 Free Keyboard icons here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6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부저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–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학교종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연주하기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357158" y="1571612"/>
            <a:ext cx="8286808" cy="4857784"/>
            <a:chOff x="357158" y="1571612"/>
            <a:chExt cx="4714908" cy="4214842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714348" y="1571612"/>
              <a:ext cx="4286280" cy="2143140"/>
            </a:xfrm>
            <a:prstGeom prst="roundRect">
              <a:avLst>
                <a:gd name="adj" fmla="val 7872"/>
              </a:avLst>
            </a:prstGeom>
            <a:solidFill>
              <a:srgbClr val="C4D2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214414" y="1785926"/>
              <a:ext cx="20726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b="1" dirty="0" smtClean="0">
                  <a:solidFill>
                    <a:schemeClr val="bg1"/>
                  </a:solidFill>
                  <a:latin typeface="+mn-ea"/>
                </a:rPr>
                <a:t>코딩 논리 생각</a:t>
              </a:r>
              <a:endParaRPr lang="en-US" altLang="ko-KR" sz="2400" b="1" dirty="0" smtClean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142976" y="2143116"/>
              <a:ext cx="3786214" cy="1522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>
                <a:lnSpc>
                  <a:spcPct val="150000"/>
                </a:lnSpc>
                <a:buAutoNum type="arabicPeriod"/>
              </a:pPr>
              <a:r>
                <a:rPr lang="ko-KR" altLang="en-US" sz="2400" b="1" dirty="0" smtClean="0">
                  <a:sym typeface="Wingdings 2"/>
                </a:rPr>
                <a:t>학교종 동요</a:t>
              </a:r>
              <a:r>
                <a:rPr lang="en-US" altLang="ko-KR" sz="2400" b="1" dirty="0" smtClean="0">
                  <a:sym typeface="Wingdings 2"/>
                </a:rPr>
                <a:t> </a:t>
              </a:r>
              <a:r>
                <a:rPr lang="ko-KR" altLang="en-US" sz="2400" b="1" dirty="0" smtClean="0">
                  <a:sym typeface="Wingdings 2"/>
                </a:rPr>
                <a:t>리듬과 계명을 생각한다</a:t>
              </a:r>
              <a:r>
                <a:rPr lang="en-US" altLang="ko-KR" sz="2400" b="1" dirty="0" smtClean="0">
                  <a:sym typeface="Wingdings 2"/>
                </a:rPr>
                <a:t>.</a:t>
              </a:r>
              <a:endParaRPr lang="en-US" altLang="ko-KR" sz="2400" b="1" dirty="0" smtClean="0">
                <a:sym typeface="Wingdings 2"/>
              </a:endParaRPr>
            </a:p>
            <a:p>
              <a:pPr marL="228600" indent="-228600">
                <a:lnSpc>
                  <a:spcPct val="150000"/>
                </a:lnSpc>
                <a:buAutoNum type="arabicPeriod"/>
              </a:pPr>
              <a:r>
                <a:rPr lang="ko-KR" altLang="en-US" sz="2400" b="1" dirty="0" smtClean="0">
                  <a:sym typeface="Wingdings 2"/>
                </a:rPr>
                <a:t>템포에 맞춰 부저음 출력 시간과 소리간의 쉼표를 고려하여 기다리기를 한다</a:t>
              </a:r>
              <a:r>
                <a:rPr lang="en-US" altLang="ko-KR" sz="2400" b="1" dirty="0" smtClean="0">
                  <a:sym typeface="Wingdings 2"/>
                </a:rPr>
                <a:t>.</a:t>
              </a:r>
            </a:p>
          </p:txBody>
        </p:sp>
        <p:sp>
          <p:nvSpPr>
            <p:cNvPr id="24" name="모서리가 둥근 직사각형 23"/>
            <p:cNvSpPr/>
            <p:nvPr/>
          </p:nvSpPr>
          <p:spPr>
            <a:xfrm>
              <a:off x="714348" y="4576172"/>
              <a:ext cx="4357718" cy="1210282"/>
            </a:xfrm>
            <a:prstGeom prst="roundRect">
              <a:avLst>
                <a:gd name="adj" fmla="val 3909"/>
              </a:avLst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214414" y="4687323"/>
              <a:ext cx="3786214" cy="1041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블록을 클릭하면 무한 반복으로 </a:t>
              </a:r>
              <a:r>
                <a:rPr lang="en-US" altLang="ko-KR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“</a:t>
              </a:r>
              <a:r>
                <a:rPr lang="ko-KR" altLang="en-US" sz="24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학교종</a:t>
              </a:r>
              <a:r>
                <a:rPr lang="en-US" altLang="ko-KR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”</a:t>
              </a:r>
              <a:r>
                <a:rPr lang="ko-KR" alt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이가 연주된다</a:t>
              </a:r>
              <a:r>
                <a:rPr lang="en-US" altLang="ko-KR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.</a:t>
              </a:r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428596" y="4357694"/>
              <a:ext cx="857256" cy="698618"/>
            </a:xfrm>
            <a:custGeom>
              <a:avLst/>
              <a:gdLst>
                <a:gd name="T0" fmla="*/ 761 w 843"/>
                <a:gd name="T1" fmla="*/ 524 h 686"/>
                <a:gd name="T2" fmla="*/ 783 w 843"/>
                <a:gd name="T3" fmla="*/ 501 h 686"/>
                <a:gd name="T4" fmla="*/ 809 w 843"/>
                <a:gd name="T5" fmla="*/ 462 h 686"/>
                <a:gd name="T6" fmla="*/ 819 w 843"/>
                <a:gd name="T7" fmla="*/ 443 h 686"/>
                <a:gd name="T8" fmla="*/ 838 w 843"/>
                <a:gd name="T9" fmla="*/ 383 h 686"/>
                <a:gd name="T10" fmla="*/ 840 w 843"/>
                <a:gd name="T11" fmla="*/ 360 h 686"/>
                <a:gd name="T12" fmla="*/ 842 w 843"/>
                <a:gd name="T13" fmla="*/ 298 h 686"/>
                <a:gd name="T14" fmla="*/ 840 w 843"/>
                <a:gd name="T15" fmla="*/ 293 h 686"/>
                <a:gd name="T16" fmla="*/ 832 w 843"/>
                <a:gd name="T17" fmla="*/ 252 h 686"/>
                <a:gd name="T18" fmla="*/ 816 w 843"/>
                <a:gd name="T19" fmla="*/ 209 h 686"/>
                <a:gd name="T20" fmla="*/ 789 w 843"/>
                <a:gd name="T21" fmla="*/ 163 h 686"/>
                <a:gd name="T22" fmla="*/ 774 w 843"/>
                <a:gd name="T23" fmla="*/ 146 h 686"/>
                <a:gd name="T24" fmla="*/ 725 w 843"/>
                <a:gd name="T25" fmla="*/ 97 h 686"/>
                <a:gd name="T26" fmla="*/ 720 w 843"/>
                <a:gd name="T27" fmla="*/ 93 h 686"/>
                <a:gd name="T28" fmla="*/ 644 w 843"/>
                <a:gd name="T29" fmla="*/ 47 h 686"/>
                <a:gd name="T30" fmla="*/ 624 w 843"/>
                <a:gd name="T31" fmla="*/ 37 h 686"/>
                <a:gd name="T32" fmla="*/ 532 w 843"/>
                <a:gd name="T33" fmla="*/ 10 h 686"/>
                <a:gd name="T34" fmla="*/ 509 w 843"/>
                <a:gd name="T35" fmla="*/ 5 h 686"/>
                <a:gd name="T36" fmla="*/ 441 w 843"/>
                <a:gd name="T37" fmla="*/ 0 h 686"/>
                <a:gd name="T38" fmla="*/ 366 w 843"/>
                <a:gd name="T39" fmla="*/ 2 h 686"/>
                <a:gd name="T40" fmla="*/ 358 w 843"/>
                <a:gd name="T41" fmla="*/ 4 h 686"/>
                <a:gd name="T42" fmla="*/ 254 w 843"/>
                <a:gd name="T43" fmla="*/ 27 h 686"/>
                <a:gd name="T44" fmla="*/ 230 w 843"/>
                <a:gd name="T45" fmla="*/ 36 h 686"/>
                <a:gd name="T46" fmla="*/ 194 w 843"/>
                <a:gd name="T47" fmla="*/ 51 h 686"/>
                <a:gd name="T48" fmla="*/ 129 w 843"/>
                <a:gd name="T49" fmla="*/ 90 h 686"/>
                <a:gd name="T50" fmla="*/ 111 w 843"/>
                <a:gd name="T51" fmla="*/ 106 h 686"/>
                <a:gd name="T52" fmla="*/ 73 w 843"/>
                <a:gd name="T53" fmla="*/ 143 h 686"/>
                <a:gd name="T54" fmla="*/ 55 w 843"/>
                <a:gd name="T55" fmla="*/ 168 h 686"/>
                <a:gd name="T56" fmla="*/ 32 w 843"/>
                <a:gd name="T57" fmla="*/ 208 h 686"/>
                <a:gd name="T58" fmla="*/ 17 w 843"/>
                <a:gd name="T59" fmla="*/ 247 h 686"/>
                <a:gd name="T60" fmla="*/ 6 w 843"/>
                <a:gd name="T61" fmla="*/ 293 h 686"/>
                <a:gd name="T62" fmla="*/ 3 w 843"/>
                <a:gd name="T63" fmla="*/ 304 h 686"/>
                <a:gd name="T64" fmla="*/ 2 w 843"/>
                <a:gd name="T65" fmla="*/ 374 h 686"/>
                <a:gd name="T66" fmla="*/ 4 w 843"/>
                <a:gd name="T67" fmla="*/ 393 h 686"/>
                <a:gd name="T68" fmla="*/ 19 w 843"/>
                <a:gd name="T69" fmla="*/ 442 h 686"/>
                <a:gd name="T70" fmla="*/ 33 w 843"/>
                <a:gd name="T71" fmla="*/ 473 h 686"/>
                <a:gd name="T72" fmla="*/ 83 w 843"/>
                <a:gd name="T73" fmla="*/ 554 h 686"/>
                <a:gd name="T74" fmla="*/ 102 w 843"/>
                <a:gd name="T75" fmla="*/ 614 h 686"/>
                <a:gd name="T76" fmla="*/ 95 w 843"/>
                <a:gd name="T77" fmla="*/ 669 h 686"/>
                <a:gd name="T78" fmla="*/ 93 w 843"/>
                <a:gd name="T79" fmla="*/ 685 h 686"/>
                <a:gd name="T80" fmla="*/ 131 w 843"/>
                <a:gd name="T81" fmla="*/ 666 h 686"/>
                <a:gd name="T82" fmla="*/ 200 w 843"/>
                <a:gd name="T83" fmla="*/ 620 h 686"/>
                <a:gd name="T84" fmla="*/ 236 w 843"/>
                <a:gd name="T85" fmla="*/ 617 h 686"/>
                <a:gd name="T86" fmla="*/ 307 w 843"/>
                <a:gd name="T87" fmla="*/ 634 h 686"/>
                <a:gd name="T88" fmla="*/ 332 w 843"/>
                <a:gd name="T89" fmla="*/ 639 h 686"/>
                <a:gd name="T90" fmla="*/ 368 w 843"/>
                <a:gd name="T91" fmla="*/ 643 h 686"/>
                <a:gd name="T92" fmla="*/ 476 w 843"/>
                <a:gd name="T93" fmla="*/ 647 h 686"/>
                <a:gd name="T94" fmla="*/ 506 w 843"/>
                <a:gd name="T95" fmla="*/ 644 h 686"/>
                <a:gd name="T96" fmla="*/ 576 w 843"/>
                <a:gd name="T97" fmla="*/ 630 h 686"/>
                <a:gd name="T98" fmla="*/ 615 w 843"/>
                <a:gd name="T99" fmla="*/ 617 h 686"/>
                <a:gd name="T100" fmla="*/ 649 w 843"/>
                <a:gd name="T101" fmla="*/ 601 h 686"/>
                <a:gd name="T102" fmla="*/ 730 w 843"/>
                <a:gd name="T103" fmla="*/ 55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3" h="686">
                  <a:moveTo>
                    <a:pt x="730" y="552"/>
                  </a:moveTo>
                  <a:lnTo>
                    <a:pt x="730" y="552"/>
                  </a:lnTo>
                  <a:lnTo>
                    <a:pt x="740" y="544"/>
                  </a:lnTo>
                  <a:lnTo>
                    <a:pt x="740" y="544"/>
                  </a:lnTo>
                  <a:lnTo>
                    <a:pt x="761" y="524"/>
                  </a:lnTo>
                  <a:lnTo>
                    <a:pt x="761" y="524"/>
                  </a:lnTo>
                  <a:lnTo>
                    <a:pt x="780" y="504"/>
                  </a:lnTo>
                  <a:lnTo>
                    <a:pt x="780" y="504"/>
                  </a:lnTo>
                  <a:lnTo>
                    <a:pt x="783" y="501"/>
                  </a:lnTo>
                  <a:lnTo>
                    <a:pt x="783" y="501"/>
                  </a:lnTo>
                  <a:lnTo>
                    <a:pt x="784" y="498"/>
                  </a:lnTo>
                  <a:lnTo>
                    <a:pt x="784" y="498"/>
                  </a:lnTo>
                  <a:lnTo>
                    <a:pt x="794" y="485"/>
                  </a:lnTo>
                  <a:lnTo>
                    <a:pt x="794" y="485"/>
                  </a:lnTo>
                  <a:lnTo>
                    <a:pt x="809" y="462"/>
                  </a:lnTo>
                  <a:lnTo>
                    <a:pt x="809" y="462"/>
                  </a:lnTo>
                  <a:lnTo>
                    <a:pt x="816" y="449"/>
                  </a:lnTo>
                  <a:lnTo>
                    <a:pt x="816" y="449"/>
                  </a:lnTo>
                  <a:lnTo>
                    <a:pt x="819" y="443"/>
                  </a:lnTo>
                  <a:lnTo>
                    <a:pt x="819" y="443"/>
                  </a:lnTo>
                  <a:lnTo>
                    <a:pt x="820" y="440"/>
                  </a:lnTo>
                  <a:lnTo>
                    <a:pt x="820" y="440"/>
                  </a:lnTo>
                  <a:lnTo>
                    <a:pt x="830" y="412"/>
                  </a:lnTo>
                  <a:lnTo>
                    <a:pt x="838" y="383"/>
                  </a:lnTo>
                  <a:lnTo>
                    <a:pt x="838" y="383"/>
                  </a:lnTo>
                  <a:lnTo>
                    <a:pt x="839" y="376"/>
                  </a:lnTo>
                  <a:lnTo>
                    <a:pt x="839" y="376"/>
                  </a:lnTo>
                  <a:lnTo>
                    <a:pt x="839" y="373"/>
                  </a:lnTo>
                  <a:lnTo>
                    <a:pt x="839" y="373"/>
                  </a:lnTo>
                  <a:lnTo>
                    <a:pt x="840" y="360"/>
                  </a:lnTo>
                  <a:lnTo>
                    <a:pt x="840" y="360"/>
                  </a:lnTo>
                  <a:lnTo>
                    <a:pt x="842" y="343"/>
                  </a:lnTo>
                  <a:lnTo>
                    <a:pt x="843" y="326"/>
                  </a:lnTo>
                  <a:lnTo>
                    <a:pt x="843" y="326"/>
                  </a:lnTo>
                  <a:lnTo>
                    <a:pt x="842" y="298"/>
                  </a:lnTo>
                  <a:lnTo>
                    <a:pt x="842" y="298"/>
                  </a:lnTo>
                  <a:lnTo>
                    <a:pt x="842" y="295"/>
                  </a:lnTo>
                  <a:lnTo>
                    <a:pt x="842" y="295"/>
                  </a:lnTo>
                  <a:lnTo>
                    <a:pt x="840" y="293"/>
                  </a:lnTo>
                  <a:lnTo>
                    <a:pt x="840" y="293"/>
                  </a:lnTo>
                  <a:lnTo>
                    <a:pt x="839" y="281"/>
                  </a:lnTo>
                  <a:lnTo>
                    <a:pt x="839" y="281"/>
                  </a:lnTo>
                  <a:lnTo>
                    <a:pt x="839" y="278"/>
                  </a:lnTo>
                  <a:lnTo>
                    <a:pt x="839" y="278"/>
                  </a:lnTo>
                  <a:lnTo>
                    <a:pt x="832" y="252"/>
                  </a:lnTo>
                  <a:lnTo>
                    <a:pt x="823" y="226"/>
                  </a:lnTo>
                  <a:lnTo>
                    <a:pt x="823" y="226"/>
                  </a:lnTo>
                  <a:lnTo>
                    <a:pt x="822" y="221"/>
                  </a:lnTo>
                  <a:lnTo>
                    <a:pt x="822" y="221"/>
                  </a:lnTo>
                  <a:lnTo>
                    <a:pt x="816" y="209"/>
                  </a:lnTo>
                  <a:lnTo>
                    <a:pt x="816" y="209"/>
                  </a:lnTo>
                  <a:lnTo>
                    <a:pt x="803" y="185"/>
                  </a:lnTo>
                  <a:lnTo>
                    <a:pt x="803" y="185"/>
                  </a:lnTo>
                  <a:lnTo>
                    <a:pt x="789" y="163"/>
                  </a:lnTo>
                  <a:lnTo>
                    <a:pt x="789" y="163"/>
                  </a:lnTo>
                  <a:lnTo>
                    <a:pt x="786" y="160"/>
                  </a:lnTo>
                  <a:lnTo>
                    <a:pt x="786" y="160"/>
                  </a:lnTo>
                  <a:lnTo>
                    <a:pt x="784" y="158"/>
                  </a:lnTo>
                  <a:lnTo>
                    <a:pt x="784" y="158"/>
                  </a:lnTo>
                  <a:lnTo>
                    <a:pt x="774" y="146"/>
                  </a:lnTo>
                  <a:lnTo>
                    <a:pt x="774" y="146"/>
                  </a:lnTo>
                  <a:lnTo>
                    <a:pt x="756" y="126"/>
                  </a:lnTo>
                  <a:lnTo>
                    <a:pt x="736" y="106"/>
                  </a:lnTo>
                  <a:lnTo>
                    <a:pt x="736" y="106"/>
                  </a:lnTo>
                  <a:lnTo>
                    <a:pt x="725" y="97"/>
                  </a:lnTo>
                  <a:lnTo>
                    <a:pt x="725" y="97"/>
                  </a:lnTo>
                  <a:lnTo>
                    <a:pt x="724" y="97"/>
                  </a:lnTo>
                  <a:lnTo>
                    <a:pt x="724" y="97"/>
                  </a:lnTo>
                  <a:lnTo>
                    <a:pt x="720" y="93"/>
                  </a:lnTo>
                  <a:lnTo>
                    <a:pt x="720" y="93"/>
                  </a:lnTo>
                  <a:lnTo>
                    <a:pt x="695" y="76"/>
                  </a:lnTo>
                  <a:lnTo>
                    <a:pt x="695" y="76"/>
                  </a:lnTo>
                  <a:lnTo>
                    <a:pt x="669" y="60"/>
                  </a:lnTo>
                  <a:lnTo>
                    <a:pt x="644" y="47"/>
                  </a:lnTo>
                  <a:lnTo>
                    <a:pt x="644" y="47"/>
                  </a:lnTo>
                  <a:lnTo>
                    <a:pt x="631" y="41"/>
                  </a:lnTo>
                  <a:lnTo>
                    <a:pt x="631" y="41"/>
                  </a:lnTo>
                  <a:lnTo>
                    <a:pt x="629" y="40"/>
                  </a:lnTo>
                  <a:lnTo>
                    <a:pt x="629" y="40"/>
                  </a:lnTo>
                  <a:lnTo>
                    <a:pt x="624" y="37"/>
                  </a:lnTo>
                  <a:lnTo>
                    <a:pt x="624" y="37"/>
                  </a:lnTo>
                  <a:lnTo>
                    <a:pt x="593" y="27"/>
                  </a:lnTo>
                  <a:lnTo>
                    <a:pt x="593" y="27"/>
                  </a:lnTo>
                  <a:lnTo>
                    <a:pt x="563" y="17"/>
                  </a:lnTo>
                  <a:lnTo>
                    <a:pt x="532" y="10"/>
                  </a:lnTo>
                  <a:lnTo>
                    <a:pt x="532" y="10"/>
                  </a:lnTo>
                  <a:lnTo>
                    <a:pt x="517" y="7"/>
                  </a:lnTo>
                  <a:lnTo>
                    <a:pt x="517" y="7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474" y="1"/>
                  </a:lnTo>
                  <a:lnTo>
                    <a:pt x="474" y="1"/>
                  </a:lnTo>
                  <a:lnTo>
                    <a:pt x="441" y="0"/>
                  </a:lnTo>
                  <a:lnTo>
                    <a:pt x="408" y="0"/>
                  </a:lnTo>
                  <a:lnTo>
                    <a:pt x="408" y="0"/>
                  </a:lnTo>
                  <a:lnTo>
                    <a:pt x="381" y="1"/>
                  </a:lnTo>
                  <a:lnTo>
                    <a:pt x="381" y="1"/>
                  </a:lnTo>
                  <a:lnTo>
                    <a:pt x="366" y="2"/>
                  </a:lnTo>
                  <a:lnTo>
                    <a:pt x="366" y="2"/>
                  </a:lnTo>
                  <a:lnTo>
                    <a:pt x="364" y="2"/>
                  </a:lnTo>
                  <a:lnTo>
                    <a:pt x="364" y="2"/>
                  </a:lnTo>
                  <a:lnTo>
                    <a:pt x="358" y="4"/>
                  </a:lnTo>
                  <a:lnTo>
                    <a:pt x="358" y="4"/>
                  </a:lnTo>
                  <a:lnTo>
                    <a:pt x="329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277" y="21"/>
                  </a:lnTo>
                  <a:lnTo>
                    <a:pt x="254" y="27"/>
                  </a:lnTo>
                  <a:lnTo>
                    <a:pt x="254" y="27"/>
                  </a:lnTo>
                  <a:lnTo>
                    <a:pt x="243" y="31"/>
                  </a:lnTo>
                  <a:lnTo>
                    <a:pt x="243" y="31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3" y="38"/>
                  </a:lnTo>
                  <a:lnTo>
                    <a:pt x="223" y="38"/>
                  </a:lnTo>
                  <a:lnTo>
                    <a:pt x="194" y="51"/>
                  </a:lnTo>
                  <a:lnTo>
                    <a:pt x="194" y="51"/>
                  </a:lnTo>
                  <a:lnTo>
                    <a:pt x="162" y="69"/>
                  </a:lnTo>
                  <a:lnTo>
                    <a:pt x="132" y="89"/>
                  </a:lnTo>
                  <a:lnTo>
                    <a:pt x="132" y="89"/>
                  </a:lnTo>
                  <a:lnTo>
                    <a:pt x="129" y="90"/>
                  </a:lnTo>
                  <a:lnTo>
                    <a:pt x="129" y="90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11" y="106"/>
                  </a:lnTo>
                  <a:lnTo>
                    <a:pt x="111" y="106"/>
                  </a:lnTo>
                  <a:lnTo>
                    <a:pt x="96" y="117"/>
                  </a:lnTo>
                  <a:lnTo>
                    <a:pt x="83" y="130"/>
                  </a:lnTo>
                  <a:lnTo>
                    <a:pt x="83" y="130"/>
                  </a:lnTo>
                  <a:lnTo>
                    <a:pt x="73" y="143"/>
                  </a:lnTo>
                  <a:lnTo>
                    <a:pt x="73" y="143"/>
                  </a:lnTo>
                  <a:lnTo>
                    <a:pt x="68" y="149"/>
                  </a:lnTo>
                  <a:lnTo>
                    <a:pt x="68" y="149"/>
                  </a:lnTo>
                  <a:lnTo>
                    <a:pt x="65" y="152"/>
                  </a:lnTo>
                  <a:lnTo>
                    <a:pt x="65" y="152"/>
                  </a:lnTo>
                  <a:lnTo>
                    <a:pt x="55" y="168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29" y="212"/>
                  </a:lnTo>
                  <a:lnTo>
                    <a:pt x="29" y="212"/>
                  </a:lnTo>
                  <a:lnTo>
                    <a:pt x="23" y="228"/>
                  </a:lnTo>
                  <a:lnTo>
                    <a:pt x="17" y="247"/>
                  </a:lnTo>
                  <a:lnTo>
                    <a:pt x="17" y="247"/>
                  </a:lnTo>
                  <a:lnTo>
                    <a:pt x="9" y="277"/>
                  </a:lnTo>
                  <a:lnTo>
                    <a:pt x="9" y="277"/>
                  </a:lnTo>
                  <a:lnTo>
                    <a:pt x="6" y="293"/>
                  </a:lnTo>
                  <a:lnTo>
                    <a:pt x="6" y="293"/>
                  </a:lnTo>
                  <a:lnTo>
                    <a:pt x="4" y="300"/>
                  </a:lnTo>
                  <a:lnTo>
                    <a:pt x="4" y="300"/>
                  </a:lnTo>
                  <a:lnTo>
                    <a:pt x="4" y="301"/>
                  </a:lnTo>
                  <a:lnTo>
                    <a:pt x="4" y="301"/>
                  </a:lnTo>
                  <a:lnTo>
                    <a:pt x="3" y="304"/>
                  </a:lnTo>
                  <a:lnTo>
                    <a:pt x="3" y="304"/>
                  </a:lnTo>
                  <a:lnTo>
                    <a:pt x="0" y="336"/>
                  </a:lnTo>
                  <a:lnTo>
                    <a:pt x="2" y="369"/>
                  </a:lnTo>
                  <a:lnTo>
                    <a:pt x="2" y="369"/>
                  </a:lnTo>
                  <a:lnTo>
                    <a:pt x="2" y="374"/>
                  </a:lnTo>
                  <a:lnTo>
                    <a:pt x="2" y="374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4" y="393"/>
                  </a:lnTo>
                  <a:lnTo>
                    <a:pt x="4" y="393"/>
                  </a:lnTo>
                  <a:lnTo>
                    <a:pt x="9" y="412"/>
                  </a:lnTo>
                  <a:lnTo>
                    <a:pt x="14" y="429"/>
                  </a:lnTo>
                  <a:lnTo>
                    <a:pt x="14" y="429"/>
                  </a:lnTo>
                  <a:lnTo>
                    <a:pt x="19" y="442"/>
                  </a:lnTo>
                  <a:lnTo>
                    <a:pt x="19" y="442"/>
                  </a:lnTo>
                  <a:lnTo>
                    <a:pt x="22" y="448"/>
                  </a:lnTo>
                  <a:lnTo>
                    <a:pt x="22" y="448"/>
                  </a:lnTo>
                  <a:lnTo>
                    <a:pt x="24" y="455"/>
                  </a:lnTo>
                  <a:lnTo>
                    <a:pt x="24" y="455"/>
                  </a:lnTo>
                  <a:lnTo>
                    <a:pt x="33" y="473"/>
                  </a:lnTo>
                  <a:lnTo>
                    <a:pt x="45" y="492"/>
                  </a:lnTo>
                  <a:lnTo>
                    <a:pt x="45" y="492"/>
                  </a:lnTo>
                  <a:lnTo>
                    <a:pt x="65" y="522"/>
                  </a:lnTo>
                  <a:lnTo>
                    <a:pt x="75" y="538"/>
                  </a:lnTo>
                  <a:lnTo>
                    <a:pt x="83" y="554"/>
                  </a:lnTo>
                  <a:lnTo>
                    <a:pt x="83" y="554"/>
                  </a:lnTo>
                  <a:lnTo>
                    <a:pt x="91" y="568"/>
                  </a:lnTo>
                  <a:lnTo>
                    <a:pt x="96" y="583"/>
                  </a:lnTo>
                  <a:lnTo>
                    <a:pt x="99" y="598"/>
                  </a:lnTo>
                  <a:lnTo>
                    <a:pt x="102" y="614"/>
                  </a:lnTo>
                  <a:lnTo>
                    <a:pt x="102" y="614"/>
                  </a:lnTo>
                  <a:lnTo>
                    <a:pt x="102" y="623"/>
                  </a:lnTo>
                  <a:lnTo>
                    <a:pt x="102" y="633"/>
                  </a:lnTo>
                  <a:lnTo>
                    <a:pt x="99" y="652"/>
                  </a:lnTo>
                  <a:lnTo>
                    <a:pt x="95" y="669"/>
                  </a:lnTo>
                  <a:lnTo>
                    <a:pt x="88" y="686"/>
                  </a:lnTo>
                  <a:lnTo>
                    <a:pt x="88" y="686"/>
                  </a:lnTo>
                  <a:lnTo>
                    <a:pt x="89" y="686"/>
                  </a:lnTo>
                  <a:lnTo>
                    <a:pt x="89" y="686"/>
                  </a:lnTo>
                  <a:lnTo>
                    <a:pt x="93" y="685"/>
                  </a:lnTo>
                  <a:lnTo>
                    <a:pt x="93" y="685"/>
                  </a:lnTo>
                  <a:lnTo>
                    <a:pt x="106" y="679"/>
                  </a:lnTo>
                  <a:lnTo>
                    <a:pt x="106" y="679"/>
                  </a:lnTo>
                  <a:lnTo>
                    <a:pt x="131" y="666"/>
                  </a:lnTo>
                  <a:lnTo>
                    <a:pt x="131" y="666"/>
                  </a:lnTo>
                  <a:lnTo>
                    <a:pt x="154" y="652"/>
                  </a:lnTo>
                  <a:lnTo>
                    <a:pt x="177" y="636"/>
                  </a:lnTo>
                  <a:lnTo>
                    <a:pt x="177" y="636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5" y="617"/>
                  </a:lnTo>
                  <a:lnTo>
                    <a:pt x="211" y="614"/>
                  </a:lnTo>
                  <a:lnTo>
                    <a:pt x="217" y="614"/>
                  </a:lnTo>
                  <a:lnTo>
                    <a:pt x="223" y="614"/>
                  </a:lnTo>
                  <a:lnTo>
                    <a:pt x="236" y="617"/>
                  </a:lnTo>
                  <a:lnTo>
                    <a:pt x="247" y="621"/>
                  </a:lnTo>
                  <a:lnTo>
                    <a:pt x="247" y="621"/>
                  </a:lnTo>
                  <a:lnTo>
                    <a:pt x="277" y="629"/>
                  </a:lnTo>
                  <a:lnTo>
                    <a:pt x="307" y="634"/>
                  </a:lnTo>
                  <a:lnTo>
                    <a:pt x="307" y="634"/>
                  </a:lnTo>
                  <a:lnTo>
                    <a:pt x="323" y="637"/>
                  </a:lnTo>
                  <a:lnTo>
                    <a:pt x="323" y="637"/>
                  </a:lnTo>
                  <a:lnTo>
                    <a:pt x="330" y="639"/>
                  </a:lnTo>
                  <a:lnTo>
                    <a:pt x="330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68" y="643"/>
                  </a:lnTo>
                  <a:lnTo>
                    <a:pt x="368" y="643"/>
                  </a:lnTo>
                  <a:lnTo>
                    <a:pt x="404" y="646"/>
                  </a:lnTo>
                  <a:lnTo>
                    <a:pt x="440" y="647"/>
                  </a:lnTo>
                  <a:lnTo>
                    <a:pt x="440" y="647"/>
                  </a:lnTo>
                  <a:lnTo>
                    <a:pt x="476" y="647"/>
                  </a:lnTo>
                  <a:lnTo>
                    <a:pt x="476" y="647"/>
                  </a:lnTo>
                  <a:lnTo>
                    <a:pt x="493" y="646"/>
                  </a:lnTo>
                  <a:lnTo>
                    <a:pt x="493" y="646"/>
                  </a:lnTo>
                  <a:lnTo>
                    <a:pt x="501" y="644"/>
                  </a:lnTo>
                  <a:lnTo>
                    <a:pt x="501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42" y="639"/>
                  </a:lnTo>
                  <a:lnTo>
                    <a:pt x="576" y="630"/>
                  </a:lnTo>
                  <a:lnTo>
                    <a:pt x="576" y="630"/>
                  </a:lnTo>
                  <a:lnTo>
                    <a:pt x="602" y="621"/>
                  </a:lnTo>
                  <a:lnTo>
                    <a:pt x="602" y="621"/>
                  </a:lnTo>
                  <a:lnTo>
                    <a:pt x="615" y="617"/>
                  </a:lnTo>
                  <a:lnTo>
                    <a:pt x="615" y="617"/>
                  </a:lnTo>
                  <a:lnTo>
                    <a:pt x="618" y="616"/>
                  </a:lnTo>
                  <a:lnTo>
                    <a:pt x="618" y="616"/>
                  </a:lnTo>
                  <a:lnTo>
                    <a:pt x="624" y="613"/>
                  </a:lnTo>
                  <a:lnTo>
                    <a:pt x="624" y="613"/>
                  </a:lnTo>
                  <a:lnTo>
                    <a:pt x="649" y="601"/>
                  </a:lnTo>
                  <a:lnTo>
                    <a:pt x="674" y="588"/>
                  </a:lnTo>
                  <a:lnTo>
                    <a:pt x="698" y="574"/>
                  </a:lnTo>
                  <a:lnTo>
                    <a:pt x="721" y="558"/>
                  </a:lnTo>
                  <a:lnTo>
                    <a:pt x="721" y="558"/>
                  </a:lnTo>
                  <a:lnTo>
                    <a:pt x="730" y="552"/>
                  </a:lnTo>
                  <a:lnTo>
                    <a:pt x="730" y="552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>
                <a:latin typeface="Calibri" pitchFamily="34" charset="0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51942" y="4360847"/>
              <a:ext cx="762005" cy="721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400" b="1" dirty="0" smtClean="0">
                  <a:solidFill>
                    <a:schemeClr val="bg1"/>
                  </a:solidFill>
                  <a:latin typeface="+mn-ea"/>
                </a:rPr>
                <a:t>결과</a:t>
              </a:r>
              <a:endParaRPr lang="en-US" altLang="ko-KR" sz="2400" b="1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ko-KR" altLang="en-US" sz="2400" b="1" dirty="0" smtClean="0">
                  <a:solidFill>
                    <a:schemeClr val="bg1"/>
                  </a:solidFill>
                  <a:latin typeface="+mn-ea"/>
                </a:rPr>
                <a:t>확인</a:t>
              </a:r>
              <a:endParaRPr lang="en-US" altLang="ko-KR" sz="2400" b="1" dirty="0" smtClean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2" name="그룹 29"/>
            <p:cNvGrpSpPr/>
            <p:nvPr/>
          </p:nvGrpSpPr>
          <p:grpSpPr>
            <a:xfrm>
              <a:off x="357158" y="1714488"/>
              <a:ext cx="796552" cy="1831676"/>
              <a:chOff x="9765149" y="1426965"/>
              <a:chExt cx="855319" cy="1966812"/>
            </a:xfrm>
          </p:grpSpPr>
          <p:grpSp>
            <p:nvGrpSpPr>
              <p:cNvPr id="3" name="그룹 33"/>
              <p:cNvGrpSpPr/>
              <p:nvPr/>
            </p:nvGrpSpPr>
            <p:grpSpPr>
              <a:xfrm>
                <a:off x="9852735" y="1703839"/>
                <a:ext cx="701081" cy="1689938"/>
                <a:chOff x="701675" y="5408613"/>
                <a:chExt cx="939800" cy="2265363"/>
              </a:xfrm>
            </p:grpSpPr>
            <p:sp>
              <p:nvSpPr>
                <p:cNvPr id="39" name="Freeform 279"/>
                <p:cNvSpPr>
                  <a:spLocks noEditPoints="1"/>
                </p:cNvSpPr>
                <p:nvPr/>
              </p:nvSpPr>
              <p:spPr bwMode="auto">
                <a:xfrm>
                  <a:off x="738188" y="5438775"/>
                  <a:ext cx="868363" cy="2206625"/>
                </a:xfrm>
                <a:custGeom>
                  <a:avLst/>
                  <a:gdLst>
                    <a:gd name="T0" fmla="*/ 862 w 1093"/>
                    <a:gd name="T1" fmla="*/ 1765 h 2779"/>
                    <a:gd name="T2" fmla="*/ 1007 w 1093"/>
                    <a:gd name="T3" fmla="*/ 1661 h 2779"/>
                    <a:gd name="T4" fmla="*/ 1075 w 1093"/>
                    <a:gd name="T5" fmla="*/ 1549 h 2779"/>
                    <a:gd name="T6" fmla="*/ 1089 w 1093"/>
                    <a:gd name="T7" fmla="*/ 1388 h 2779"/>
                    <a:gd name="T8" fmla="*/ 1061 w 1093"/>
                    <a:gd name="T9" fmla="*/ 1295 h 2779"/>
                    <a:gd name="T10" fmla="*/ 936 w 1093"/>
                    <a:gd name="T11" fmla="*/ 1148 h 2779"/>
                    <a:gd name="T12" fmla="*/ 789 w 1093"/>
                    <a:gd name="T13" fmla="*/ 1071 h 2779"/>
                    <a:gd name="T14" fmla="*/ 651 w 1093"/>
                    <a:gd name="T15" fmla="*/ 976 h 2779"/>
                    <a:gd name="T16" fmla="*/ 879 w 1093"/>
                    <a:gd name="T17" fmla="*/ 897 h 2779"/>
                    <a:gd name="T18" fmla="*/ 1020 w 1093"/>
                    <a:gd name="T19" fmla="*/ 726 h 2779"/>
                    <a:gd name="T20" fmla="*/ 1050 w 1093"/>
                    <a:gd name="T21" fmla="*/ 526 h 2779"/>
                    <a:gd name="T22" fmla="*/ 1019 w 1093"/>
                    <a:gd name="T23" fmla="*/ 373 h 2779"/>
                    <a:gd name="T24" fmla="*/ 948 w 1093"/>
                    <a:gd name="T25" fmla="*/ 233 h 2779"/>
                    <a:gd name="T26" fmla="*/ 841 w 1093"/>
                    <a:gd name="T27" fmla="*/ 117 h 2779"/>
                    <a:gd name="T28" fmla="*/ 709 w 1093"/>
                    <a:gd name="T29" fmla="*/ 37 h 2779"/>
                    <a:gd name="T30" fmla="*/ 556 w 1093"/>
                    <a:gd name="T31" fmla="*/ 2 h 2779"/>
                    <a:gd name="T32" fmla="*/ 423 w 1093"/>
                    <a:gd name="T33" fmla="*/ 11 h 2779"/>
                    <a:gd name="T34" fmla="*/ 278 w 1093"/>
                    <a:gd name="T35" fmla="*/ 65 h 2779"/>
                    <a:gd name="T36" fmla="*/ 156 w 1093"/>
                    <a:gd name="T37" fmla="*/ 155 h 2779"/>
                    <a:gd name="T38" fmla="*/ 65 w 1093"/>
                    <a:gd name="T39" fmla="*/ 274 h 2779"/>
                    <a:gd name="T40" fmla="*/ 11 w 1093"/>
                    <a:gd name="T41" fmla="*/ 416 h 2779"/>
                    <a:gd name="T42" fmla="*/ 2 w 1093"/>
                    <a:gd name="T43" fmla="*/ 571 h 2779"/>
                    <a:gd name="T44" fmla="*/ 95 w 1093"/>
                    <a:gd name="T45" fmla="*/ 814 h 2779"/>
                    <a:gd name="T46" fmla="*/ 295 w 1093"/>
                    <a:gd name="T47" fmla="*/ 948 h 2779"/>
                    <a:gd name="T48" fmla="*/ 407 w 1093"/>
                    <a:gd name="T49" fmla="*/ 1039 h 2779"/>
                    <a:gd name="T50" fmla="*/ 214 w 1093"/>
                    <a:gd name="T51" fmla="*/ 1118 h 2779"/>
                    <a:gd name="T52" fmla="*/ 101 w 1093"/>
                    <a:gd name="T53" fmla="*/ 1232 h 2779"/>
                    <a:gd name="T54" fmla="*/ 31 w 1093"/>
                    <a:gd name="T55" fmla="*/ 1392 h 2779"/>
                    <a:gd name="T56" fmla="*/ 37 w 1093"/>
                    <a:gd name="T57" fmla="*/ 1511 h 2779"/>
                    <a:gd name="T58" fmla="*/ 134 w 1093"/>
                    <a:gd name="T59" fmla="*/ 1683 h 2779"/>
                    <a:gd name="T60" fmla="*/ 237 w 1093"/>
                    <a:gd name="T61" fmla="*/ 1756 h 2779"/>
                    <a:gd name="T62" fmla="*/ 231 w 1093"/>
                    <a:gd name="T63" fmla="*/ 2480 h 2779"/>
                    <a:gd name="T64" fmla="*/ 93 w 1093"/>
                    <a:gd name="T65" fmla="*/ 2540 h 2779"/>
                    <a:gd name="T66" fmla="*/ 48 w 1093"/>
                    <a:gd name="T67" fmla="*/ 2607 h 2779"/>
                    <a:gd name="T68" fmla="*/ 52 w 1093"/>
                    <a:gd name="T69" fmla="*/ 2708 h 2779"/>
                    <a:gd name="T70" fmla="*/ 73 w 1093"/>
                    <a:gd name="T71" fmla="*/ 2739 h 2779"/>
                    <a:gd name="T72" fmla="*/ 177 w 1093"/>
                    <a:gd name="T73" fmla="*/ 2775 h 2779"/>
                    <a:gd name="T74" fmla="*/ 390 w 1093"/>
                    <a:gd name="T75" fmla="*/ 2769 h 2779"/>
                    <a:gd name="T76" fmla="*/ 490 w 1093"/>
                    <a:gd name="T77" fmla="*/ 2728 h 2779"/>
                    <a:gd name="T78" fmla="*/ 507 w 1093"/>
                    <a:gd name="T79" fmla="*/ 2607 h 2779"/>
                    <a:gd name="T80" fmla="*/ 586 w 1093"/>
                    <a:gd name="T81" fmla="*/ 2655 h 2779"/>
                    <a:gd name="T82" fmla="*/ 662 w 1093"/>
                    <a:gd name="T83" fmla="*/ 2736 h 2779"/>
                    <a:gd name="T84" fmla="*/ 852 w 1093"/>
                    <a:gd name="T85" fmla="*/ 2760 h 2779"/>
                    <a:gd name="T86" fmla="*/ 1020 w 1093"/>
                    <a:gd name="T87" fmla="*/ 2728 h 2779"/>
                    <a:gd name="T88" fmla="*/ 1054 w 1093"/>
                    <a:gd name="T89" fmla="*/ 2659 h 2779"/>
                    <a:gd name="T90" fmla="*/ 1024 w 1093"/>
                    <a:gd name="T91" fmla="*/ 2571 h 2779"/>
                    <a:gd name="T92" fmla="*/ 955 w 1093"/>
                    <a:gd name="T93" fmla="*/ 2504 h 2779"/>
                    <a:gd name="T94" fmla="*/ 834 w 1093"/>
                    <a:gd name="T95" fmla="*/ 2465 h 2779"/>
                    <a:gd name="T96" fmla="*/ 270 w 1093"/>
                    <a:gd name="T97" fmla="*/ 1528 h 2779"/>
                    <a:gd name="T98" fmla="*/ 216 w 1093"/>
                    <a:gd name="T99" fmla="*/ 1441 h 2779"/>
                    <a:gd name="T100" fmla="*/ 239 w 1093"/>
                    <a:gd name="T101" fmla="*/ 1383 h 2779"/>
                    <a:gd name="T102" fmla="*/ 330 w 1093"/>
                    <a:gd name="T103" fmla="*/ 1321 h 2779"/>
                    <a:gd name="T104" fmla="*/ 502 w 1093"/>
                    <a:gd name="T105" fmla="*/ 2428 h 2779"/>
                    <a:gd name="T106" fmla="*/ 507 w 1093"/>
                    <a:gd name="T107" fmla="*/ 2088 h 2779"/>
                    <a:gd name="T108" fmla="*/ 546 w 1093"/>
                    <a:gd name="T109" fmla="*/ 1920 h 2779"/>
                    <a:gd name="T110" fmla="*/ 584 w 1093"/>
                    <a:gd name="T111" fmla="*/ 2213 h 2779"/>
                    <a:gd name="T112" fmla="*/ 565 w 1093"/>
                    <a:gd name="T113" fmla="*/ 2581 h 2779"/>
                    <a:gd name="T114" fmla="*/ 819 w 1093"/>
                    <a:gd name="T115" fmla="*/ 1323 h 2779"/>
                    <a:gd name="T116" fmla="*/ 890 w 1093"/>
                    <a:gd name="T117" fmla="*/ 1403 h 2779"/>
                    <a:gd name="T118" fmla="*/ 884 w 1093"/>
                    <a:gd name="T119" fmla="*/ 1497 h 2779"/>
                    <a:gd name="T120" fmla="*/ 791 w 1093"/>
                    <a:gd name="T121" fmla="*/ 1566 h 2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093" h="2779">
                      <a:moveTo>
                        <a:pt x="808" y="2461"/>
                      </a:moveTo>
                      <a:lnTo>
                        <a:pt x="783" y="1793"/>
                      </a:lnTo>
                      <a:lnTo>
                        <a:pt x="783" y="1793"/>
                      </a:lnTo>
                      <a:lnTo>
                        <a:pt x="798" y="1790"/>
                      </a:lnTo>
                      <a:lnTo>
                        <a:pt x="836" y="1776"/>
                      </a:lnTo>
                      <a:lnTo>
                        <a:pt x="862" y="1765"/>
                      </a:lnTo>
                      <a:lnTo>
                        <a:pt x="890" y="1752"/>
                      </a:lnTo>
                      <a:lnTo>
                        <a:pt x="920" y="1735"/>
                      </a:lnTo>
                      <a:lnTo>
                        <a:pt x="950" y="1715"/>
                      </a:lnTo>
                      <a:lnTo>
                        <a:pt x="979" y="1691"/>
                      </a:lnTo>
                      <a:lnTo>
                        <a:pt x="994" y="1676"/>
                      </a:lnTo>
                      <a:lnTo>
                        <a:pt x="1007" y="1661"/>
                      </a:lnTo>
                      <a:lnTo>
                        <a:pt x="1020" y="1646"/>
                      </a:lnTo>
                      <a:lnTo>
                        <a:pt x="1033" y="1629"/>
                      </a:lnTo>
                      <a:lnTo>
                        <a:pt x="1045" y="1610"/>
                      </a:lnTo>
                      <a:lnTo>
                        <a:pt x="1056" y="1590"/>
                      </a:lnTo>
                      <a:lnTo>
                        <a:pt x="1065" y="1569"/>
                      </a:lnTo>
                      <a:lnTo>
                        <a:pt x="1075" y="1549"/>
                      </a:lnTo>
                      <a:lnTo>
                        <a:pt x="1082" y="1525"/>
                      </a:lnTo>
                      <a:lnTo>
                        <a:pt x="1086" y="1500"/>
                      </a:lnTo>
                      <a:lnTo>
                        <a:pt x="1089" y="1474"/>
                      </a:lnTo>
                      <a:lnTo>
                        <a:pt x="1093" y="1446"/>
                      </a:lnTo>
                      <a:lnTo>
                        <a:pt x="1093" y="1418"/>
                      </a:lnTo>
                      <a:lnTo>
                        <a:pt x="1089" y="1388"/>
                      </a:lnTo>
                      <a:lnTo>
                        <a:pt x="1089" y="1388"/>
                      </a:lnTo>
                      <a:lnTo>
                        <a:pt x="1088" y="1375"/>
                      </a:lnTo>
                      <a:lnTo>
                        <a:pt x="1086" y="1360"/>
                      </a:lnTo>
                      <a:lnTo>
                        <a:pt x="1080" y="1342"/>
                      </a:lnTo>
                      <a:lnTo>
                        <a:pt x="1073" y="1319"/>
                      </a:lnTo>
                      <a:lnTo>
                        <a:pt x="1061" y="1295"/>
                      </a:lnTo>
                      <a:lnTo>
                        <a:pt x="1045" y="1267"/>
                      </a:lnTo>
                      <a:lnTo>
                        <a:pt x="1026" y="1237"/>
                      </a:lnTo>
                      <a:lnTo>
                        <a:pt x="1002" y="1207"/>
                      </a:lnTo>
                      <a:lnTo>
                        <a:pt x="972" y="1177"/>
                      </a:lnTo>
                      <a:lnTo>
                        <a:pt x="955" y="1162"/>
                      </a:lnTo>
                      <a:lnTo>
                        <a:pt x="936" y="1148"/>
                      </a:lnTo>
                      <a:lnTo>
                        <a:pt x="916" y="1134"/>
                      </a:lnTo>
                      <a:lnTo>
                        <a:pt x="895" y="1120"/>
                      </a:lnTo>
                      <a:lnTo>
                        <a:pt x="871" y="1107"/>
                      </a:lnTo>
                      <a:lnTo>
                        <a:pt x="845" y="1093"/>
                      </a:lnTo>
                      <a:lnTo>
                        <a:pt x="819" y="1082"/>
                      </a:lnTo>
                      <a:lnTo>
                        <a:pt x="789" y="1071"/>
                      </a:lnTo>
                      <a:lnTo>
                        <a:pt x="757" y="1060"/>
                      </a:lnTo>
                      <a:lnTo>
                        <a:pt x="724" y="1051"/>
                      </a:lnTo>
                      <a:lnTo>
                        <a:pt x="688" y="1043"/>
                      </a:lnTo>
                      <a:lnTo>
                        <a:pt x="651" y="1036"/>
                      </a:lnTo>
                      <a:lnTo>
                        <a:pt x="651" y="976"/>
                      </a:lnTo>
                      <a:lnTo>
                        <a:pt x="651" y="976"/>
                      </a:lnTo>
                      <a:lnTo>
                        <a:pt x="694" y="970"/>
                      </a:lnTo>
                      <a:lnTo>
                        <a:pt x="735" y="961"/>
                      </a:lnTo>
                      <a:lnTo>
                        <a:pt x="774" y="948"/>
                      </a:lnTo>
                      <a:lnTo>
                        <a:pt x="811" y="935"/>
                      </a:lnTo>
                      <a:lnTo>
                        <a:pt x="845" y="918"/>
                      </a:lnTo>
                      <a:lnTo>
                        <a:pt x="879" y="897"/>
                      </a:lnTo>
                      <a:lnTo>
                        <a:pt x="908" y="877"/>
                      </a:lnTo>
                      <a:lnTo>
                        <a:pt x="936" y="853"/>
                      </a:lnTo>
                      <a:lnTo>
                        <a:pt x="963" y="825"/>
                      </a:lnTo>
                      <a:lnTo>
                        <a:pt x="985" y="795"/>
                      </a:lnTo>
                      <a:lnTo>
                        <a:pt x="1005" y="761"/>
                      </a:lnTo>
                      <a:lnTo>
                        <a:pt x="1020" y="726"/>
                      </a:lnTo>
                      <a:lnTo>
                        <a:pt x="1033" y="687"/>
                      </a:lnTo>
                      <a:lnTo>
                        <a:pt x="1043" y="646"/>
                      </a:lnTo>
                      <a:lnTo>
                        <a:pt x="1048" y="601"/>
                      </a:lnTo>
                      <a:lnTo>
                        <a:pt x="1050" y="552"/>
                      </a:lnTo>
                      <a:lnTo>
                        <a:pt x="1050" y="552"/>
                      </a:lnTo>
                      <a:lnTo>
                        <a:pt x="1050" y="526"/>
                      </a:lnTo>
                      <a:lnTo>
                        <a:pt x="1048" y="500"/>
                      </a:lnTo>
                      <a:lnTo>
                        <a:pt x="1045" y="474"/>
                      </a:lnTo>
                      <a:lnTo>
                        <a:pt x="1041" y="448"/>
                      </a:lnTo>
                      <a:lnTo>
                        <a:pt x="1035" y="423"/>
                      </a:lnTo>
                      <a:lnTo>
                        <a:pt x="1028" y="397"/>
                      </a:lnTo>
                      <a:lnTo>
                        <a:pt x="1019" y="373"/>
                      </a:lnTo>
                      <a:lnTo>
                        <a:pt x="1009" y="349"/>
                      </a:lnTo>
                      <a:lnTo>
                        <a:pt x="1000" y="325"/>
                      </a:lnTo>
                      <a:lnTo>
                        <a:pt x="989" y="300"/>
                      </a:lnTo>
                      <a:lnTo>
                        <a:pt x="976" y="278"/>
                      </a:lnTo>
                      <a:lnTo>
                        <a:pt x="963" y="256"/>
                      </a:lnTo>
                      <a:lnTo>
                        <a:pt x="948" y="233"/>
                      </a:lnTo>
                      <a:lnTo>
                        <a:pt x="933" y="213"/>
                      </a:lnTo>
                      <a:lnTo>
                        <a:pt x="916" y="192"/>
                      </a:lnTo>
                      <a:lnTo>
                        <a:pt x="899" y="172"/>
                      </a:lnTo>
                      <a:lnTo>
                        <a:pt x="880" y="153"/>
                      </a:lnTo>
                      <a:lnTo>
                        <a:pt x="862" y="134"/>
                      </a:lnTo>
                      <a:lnTo>
                        <a:pt x="841" y="117"/>
                      </a:lnTo>
                      <a:lnTo>
                        <a:pt x="821" y="101"/>
                      </a:lnTo>
                      <a:lnTo>
                        <a:pt x="800" y="86"/>
                      </a:lnTo>
                      <a:lnTo>
                        <a:pt x="778" y="73"/>
                      </a:lnTo>
                      <a:lnTo>
                        <a:pt x="755" y="60"/>
                      </a:lnTo>
                      <a:lnTo>
                        <a:pt x="733" y="48"/>
                      </a:lnTo>
                      <a:lnTo>
                        <a:pt x="709" y="37"/>
                      </a:lnTo>
                      <a:lnTo>
                        <a:pt x="685" y="28"/>
                      </a:lnTo>
                      <a:lnTo>
                        <a:pt x="660" y="20"/>
                      </a:lnTo>
                      <a:lnTo>
                        <a:pt x="634" y="13"/>
                      </a:lnTo>
                      <a:lnTo>
                        <a:pt x="608" y="7"/>
                      </a:lnTo>
                      <a:lnTo>
                        <a:pt x="582" y="4"/>
                      </a:lnTo>
                      <a:lnTo>
                        <a:pt x="556" y="2"/>
                      </a:lnTo>
                      <a:lnTo>
                        <a:pt x="530" y="0"/>
                      </a:lnTo>
                      <a:lnTo>
                        <a:pt x="530" y="0"/>
                      </a:lnTo>
                      <a:lnTo>
                        <a:pt x="502" y="2"/>
                      </a:lnTo>
                      <a:lnTo>
                        <a:pt x="476" y="4"/>
                      </a:lnTo>
                      <a:lnTo>
                        <a:pt x="449" y="7"/>
                      </a:lnTo>
                      <a:lnTo>
                        <a:pt x="423" y="11"/>
                      </a:lnTo>
                      <a:lnTo>
                        <a:pt x="397" y="17"/>
                      </a:lnTo>
                      <a:lnTo>
                        <a:pt x="373" y="24"/>
                      </a:lnTo>
                      <a:lnTo>
                        <a:pt x="349" y="33"/>
                      </a:lnTo>
                      <a:lnTo>
                        <a:pt x="324" y="43"/>
                      </a:lnTo>
                      <a:lnTo>
                        <a:pt x="300" y="52"/>
                      </a:lnTo>
                      <a:lnTo>
                        <a:pt x="278" y="65"/>
                      </a:lnTo>
                      <a:lnTo>
                        <a:pt x="255" y="76"/>
                      </a:lnTo>
                      <a:lnTo>
                        <a:pt x="235" y="91"/>
                      </a:lnTo>
                      <a:lnTo>
                        <a:pt x="214" y="106"/>
                      </a:lnTo>
                      <a:lnTo>
                        <a:pt x="194" y="121"/>
                      </a:lnTo>
                      <a:lnTo>
                        <a:pt x="175" y="138"/>
                      </a:lnTo>
                      <a:lnTo>
                        <a:pt x="156" y="155"/>
                      </a:lnTo>
                      <a:lnTo>
                        <a:pt x="138" y="173"/>
                      </a:lnTo>
                      <a:lnTo>
                        <a:pt x="121" y="192"/>
                      </a:lnTo>
                      <a:lnTo>
                        <a:pt x="106" y="213"/>
                      </a:lnTo>
                      <a:lnTo>
                        <a:pt x="91" y="233"/>
                      </a:lnTo>
                      <a:lnTo>
                        <a:pt x="76" y="254"/>
                      </a:lnTo>
                      <a:lnTo>
                        <a:pt x="65" y="274"/>
                      </a:lnTo>
                      <a:lnTo>
                        <a:pt x="52" y="297"/>
                      </a:lnTo>
                      <a:lnTo>
                        <a:pt x="43" y="321"/>
                      </a:lnTo>
                      <a:lnTo>
                        <a:pt x="31" y="343"/>
                      </a:lnTo>
                      <a:lnTo>
                        <a:pt x="24" y="367"/>
                      </a:lnTo>
                      <a:lnTo>
                        <a:pt x="17" y="392"/>
                      </a:lnTo>
                      <a:lnTo>
                        <a:pt x="11" y="416"/>
                      </a:lnTo>
                      <a:lnTo>
                        <a:pt x="5" y="442"/>
                      </a:lnTo>
                      <a:lnTo>
                        <a:pt x="2" y="468"/>
                      </a:lnTo>
                      <a:lnTo>
                        <a:pt x="0" y="493"/>
                      </a:lnTo>
                      <a:lnTo>
                        <a:pt x="0" y="519"/>
                      </a:lnTo>
                      <a:lnTo>
                        <a:pt x="0" y="519"/>
                      </a:lnTo>
                      <a:lnTo>
                        <a:pt x="2" y="571"/>
                      </a:lnTo>
                      <a:lnTo>
                        <a:pt x="7" y="619"/>
                      </a:lnTo>
                      <a:lnTo>
                        <a:pt x="18" y="664"/>
                      </a:lnTo>
                      <a:lnTo>
                        <a:pt x="31" y="705"/>
                      </a:lnTo>
                      <a:lnTo>
                        <a:pt x="50" y="744"/>
                      </a:lnTo>
                      <a:lnTo>
                        <a:pt x="71" y="780"/>
                      </a:lnTo>
                      <a:lnTo>
                        <a:pt x="95" y="814"/>
                      </a:lnTo>
                      <a:lnTo>
                        <a:pt x="121" y="843"/>
                      </a:lnTo>
                      <a:lnTo>
                        <a:pt x="151" y="870"/>
                      </a:lnTo>
                      <a:lnTo>
                        <a:pt x="183" y="894"/>
                      </a:lnTo>
                      <a:lnTo>
                        <a:pt x="218" y="914"/>
                      </a:lnTo>
                      <a:lnTo>
                        <a:pt x="255" y="933"/>
                      </a:lnTo>
                      <a:lnTo>
                        <a:pt x="295" y="948"/>
                      </a:lnTo>
                      <a:lnTo>
                        <a:pt x="334" y="961"/>
                      </a:lnTo>
                      <a:lnTo>
                        <a:pt x="377" y="970"/>
                      </a:lnTo>
                      <a:lnTo>
                        <a:pt x="421" y="978"/>
                      </a:lnTo>
                      <a:lnTo>
                        <a:pt x="421" y="1039"/>
                      </a:lnTo>
                      <a:lnTo>
                        <a:pt x="421" y="1039"/>
                      </a:lnTo>
                      <a:lnTo>
                        <a:pt x="407" y="1039"/>
                      </a:lnTo>
                      <a:lnTo>
                        <a:pt x="369" y="1049"/>
                      </a:lnTo>
                      <a:lnTo>
                        <a:pt x="343" y="1054"/>
                      </a:lnTo>
                      <a:lnTo>
                        <a:pt x="313" y="1065"/>
                      </a:lnTo>
                      <a:lnTo>
                        <a:pt x="281" y="1079"/>
                      </a:lnTo>
                      <a:lnTo>
                        <a:pt x="248" y="1095"/>
                      </a:lnTo>
                      <a:lnTo>
                        <a:pt x="214" y="1118"/>
                      </a:lnTo>
                      <a:lnTo>
                        <a:pt x="181" y="1144"/>
                      </a:lnTo>
                      <a:lnTo>
                        <a:pt x="164" y="1159"/>
                      </a:lnTo>
                      <a:lnTo>
                        <a:pt x="147" y="1174"/>
                      </a:lnTo>
                      <a:lnTo>
                        <a:pt x="130" y="1192"/>
                      </a:lnTo>
                      <a:lnTo>
                        <a:pt x="115" y="1211"/>
                      </a:lnTo>
                      <a:lnTo>
                        <a:pt x="101" y="1232"/>
                      </a:lnTo>
                      <a:lnTo>
                        <a:pt x="86" y="1254"/>
                      </a:lnTo>
                      <a:lnTo>
                        <a:pt x="73" y="1278"/>
                      </a:lnTo>
                      <a:lnTo>
                        <a:pt x="61" y="1304"/>
                      </a:lnTo>
                      <a:lnTo>
                        <a:pt x="50" y="1330"/>
                      </a:lnTo>
                      <a:lnTo>
                        <a:pt x="39" y="1360"/>
                      </a:lnTo>
                      <a:lnTo>
                        <a:pt x="31" y="1392"/>
                      </a:lnTo>
                      <a:lnTo>
                        <a:pt x="24" y="1424"/>
                      </a:lnTo>
                      <a:lnTo>
                        <a:pt x="24" y="1424"/>
                      </a:lnTo>
                      <a:lnTo>
                        <a:pt x="24" y="1437"/>
                      </a:lnTo>
                      <a:lnTo>
                        <a:pt x="28" y="1467"/>
                      </a:lnTo>
                      <a:lnTo>
                        <a:pt x="31" y="1487"/>
                      </a:lnTo>
                      <a:lnTo>
                        <a:pt x="37" y="1511"/>
                      </a:lnTo>
                      <a:lnTo>
                        <a:pt x="45" y="1538"/>
                      </a:lnTo>
                      <a:lnTo>
                        <a:pt x="56" y="1566"/>
                      </a:lnTo>
                      <a:lnTo>
                        <a:pt x="71" y="1595"/>
                      </a:lnTo>
                      <a:lnTo>
                        <a:pt x="87" y="1625"/>
                      </a:lnTo>
                      <a:lnTo>
                        <a:pt x="108" y="1655"/>
                      </a:lnTo>
                      <a:lnTo>
                        <a:pt x="134" y="1683"/>
                      </a:lnTo>
                      <a:lnTo>
                        <a:pt x="147" y="1696"/>
                      </a:lnTo>
                      <a:lnTo>
                        <a:pt x="162" y="1709"/>
                      </a:lnTo>
                      <a:lnTo>
                        <a:pt x="179" y="1722"/>
                      </a:lnTo>
                      <a:lnTo>
                        <a:pt x="198" y="1735"/>
                      </a:lnTo>
                      <a:lnTo>
                        <a:pt x="216" y="1747"/>
                      </a:lnTo>
                      <a:lnTo>
                        <a:pt x="237" y="1756"/>
                      </a:lnTo>
                      <a:lnTo>
                        <a:pt x="259" y="1767"/>
                      </a:lnTo>
                      <a:lnTo>
                        <a:pt x="283" y="1775"/>
                      </a:lnTo>
                      <a:lnTo>
                        <a:pt x="276" y="2474"/>
                      </a:lnTo>
                      <a:lnTo>
                        <a:pt x="276" y="2474"/>
                      </a:lnTo>
                      <a:lnTo>
                        <a:pt x="263" y="2476"/>
                      </a:lnTo>
                      <a:lnTo>
                        <a:pt x="231" y="2480"/>
                      </a:lnTo>
                      <a:lnTo>
                        <a:pt x="211" y="2486"/>
                      </a:lnTo>
                      <a:lnTo>
                        <a:pt x="186" y="2491"/>
                      </a:lnTo>
                      <a:lnTo>
                        <a:pt x="162" y="2501"/>
                      </a:lnTo>
                      <a:lnTo>
                        <a:pt x="138" y="2512"/>
                      </a:lnTo>
                      <a:lnTo>
                        <a:pt x="115" y="2525"/>
                      </a:lnTo>
                      <a:lnTo>
                        <a:pt x="93" y="2540"/>
                      </a:lnTo>
                      <a:lnTo>
                        <a:pt x="84" y="2549"/>
                      </a:lnTo>
                      <a:lnTo>
                        <a:pt x="74" y="2558"/>
                      </a:lnTo>
                      <a:lnTo>
                        <a:pt x="67" y="2570"/>
                      </a:lnTo>
                      <a:lnTo>
                        <a:pt x="59" y="2581"/>
                      </a:lnTo>
                      <a:lnTo>
                        <a:pt x="52" y="2594"/>
                      </a:lnTo>
                      <a:lnTo>
                        <a:pt x="48" y="2607"/>
                      </a:lnTo>
                      <a:lnTo>
                        <a:pt x="45" y="2620"/>
                      </a:lnTo>
                      <a:lnTo>
                        <a:pt x="43" y="2637"/>
                      </a:lnTo>
                      <a:lnTo>
                        <a:pt x="43" y="2652"/>
                      </a:lnTo>
                      <a:lnTo>
                        <a:pt x="45" y="2668"/>
                      </a:lnTo>
                      <a:lnTo>
                        <a:pt x="48" y="2687"/>
                      </a:lnTo>
                      <a:lnTo>
                        <a:pt x="52" y="2708"/>
                      </a:lnTo>
                      <a:lnTo>
                        <a:pt x="52" y="2708"/>
                      </a:lnTo>
                      <a:lnTo>
                        <a:pt x="54" y="2710"/>
                      </a:lnTo>
                      <a:lnTo>
                        <a:pt x="56" y="2719"/>
                      </a:lnTo>
                      <a:lnTo>
                        <a:pt x="59" y="2724"/>
                      </a:lnTo>
                      <a:lnTo>
                        <a:pt x="65" y="2732"/>
                      </a:lnTo>
                      <a:lnTo>
                        <a:pt x="73" y="2739"/>
                      </a:lnTo>
                      <a:lnTo>
                        <a:pt x="82" y="2745"/>
                      </a:lnTo>
                      <a:lnTo>
                        <a:pt x="95" y="2752"/>
                      </a:lnTo>
                      <a:lnTo>
                        <a:pt x="110" y="2760"/>
                      </a:lnTo>
                      <a:lnTo>
                        <a:pt x="128" y="2766"/>
                      </a:lnTo>
                      <a:lnTo>
                        <a:pt x="151" y="2771"/>
                      </a:lnTo>
                      <a:lnTo>
                        <a:pt x="177" y="2775"/>
                      </a:lnTo>
                      <a:lnTo>
                        <a:pt x="207" y="2777"/>
                      </a:lnTo>
                      <a:lnTo>
                        <a:pt x="242" y="2779"/>
                      </a:lnTo>
                      <a:lnTo>
                        <a:pt x="283" y="2779"/>
                      </a:lnTo>
                      <a:lnTo>
                        <a:pt x="283" y="2779"/>
                      </a:lnTo>
                      <a:lnTo>
                        <a:pt x="358" y="2773"/>
                      </a:lnTo>
                      <a:lnTo>
                        <a:pt x="390" y="2769"/>
                      </a:lnTo>
                      <a:lnTo>
                        <a:pt x="416" y="2766"/>
                      </a:lnTo>
                      <a:lnTo>
                        <a:pt x="436" y="2760"/>
                      </a:lnTo>
                      <a:lnTo>
                        <a:pt x="455" y="2754"/>
                      </a:lnTo>
                      <a:lnTo>
                        <a:pt x="470" y="2747"/>
                      </a:lnTo>
                      <a:lnTo>
                        <a:pt x="481" y="2738"/>
                      </a:lnTo>
                      <a:lnTo>
                        <a:pt x="490" y="2728"/>
                      </a:lnTo>
                      <a:lnTo>
                        <a:pt x="496" y="2715"/>
                      </a:lnTo>
                      <a:lnTo>
                        <a:pt x="502" y="2702"/>
                      </a:lnTo>
                      <a:lnTo>
                        <a:pt x="504" y="2687"/>
                      </a:lnTo>
                      <a:lnTo>
                        <a:pt x="505" y="2670"/>
                      </a:lnTo>
                      <a:lnTo>
                        <a:pt x="507" y="2652"/>
                      </a:lnTo>
                      <a:lnTo>
                        <a:pt x="507" y="2607"/>
                      </a:lnTo>
                      <a:lnTo>
                        <a:pt x="584" y="2607"/>
                      </a:lnTo>
                      <a:lnTo>
                        <a:pt x="584" y="2607"/>
                      </a:lnTo>
                      <a:lnTo>
                        <a:pt x="582" y="2613"/>
                      </a:lnTo>
                      <a:lnTo>
                        <a:pt x="582" y="2631"/>
                      </a:lnTo>
                      <a:lnTo>
                        <a:pt x="582" y="2642"/>
                      </a:lnTo>
                      <a:lnTo>
                        <a:pt x="586" y="2655"/>
                      </a:lnTo>
                      <a:lnTo>
                        <a:pt x="589" y="2668"/>
                      </a:lnTo>
                      <a:lnTo>
                        <a:pt x="597" y="2683"/>
                      </a:lnTo>
                      <a:lnTo>
                        <a:pt x="608" y="2698"/>
                      </a:lnTo>
                      <a:lnTo>
                        <a:pt x="621" y="2711"/>
                      </a:lnTo>
                      <a:lnTo>
                        <a:pt x="640" y="2724"/>
                      </a:lnTo>
                      <a:lnTo>
                        <a:pt x="662" y="2736"/>
                      </a:lnTo>
                      <a:lnTo>
                        <a:pt x="690" y="2745"/>
                      </a:lnTo>
                      <a:lnTo>
                        <a:pt x="722" y="2754"/>
                      </a:lnTo>
                      <a:lnTo>
                        <a:pt x="761" y="2758"/>
                      </a:lnTo>
                      <a:lnTo>
                        <a:pt x="808" y="2760"/>
                      </a:lnTo>
                      <a:lnTo>
                        <a:pt x="808" y="2760"/>
                      </a:lnTo>
                      <a:lnTo>
                        <a:pt x="852" y="2760"/>
                      </a:lnTo>
                      <a:lnTo>
                        <a:pt x="894" y="2758"/>
                      </a:lnTo>
                      <a:lnTo>
                        <a:pt x="927" y="2754"/>
                      </a:lnTo>
                      <a:lnTo>
                        <a:pt x="957" y="2749"/>
                      </a:lnTo>
                      <a:lnTo>
                        <a:pt x="983" y="2743"/>
                      </a:lnTo>
                      <a:lnTo>
                        <a:pt x="1004" y="2736"/>
                      </a:lnTo>
                      <a:lnTo>
                        <a:pt x="1020" y="2728"/>
                      </a:lnTo>
                      <a:lnTo>
                        <a:pt x="1033" y="2719"/>
                      </a:lnTo>
                      <a:lnTo>
                        <a:pt x="1043" y="2708"/>
                      </a:lnTo>
                      <a:lnTo>
                        <a:pt x="1048" y="2698"/>
                      </a:lnTo>
                      <a:lnTo>
                        <a:pt x="1052" y="2685"/>
                      </a:lnTo>
                      <a:lnTo>
                        <a:pt x="1054" y="2672"/>
                      </a:lnTo>
                      <a:lnTo>
                        <a:pt x="1054" y="2659"/>
                      </a:lnTo>
                      <a:lnTo>
                        <a:pt x="1052" y="2646"/>
                      </a:lnTo>
                      <a:lnTo>
                        <a:pt x="1043" y="2616"/>
                      </a:lnTo>
                      <a:lnTo>
                        <a:pt x="1043" y="2616"/>
                      </a:lnTo>
                      <a:lnTo>
                        <a:pt x="1037" y="2601"/>
                      </a:lnTo>
                      <a:lnTo>
                        <a:pt x="1032" y="2586"/>
                      </a:lnTo>
                      <a:lnTo>
                        <a:pt x="1024" y="2571"/>
                      </a:lnTo>
                      <a:lnTo>
                        <a:pt x="1015" y="2558"/>
                      </a:lnTo>
                      <a:lnTo>
                        <a:pt x="1005" y="2547"/>
                      </a:lnTo>
                      <a:lnTo>
                        <a:pt x="996" y="2534"/>
                      </a:lnTo>
                      <a:lnTo>
                        <a:pt x="983" y="2523"/>
                      </a:lnTo>
                      <a:lnTo>
                        <a:pt x="970" y="2514"/>
                      </a:lnTo>
                      <a:lnTo>
                        <a:pt x="955" y="2504"/>
                      </a:lnTo>
                      <a:lnTo>
                        <a:pt x="938" y="2495"/>
                      </a:lnTo>
                      <a:lnTo>
                        <a:pt x="922" y="2487"/>
                      </a:lnTo>
                      <a:lnTo>
                        <a:pt x="903" y="2480"/>
                      </a:lnTo>
                      <a:lnTo>
                        <a:pt x="880" y="2474"/>
                      </a:lnTo>
                      <a:lnTo>
                        <a:pt x="858" y="2469"/>
                      </a:lnTo>
                      <a:lnTo>
                        <a:pt x="834" y="2465"/>
                      </a:lnTo>
                      <a:lnTo>
                        <a:pt x="808" y="2461"/>
                      </a:lnTo>
                      <a:lnTo>
                        <a:pt x="808" y="2461"/>
                      </a:lnTo>
                      <a:close/>
                      <a:moveTo>
                        <a:pt x="298" y="1549"/>
                      </a:moveTo>
                      <a:lnTo>
                        <a:pt x="298" y="1549"/>
                      </a:lnTo>
                      <a:lnTo>
                        <a:pt x="289" y="1543"/>
                      </a:lnTo>
                      <a:lnTo>
                        <a:pt x="270" y="1528"/>
                      </a:lnTo>
                      <a:lnTo>
                        <a:pt x="257" y="1517"/>
                      </a:lnTo>
                      <a:lnTo>
                        <a:pt x="246" y="1506"/>
                      </a:lnTo>
                      <a:lnTo>
                        <a:pt x="235" y="1491"/>
                      </a:lnTo>
                      <a:lnTo>
                        <a:pt x="226" y="1476"/>
                      </a:lnTo>
                      <a:lnTo>
                        <a:pt x="218" y="1459"/>
                      </a:lnTo>
                      <a:lnTo>
                        <a:pt x="216" y="1441"/>
                      </a:lnTo>
                      <a:lnTo>
                        <a:pt x="216" y="1431"/>
                      </a:lnTo>
                      <a:lnTo>
                        <a:pt x="218" y="1422"/>
                      </a:lnTo>
                      <a:lnTo>
                        <a:pt x="222" y="1413"/>
                      </a:lnTo>
                      <a:lnTo>
                        <a:pt x="226" y="1403"/>
                      </a:lnTo>
                      <a:lnTo>
                        <a:pt x="231" y="1392"/>
                      </a:lnTo>
                      <a:lnTo>
                        <a:pt x="239" y="1383"/>
                      </a:lnTo>
                      <a:lnTo>
                        <a:pt x="250" y="1373"/>
                      </a:lnTo>
                      <a:lnTo>
                        <a:pt x="261" y="1362"/>
                      </a:lnTo>
                      <a:lnTo>
                        <a:pt x="274" y="1353"/>
                      </a:lnTo>
                      <a:lnTo>
                        <a:pt x="291" y="1342"/>
                      </a:lnTo>
                      <a:lnTo>
                        <a:pt x="309" y="1332"/>
                      </a:lnTo>
                      <a:lnTo>
                        <a:pt x="330" y="1321"/>
                      </a:lnTo>
                      <a:lnTo>
                        <a:pt x="298" y="1549"/>
                      </a:lnTo>
                      <a:close/>
                      <a:moveTo>
                        <a:pt x="565" y="2581"/>
                      </a:moveTo>
                      <a:lnTo>
                        <a:pt x="522" y="2581"/>
                      </a:lnTo>
                      <a:lnTo>
                        <a:pt x="522" y="2581"/>
                      </a:lnTo>
                      <a:lnTo>
                        <a:pt x="511" y="2502"/>
                      </a:lnTo>
                      <a:lnTo>
                        <a:pt x="502" y="2428"/>
                      </a:lnTo>
                      <a:lnTo>
                        <a:pt x="498" y="2359"/>
                      </a:lnTo>
                      <a:lnTo>
                        <a:pt x="496" y="2295"/>
                      </a:lnTo>
                      <a:lnTo>
                        <a:pt x="496" y="2236"/>
                      </a:lnTo>
                      <a:lnTo>
                        <a:pt x="498" y="2181"/>
                      </a:lnTo>
                      <a:lnTo>
                        <a:pt x="502" y="2133"/>
                      </a:lnTo>
                      <a:lnTo>
                        <a:pt x="507" y="2088"/>
                      </a:lnTo>
                      <a:lnTo>
                        <a:pt x="513" y="2049"/>
                      </a:lnTo>
                      <a:lnTo>
                        <a:pt x="518" y="2015"/>
                      </a:lnTo>
                      <a:lnTo>
                        <a:pt x="532" y="1963"/>
                      </a:lnTo>
                      <a:lnTo>
                        <a:pt x="541" y="1931"/>
                      </a:lnTo>
                      <a:lnTo>
                        <a:pt x="546" y="1920"/>
                      </a:lnTo>
                      <a:lnTo>
                        <a:pt x="546" y="1920"/>
                      </a:lnTo>
                      <a:lnTo>
                        <a:pt x="558" y="1959"/>
                      </a:lnTo>
                      <a:lnTo>
                        <a:pt x="567" y="2004"/>
                      </a:lnTo>
                      <a:lnTo>
                        <a:pt x="574" y="2053"/>
                      </a:lnTo>
                      <a:lnTo>
                        <a:pt x="578" y="2103"/>
                      </a:lnTo>
                      <a:lnTo>
                        <a:pt x="582" y="2157"/>
                      </a:lnTo>
                      <a:lnTo>
                        <a:pt x="584" y="2213"/>
                      </a:lnTo>
                      <a:lnTo>
                        <a:pt x="584" y="2267"/>
                      </a:lnTo>
                      <a:lnTo>
                        <a:pt x="582" y="2321"/>
                      </a:lnTo>
                      <a:lnTo>
                        <a:pt x="578" y="2422"/>
                      </a:lnTo>
                      <a:lnTo>
                        <a:pt x="573" y="2504"/>
                      </a:lnTo>
                      <a:lnTo>
                        <a:pt x="565" y="2581"/>
                      </a:lnTo>
                      <a:lnTo>
                        <a:pt x="565" y="2581"/>
                      </a:lnTo>
                      <a:close/>
                      <a:moveTo>
                        <a:pt x="726" y="1295"/>
                      </a:moveTo>
                      <a:lnTo>
                        <a:pt x="726" y="1295"/>
                      </a:lnTo>
                      <a:lnTo>
                        <a:pt x="748" y="1299"/>
                      </a:lnTo>
                      <a:lnTo>
                        <a:pt x="774" y="1304"/>
                      </a:lnTo>
                      <a:lnTo>
                        <a:pt x="804" y="1316"/>
                      </a:lnTo>
                      <a:lnTo>
                        <a:pt x="819" y="1323"/>
                      </a:lnTo>
                      <a:lnTo>
                        <a:pt x="834" y="1332"/>
                      </a:lnTo>
                      <a:lnTo>
                        <a:pt x="847" y="1342"/>
                      </a:lnTo>
                      <a:lnTo>
                        <a:pt x="862" y="1355"/>
                      </a:lnTo>
                      <a:lnTo>
                        <a:pt x="873" y="1370"/>
                      </a:lnTo>
                      <a:lnTo>
                        <a:pt x="882" y="1385"/>
                      </a:lnTo>
                      <a:lnTo>
                        <a:pt x="890" y="1403"/>
                      </a:lnTo>
                      <a:lnTo>
                        <a:pt x="895" y="1424"/>
                      </a:lnTo>
                      <a:lnTo>
                        <a:pt x="895" y="1424"/>
                      </a:lnTo>
                      <a:lnTo>
                        <a:pt x="897" y="1444"/>
                      </a:lnTo>
                      <a:lnTo>
                        <a:pt x="895" y="1463"/>
                      </a:lnTo>
                      <a:lnTo>
                        <a:pt x="892" y="1480"/>
                      </a:lnTo>
                      <a:lnTo>
                        <a:pt x="884" y="1497"/>
                      </a:lnTo>
                      <a:lnTo>
                        <a:pt x="875" y="1510"/>
                      </a:lnTo>
                      <a:lnTo>
                        <a:pt x="864" y="1521"/>
                      </a:lnTo>
                      <a:lnTo>
                        <a:pt x="852" y="1532"/>
                      </a:lnTo>
                      <a:lnTo>
                        <a:pt x="839" y="1541"/>
                      </a:lnTo>
                      <a:lnTo>
                        <a:pt x="815" y="1556"/>
                      </a:lnTo>
                      <a:lnTo>
                        <a:pt x="791" y="1566"/>
                      </a:lnTo>
                      <a:lnTo>
                        <a:pt x="769" y="1571"/>
                      </a:lnTo>
                      <a:lnTo>
                        <a:pt x="726" y="12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40" name="Freeform 280"/>
                <p:cNvSpPr>
                  <a:spLocks noEditPoints="1"/>
                </p:cNvSpPr>
                <p:nvPr/>
              </p:nvSpPr>
              <p:spPr bwMode="auto">
                <a:xfrm>
                  <a:off x="701675" y="5408613"/>
                  <a:ext cx="939800" cy="2265363"/>
                </a:xfrm>
                <a:custGeom>
                  <a:avLst/>
                  <a:gdLst>
                    <a:gd name="T0" fmla="*/ 194 w 1185"/>
                    <a:gd name="T1" fmla="*/ 1162 h 2853"/>
                    <a:gd name="T2" fmla="*/ 34 w 1185"/>
                    <a:gd name="T3" fmla="*/ 1476 h 2853"/>
                    <a:gd name="T4" fmla="*/ 153 w 1185"/>
                    <a:gd name="T5" fmla="*/ 1756 h 2853"/>
                    <a:gd name="T6" fmla="*/ 286 w 1185"/>
                    <a:gd name="T7" fmla="*/ 2484 h 2853"/>
                    <a:gd name="T8" fmla="*/ 105 w 1185"/>
                    <a:gd name="T9" fmla="*/ 2560 h 2853"/>
                    <a:gd name="T10" fmla="*/ 58 w 1185"/>
                    <a:gd name="T11" fmla="*/ 2758 h 2853"/>
                    <a:gd name="T12" fmla="*/ 157 w 1185"/>
                    <a:gd name="T13" fmla="*/ 2847 h 2853"/>
                    <a:gd name="T14" fmla="*/ 504 w 1185"/>
                    <a:gd name="T15" fmla="*/ 2836 h 2853"/>
                    <a:gd name="T16" fmla="*/ 599 w 1185"/>
                    <a:gd name="T17" fmla="*/ 2715 h 2853"/>
                    <a:gd name="T18" fmla="*/ 704 w 1185"/>
                    <a:gd name="T19" fmla="*/ 2823 h 2853"/>
                    <a:gd name="T20" fmla="*/ 1064 w 1185"/>
                    <a:gd name="T21" fmla="*/ 2827 h 2853"/>
                    <a:gd name="T22" fmla="*/ 1140 w 1185"/>
                    <a:gd name="T23" fmla="*/ 2663 h 2853"/>
                    <a:gd name="T24" fmla="*/ 1021 w 1185"/>
                    <a:gd name="T25" fmla="*/ 2504 h 2853"/>
                    <a:gd name="T26" fmla="*/ 898 w 1185"/>
                    <a:gd name="T27" fmla="*/ 1858 h 2853"/>
                    <a:gd name="T28" fmla="*/ 1142 w 1185"/>
                    <a:gd name="T29" fmla="*/ 1649 h 2853"/>
                    <a:gd name="T30" fmla="*/ 1181 w 1185"/>
                    <a:gd name="T31" fmla="*/ 1431 h 2853"/>
                    <a:gd name="T32" fmla="*/ 1015 w 1185"/>
                    <a:gd name="T33" fmla="*/ 1149 h 2853"/>
                    <a:gd name="T34" fmla="*/ 885 w 1185"/>
                    <a:gd name="T35" fmla="*/ 1000 h 2853"/>
                    <a:gd name="T36" fmla="*/ 1127 w 1185"/>
                    <a:gd name="T37" fmla="*/ 686 h 2853"/>
                    <a:gd name="T38" fmla="*/ 1094 w 1185"/>
                    <a:gd name="T39" fmla="*/ 384 h 2853"/>
                    <a:gd name="T40" fmla="*/ 939 w 1185"/>
                    <a:gd name="T41" fmla="*/ 147 h 2853"/>
                    <a:gd name="T42" fmla="*/ 662 w 1185"/>
                    <a:gd name="T43" fmla="*/ 7 h 2853"/>
                    <a:gd name="T44" fmla="*/ 381 w 1185"/>
                    <a:gd name="T45" fmla="*/ 37 h 2853"/>
                    <a:gd name="T46" fmla="*/ 134 w 1185"/>
                    <a:gd name="T47" fmla="*/ 216 h 2853"/>
                    <a:gd name="T48" fmla="*/ 8 w 1185"/>
                    <a:gd name="T49" fmla="*/ 498 h 2853"/>
                    <a:gd name="T50" fmla="*/ 78 w 1185"/>
                    <a:gd name="T51" fmla="*/ 845 h 2853"/>
                    <a:gd name="T52" fmla="*/ 670 w 1185"/>
                    <a:gd name="T53" fmla="*/ 1108 h 2853"/>
                    <a:gd name="T54" fmla="*/ 864 w 1185"/>
                    <a:gd name="T55" fmla="*/ 1159 h 2853"/>
                    <a:gd name="T56" fmla="*/ 1080 w 1185"/>
                    <a:gd name="T57" fmla="*/ 1368 h 2853"/>
                    <a:gd name="T58" fmla="*/ 1064 w 1185"/>
                    <a:gd name="T59" fmla="*/ 1634 h 2853"/>
                    <a:gd name="T60" fmla="*/ 823 w 1185"/>
                    <a:gd name="T61" fmla="*/ 1793 h 2853"/>
                    <a:gd name="T62" fmla="*/ 793 w 1185"/>
                    <a:gd name="T63" fmla="*/ 1901 h 2853"/>
                    <a:gd name="T64" fmla="*/ 845 w 1185"/>
                    <a:gd name="T65" fmla="*/ 2551 h 2853"/>
                    <a:gd name="T66" fmla="*/ 1049 w 1185"/>
                    <a:gd name="T67" fmla="*/ 2638 h 2853"/>
                    <a:gd name="T68" fmla="*/ 1038 w 1185"/>
                    <a:gd name="T69" fmla="*/ 2750 h 2853"/>
                    <a:gd name="T70" fmla="*/ 705 w 1185"/>
                    <a:gd name="T71" fmla="*/ 2739 h 2853"/>
                    <a:gd name="T72" fmla="*/ 674 w 1185"/>
                    <a:gd name="T73" fmla="*/ 2560 h 2853"/>
                    <a:gd name="T74" fmla="*/ 664 w 1185"/>
                    <a:gd name="T75" fmla="*/ 1978 h 2853"/>
                    <a:gd name="T76" fmla="*/ 577 w 1185"/>
                    <a:gd name="T77" fmla="*/ 1905 h 2853"/>
                    <a:gd name="T78" fmla="*/ 508 w 1185"/>
                    <a:gd name="T79" fmla="*/ 2122 h 2853"/>
                    <a:gd name="T80" fmla="*/ 509 w 1185"/>
                    <a:gd name="T81" fmla="*/ 2737 h 2853"/>
                    <a:gd name="T82" fmla="*/ 248 w 1185"/>
                    <a:gd name="T83" fmla="*/ 2773 h 2853"/>
                    <a:gd name="T84" fmla="*/ 140 w 1185"/>
                    <a:gd name="T85" fmla="*/ 2672 h 2853"/>
                    <a:gd name="T86" fmla="*/ 274 w 1185"/>
                    <a:gd name="T87" fmla="*/ 2566 h 2853"/>
                    <a:gd name="T88" fmla="*/ 364 w 1185"/>
                    <a:gd name="T89" fmla="*/ 2530 h 2853"/>
                    <a:gd name="T90" fmla="*/ 347 w 1185"/>
                    <a:gd name="T91" fmla="*/ 1784 h 2853"/>
                    <a:gd name="T92" fmla="*/ 157 w 1185"/>
                    <a:gd name="T93" fmla="*/ 1633 h 2853"/>
                    <a:gd name="T94" fmla="*/ 123 w 1185"/>
                    <a:gd name="T95" fmla="*/ 1403 h 2853"/>
                    <a:gd name="T96" fmla="*/ 366 w 1185"/>
                    <a:gd name="T97" fmla="*/ 1147 h 2853"/>
                    <a:gd name="T98" fmla="*/ 508 w 1185"/>
                    <a:gd name="T99" fmla="*/ 1090 h 2853"/>
                    <a:gd name="T100" fmla="*/ 403 w 1185"/>
                    <a:gd name="T101" fmla="*/ 959 h 2853"/>
                    <a:gd name="T102" fmla="*/ 129 w 1185"/>
                    <a:gd name="T103" fmla="*/ 774 h 2853"/>
                    <a:gd name="T104" fmla="*/ 101 w 1185"/>
                    <a:gd name="T105" fmla="*/ 448 h 2853"/>
                    <a:gd name="T106" fmla="*/ 330 w 1185"/>
                    <a:gd name="T107" fmla="*/ 147 h 2853"/>
                    <a:gd name="T108" fmla="*/ 577 w 1185"/>
                    <a:gd name="T109" fmla="*/ 80 h 2853"/>
                    <a:gd name="T110" fmla="*/ 834 w 1185"/>
                    <a:gd name="T111" fmla="*/ 164 h 2853"/>
                    <a:gd name="T112" fmla="*/ 1045 w 1185"/>
                    <a:gd name="T113" fmla="*/ 509 h 2853"/>
                    <a:gd name="T114" fmla="*/ 1011 w 1185"/>
                    <a:gd name="T115" fmla="*/ 783 h 2853"/>
                    <a:gd name="T116" fmla="*/ 748 w 1185"/>
                    <a:gd name="T117" fmla="*/ 961 h 2853"/>
                    <a:gd name="T118" fmla="*/ 670 w 1185"/>
                    <a:gd name="T119" fmla="*/ 1108 h 2853"/>
                    <a:gd name="T120" fmla="*/ 579 w 1185"/>
                    <a:gd name="T121" fmla="*/ 2498 h 2853"/>
                    <a:gd name="T122" fmla="*/ 603 w 1185"/>
                    <a:gd name="T123" fmla="*/ 2183 h 2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85" h="2853">
                      <a:moveTo>
                        <a:pt x="384" y="1037"/>
                      </a:moveTo>
                      <a:lnTo>
                        <a:pt x="384" y="1037"/>
                      </a:lnTo>
                      <a:lnTo>
                        <a:pt x="422" y="1045"/>
                      </a:lnTo>
                      <a:lnTo>
                        <a:pt x="422" y="1045"/>
                      </a:lnTo>
                      <a:lnTo>
                        <a:pt x="390" y="1052"/>
                      </a:lnTo>
                      <a:lnTo>
                        <a:pt x="356" y="1063"/>
                      </a:lnTo>
                      <a:lnTo>
                        <a:pt x="323" y="1078"/>
                      </a:lnTo>
                      <a:lnTo>
                        <a:pt x="289" y="1095"/>
                      </a:lnTo>
                      <a:lnTo>
                        <a:pt x="258" y="1116"/>
                      </a:lnTo>
                      <a:lnTo>
                        <a:pt x="224" y="1138"/>
                      </a:lnTo>
                      <a:lnTo>
                        <a:pt x="194" y="1162"/>
                      </a:lnTo>
                      <a:lnTo>
                        <a:pt x="164" y="1190"/>
                      </a:lnTo>
                      <a:lnTo>
                        <a:pt x="136" y="1220"/>
                      </a:lnTo>
                      <a:lnTo>
                        <a:pt x="112" y="1252"/>
                      </a:lnTo>
                      <a:lnTo>
                        <a:pt x="90" y="1285"/>
                      </a:lnTo>
                      <a:lnTo>
                        <a:pt x="71" y="1321"/>
                      </a:lnTo>
                      <a:lnTo>
                        <a:pt x="54" y="1358"/>
                      </a:lnTo>
                      <a:lnTo>
                        <a:pt x="43" y="1396"/>
                      </a:lnTo>
                      <a:lnTo>
                        <a:pt x="39" y="1416"/>
                      </a:lnTo>
                      <a:lnTo>
                        <a:pt x="36" y="1437"/>
                      </a:lnTo>
                      <a:lnTo>
                        <a:pt x="34" y="1455"/>
                      </a:lnTo>
                      <a:lnTo>
                        <a:pt x="34" y="1476"/>
                      </a:lnTo>
                      <a:lnTo>
                        <a:pt x="34" y="1476"/>
                      </a:lnTo>
                      <a:lnTo>
                        <a:pt x="36" y="1509"/>
                      </a:lnTo>
                      <a:lnTo>
                        <a:pt x="39" y="1543"/>
                      </a:lnTo>
                      <a:lnTo>
                        <a:pt x="45" y="1575"/>
                      </a:lnTo>
                      <a:lnTo>
                        <a:pt x="54" y="1605"/>
                      </a:lnTo>
                      <a:lnTo>
                        <a:pt x="67" y="1633"/>
                      </a:lnTo>
                      <a:lnTo>
                        <a:pt x="80" y="1661"/>
                      </a:lnTo>
                      <a:lnTo>
                        <a:pt x="95" y="1687"/>
                      </a:lnTo>
                      <a:lnTo>
                        <a:pt x="114" y="1711"/>
                      </a:lnTo>
                      <a:lnTo>
                        <a:pt x="133" y="1733"/>
                      </a:lnTo>
                      <a:lnTo>
                        <a:pt x="153" y="1756"/>
                      </a:lnTo>
                      <a:lnTo>
                        <a:pt x="174" y="1774"/>
                      </a:lnTo>
                      <a:lnTo>
                        <a:pt x="196" y="1793"/>
                      </a:lnTo>
                      <a:lnTo>
                        <a:pt x="220" y="1810"/>
                      </a:lnTo>
                      <a:lnTo>
                        <a:pt x="245" y="1825"/>
                      </a:lnTo>
                      <a:lnTo>
                        <a:pt x="269" y="1838"/>
                      </a:lnTo>
                      <a:lnTo>
                        <a:pt x="293" y="1849"/>
                      </a:lnTo>
                      <a:lnTo>
                        <a:pt x="293" y="1849"/>
                      </a:lnTo>
                      <a:lnTo>
                        <a:pt x="289" y="2024"/>
                      </a:lnTo>
                      <a:lnTo>
                        <a:pt x="287" y="2207"/>
                      </a:lnTo>
                      <a:lnTo>
                        <a:pt x="286" y="2484"/>
                      </a:lnTo>
                      <a:lnTo>
                        <a:pt x="286" y="2484"/>
                      </a:lnTo>
                      <a:lnTo>
                        <a:pt x="263" y="2485"/>
                      </a:lnTo>
                      <a:lnTo>
                        <a:pt x="243" y="2489"/>
                      </a:lnTo>
                      <a:lnTo>
                        <a:pt x="222" y="2495"/>
                      </a:lnTo>
                      <a:lnTo>
                        <a:pt x="203" y="2502"/>
                      </a:lnTo>
                      <a:lnTo>
                        <a:pt x="172" y="2515"/>
                      </a:lnTo>
                      <a:lnTo>
                        <a:pt x="157" y="2523"/>
                      </a:lnTo>
                      <a:lnTo>
                        <a:pt x="157" y="2523"/>
                      </a:lnTo>
                      <a:lnTo>
                        <a:pt x="144" y="2530"/>
                      </a:lnTo>
                      <a:lnTo>
                        <a:pt x="129" y="2540"/>
                      </a:lnTo>
                      <a:lnTo>
                        <a:pt x="116" y="2549"/>
                      </a:lnTo>
                      <a:lnTo>
                        <a:pt x="105" y="2560"/>
                      </a:lnTo>
                      <a:lnTo>
                        <a:pt x="93" y="2571"/>
                      </a:lnTo>
                      <a:lnTo>
                        <a:pt x="82" y="2584"/>
                      </a:lnTo>
                      <a:lnTo>
                        <a:pt x="73" y="2597"/>
                      </a:lnTo>
                      <a:lnTo>
                        <a:pt x="67" y="2612"/>
                      </a:lnTo>
                      <a:lnTo>
                        <a:pt x="67" y="2612"/>
                      </a:lnTo>
                      <a:lnTo>
                        <a:pt x="58" y="2637"/>
                      </a:lnTo>
                      <a:lnTo>
                        <a:pt x="52" y="2666"/>
                      </a:lnTo>
                      <a:lnTo>
                        <a:pt x="50" y="2696"/>
                      </a:lnTo>
                      <a:lnTo>
                        <a:pt x="52" y="2728"/>
                      </a:lnTo>
                      <a:lnTo>
                        <a:pt x="54" y="2743"/>
                      </a:lnTo>
                      <a:lnTo>
                        <a:pt x="58" y="2758"/>
                      </a:lnTo>
                      <a:lnTo>
                        <a:pt x="62" y="2773"/>
                      </a:lnTo>
                      <a:lnTo>
                        <a:pt x="67" y="2786"/>
                      </a:lnTo>
                      <a:lnTo>
                        <a:pt x="75" y="2799"/>
                      </a:lnTo>
                      <a:lnTo>
                        <a:pt x="82" y="2810"/>
                      </a:lnTo>
                      <a:lnTo>
                        <a:pt x="92" y="2819"/>
                      </a:lnTo>
                      <a:lnTo>
                        <a:pt x="103" y="2827"/>
                      </a:lnTo>
                      <a:lnTo>
                        <a:pt x="103" y="2827"/>
                      </a:lnTo>
                      <a:lnTo>
                        <a:pt x="116" y="2834"/>
                      </a:lnTo>
                      <a:lnTo>
                        <a:pt x="129" y="2840"/>
                      </a:lnTo>
                      <a:lnTo>
                        <a:pt x="142" y="2844"/>
                      </a:lnTo>
                      <a:lnTo>
                        <a:pt x="157" y="2847"/>
                      </a:lnTo>
                      <a:lnTo>
                        <a:pt x="189" y="2851"/>
                      </a:lnTo>
                      <a:lnTo>
                        <a:pt x="220" y="2853"/>
                      </a:lnTo>
                      <a:lnTo>
                        <a:pt x="254" y="2853"/>
                      </a:lnTo>
                      <a:lnTo>
                        <a:pt x="286" y="2851"/>
                      </a:lnTo>
                      <a:lnTo>
                        <a:pt x="343" y="2849"/>
                      </a:lnTo>
                      <a:lnTo>
                        <a:pt x="343" y="2849"/>
                      </a:lnTo>
                      <a:lnTo>
                        <a:pt x="381" y="2849"/>
                      </a:lnTo>
                      <a:lnTo>
                        <a:pt x="431" y="2847"/>
                      </a:lnTo>
                      <a:lnTo>
                        <a:pt x="455" y="2844"/>
                      </a:lnTo>
                      <a:lnTo>
                        <a:pt x="482" y="2840"/>
                      </a:lnTo>
                      <a:lnTo>
                        <a:pt x="504" y="2836"/>
                      </a:lnTo>
                      <a:lnTo>
                        <a:pt x="524" y="2831"/>
                      </a:lnTo>
                      <a:lnTo>
                        <a:pt x="524" y="2831"/>
                      </a:lnTo>
                      <a:lnTo>
                        <a:pt x="541" y="2823"/>
                      </a:lnTo>
                      <a:lnTo>
                        <a:pt x="554" y="2814"/>
                      </a:lnTo>
                      <a:lnTo>
                        <a:pt x="567" y="2801"/>
                      </a:lnTo>
                      <a:lnTo>
                        <a:pt x="577" y="2788"/>
                      </a:lnTo>
                      <a:lnTo>
                        <a:pt x="584" y="2771"/>
                      </a:lnTo>
                      <a:lnTo>
                        <a:pt x="592" y="2754"/>
                      </a:lnTo>
                      <a:lnTo>
                        <a:pt x="595" y="2735"/>
                      </a:lnTo>
                      <a:lnTo>
                        <a:pt x="599" y="2715"/>
                      </a:lnTo>
                      <a:lnTo>
                        <a:pt x="599" y="2715"/>
                      </a:lnTo>
                      <a:lnTo>
                        <a:pt x="608" y="2743"/>
                      </a:lnTo>
                      <a:lnTo>
                        <a:pt x="616" y="2756"/>
                      </a:lnTo>
                      <a:lnTo>
                        <a:pt x="623" y="2767"/>
                      </a:lnTo>
                      <a:lnTo>
                        <a:pt x="623" y="2767"/>
                      </a:lnTo>
                      <a:lnTo>
                        <a:pt x="633" y="2778"/>
                      </a:lnTo>
                      <a:lnTo>
                        <a:pt x="642" y="2790"/>
                      </a:lnTo>
                      <a:lnTo>
                        <a:pt x="653" y="2799"/>
                      </a:lnTo>
                      <a:lnTo>
                        <a:pt x="664" y="2806"/>
                      </a:lnTo>
                      <a:lnTo>
                        <a:pt x="676" y="2814"/>
                      </a:lnTo>
                      <a:lnTo>
                        <a:pt x="689" y="2819"/>
                      </a:lnTo>
                      <a:lnTo>
                        <a:pt x="704" y="2823"/>
                      </a:lnTo>
                      <a:lnTo>
                        <a:pt x="717" y="2827"/>
                      </a:lnTo>
                      <a:lnTo>
                        <a:pt x="717" y="2827"/>
                      </a:lnTo>
                      <a:lnTo>
                        <a:pt x="761" y="2833"/>
                      </a:lnTo>
                      <a:lnTo>
                        <a:pt x="810" y="2836"/>
                      </a:lnTo>
                      <a:lnTo>
                        <a:pt x="860" y="2840"/>
                      </a:lnTo>
                      <a:lnTo>
                        <a:pt x="911" y="2840"/>
                      </a:lnTo>
                      <a:lnTo>
                        <a:pt x="911" y="2840"/>
                      </a:lnTo>
                      <a:lnTo>
                        <a:pt x="963" y="2840"/>
                      </a:lnTo>
                      <a:lnTo>
                        <a:pt x="1015" y="2834"/>
                      </a:lnTo>
                      <a:lnTo>
                        <a:pt x="1041" y="2831"/>
                      </a:lnTo>
                      <a:lnTo>
                        <a:pt x="1064" y="2827"/>
                      </a:lnTo>
                      <a:lnTo>
                        <a:pt x="1082" y="2819"/>
                      </a:lnTo>
                      <a:lnTo>
                        <a:pt x="1099" y="2812"/>
                      </a:lnTo>
                      <a:lnTo>
                        <a:pt x="1099" y="2812"/>
                      </a:lnTo>
                      <a:lnTo>
                        <a:pt x="1107" y="2806"/>
                      </a:lnTo>
                      <a:lnTo>
                        <a:pt x="1112" y="2801"/>
                      </a:lnTo>
                      <a:lnTo>
                        <a:pt x="1123" y="2784"/>
                      </a:lnTo>
                      <a:lnTo>
                        <a:pt x="1133" y="2763"/>
                      </a:lnTo>
                      <a:lnTo>
                        <a:pt x="1138" y="2741"/>
                      </a:lnTo>
                      <a:lnTo>
                        <a:pt x="1142" y="2717"/>
                      </a:lnTo>
                      <a:lnTo>
                        <a:pt x="1142" y="2689"/>
                      </a:lnTo>
                      <a:lnTo>
                        <a:pt x="1140" y="2663"/>
                      </a:lnTo>
                      <a:lnTo>
                        <a:pt x="1135" y="2637"/>
                      </a:lnTo>
                      <a:lnTo>
                        <a:pt x="1135" y="2637"/>
                      </a:lnTo>
                      <a:lnTo>
                        <a:pt x="1125" y="2612"/>
                      </a:lnTo>
                      <a:lnTo>
                        <a:pt x="1112" y="2588"/>
                      </a:lnTo>
                      <a:lnTo>
                        <a:pt x="1105" y="2575"/>
                      </a:lnTo>
                      <a:lnTo>
                        <a:pt x="1095" y="2562"/>
                      </a:lnTo>
                      <a:lnTo>
                        <a:pt x="1084" y="2551"/>
                      </a:lnTo>
                      <a:lnTo>
                        <a:pt x="1071" y="2538"/>
                      </a:lnTo>
                      <a:lnTo>
                        <a:pt x="1056" y="2526"/>
                      </a:lnTo>
                      <a:lnTo>
                        <a:pt x="1039" y="2515"/>
                      </a:lnTo>
                      <a:lnTo>
                        <a:pt x="1021" y="2504"/>
                      </a:lnTo>
                      <a:lnTo>
                        <a:pt x="1000" y="2495"/>
                      </a:lnTo>
                      <a:lnTo>
                        <a:pt x="976" y="2487"/>
                      </a:lnTo>
                      <a:lnTo>
                        <a:pt x="952" y="2482"/>
                      </a:lnTo>
                      <a:lnTo>
                        <a:pt x="924" y="2476"/>
                      </a:lnTo>
                      <a:lnTo>
                        <a:pt x="892" y="2472"/>
                      </a:lnTo>
                      <a:lnTo>
                        <a:pt x="892" y="2472"/>
                      </a:lnTo>
                      <a:lnTo>
                        <a:pt x="873" y="1898"/>
                      </a:lnTo>
                      <a:lnTo>
                        <a:pt x="873" y="1898"/>
                      </a:lnTo>
                      <a:lnTo>
                        <a:pt x="871" y="1866"/>
                      </a:lnTo>
                      <a:lnTo>
                        <a:pt x="871" y="1866"/>
                      </a:lnTo>
                      <a:lnTo>
                        <a:pt x="898" y="1858"/>
                      </a:lnTo>
                      <a:lnTo>
                        <a:pt x="924" y="1849"/>
                      </a:lnTo>
                      <a:lnTo>
                        <a:pt x="946" y="1838"/>
                      </a:lnTo>
                      <a:lnTo>
                        <a:pt x="967" y="1825"/>
                      </a:lnTo>
                      <a:lnTo>
                        <a:pt x="989" y="1812"/>
                      </a:lnTo>
                      <a:lnTo>
                        <a:pt x="1010" y="1795"/>
                      </a:lnTo>
                      <a:lnTo>
                        <a:pt x="1051" y="1761"/>
                      </a:lnTo>
                      <a:lnTo>
                        <a:pt x="1051" y="1761"/>
                      </a:lnTo>
                      <a:lnTo>
                        <a:pt x="1082" y="1731"/>
                      </a:lnTo>
                      <a:lnTo>
                        <a:pt x="1108" y="1700"/>
                      </a:lnTo>
                      <a:lnTo>
                        <a:pt x="1133" y="1666"/>
                      </a:lnTo>
                      <a:lnTo>
                        <a:pt x="1142" y="1649"/>
                      </a:lnTo>
                      <a:lnTo>
                        <a:pt x="1151" y="1633"/>
                      </a:lnTo>
                      <a:lnTo>
                        <a:pt x="1159" y="1614"/>
                      </a:lnTo>
                      <a:lnTo>
                        <a:pt x="1166" y="1595"/>
                      </a:lnTo>
                      <a:lnTo>
                        <a:pt x="1172" y="1577"/>
                      </a:lnTo>
                      <a:lnTo>
                        <a:pt x="1176" y="1556"/>
                      </a:lnTo>
                      <a:lnTo>
                        <a:pt x="1179" y="1537"/>
                      </a:lnTo>
                      <a:lnTo>
                        <a:pt x="1183" y="1517"/>
                      </a:lnTo>
                      <a:lnTo>
                        <a:pt x="1185" y="1476"/>
                      </a:lnTo>
                      <a:lnTo>
                        <a:pt x="1185" y="1476"/>
                      </a:lnTo>
                      <a:lnTo>
                        <a:pt x="1183" y="1453"/>
                      </a:lnTo>
                      <a:lnTo>
                        <a:pt x="1181" y="1431"/>
                      </a:lnTo>
                      <a:lnTo>
                        <a:pt x="1177" y="1411"/>
                      </a:lnTo>
                      <a:lnTo>
                        <a:pt x="1174" y="1388"/>
                      </a:lnTo>
                      <a:lnTo>
                        <a:pt x="1168" y="1368"/>
                      </a:lnTo>
                      <a:lnTo>
                        <a:pt x="1161" y="1347"/>
                      </a:lnTo>
                      <a:lnTo>
                        <a:pt x="1153" y="1328"/>
                      </a:lnTo>
                      <a:lnTo>
                        <a:pt x="1146" y="1310"/>
                      </a:lnTo>
                      <a:lnTo>
                        <a:pt x="1125" y="1272"/>
                      </a:lnTo>
                      <a:lnTo>
                        <a:pt x="1101" y="1237"/>
                      </a:lnTo>
                      <a:lnTo>
                        <a:pt x="1075" y="1205"/>
                      </a:lnTo>
                      <a:lnTo>
                        <a:pt x="1045" y="1175"/>
                      </a:lnTo>
                      <a:lnTo>
                        <a:pt x="1015" y="1149"/>
                      </a:lnTo>
                      <a:lnTo>
                        <a:pt x="982" y="1125"/>
                      </a:lnTo>
                      <a:lnTo>
                        <a:pt x="946" y="1103"/>
                      </a:lnTo>
                      <a:lnTo>
                        <a:pt x="911" y="1084"/>
                      </a:lnTo>
                      <a:lnTo>
                        <a:pt x="873" y="1069"/>
                      </a:lnTo>
                      <a:lnTo>
                        <a:pt x="838" y="1056"/>
                      </a:lnTo>
                      <a:lnTo>
                        <a:pt x="801" y="1047"/>
                      </a:lnTo>
                      <a:lnTo>
                        <a:pt x="763" y="1041"/>
                      </a:lnTo>
                      <a:lnTo>
                        <a:pt x="763" y="1041"/>
                      </a:lnTo>
                      <a:lnTo>
                        <a:pt x="806" y="1030"/>
                      </a:lnTo>
                      <a:lnTo>
                        <a:pt x="847" y="1017"/>
                      </a:lnTo>
                      <a:lnTo>
                        <a:pt x="885" y="1000"/>
                      </a:lnTo>
                      <a:lnTo>
                        <a:pt x="922" y="983"/>
                      </a:lnTo>
                      <a:lnTo>
                        <a:pt x="954" y="963"/>
                      </a:lnTo>
                      <a:lnTo>
                        <a:pt x="985" y="940"/>
                      </a:lnTo>
                      <a:lnTo>
                        <a:pt x="1011" y="916"/>
                      </a:lnTo>
                      <a:lnTo>
                        <a:pt x="1038" y="888"/>
                      </a:lnTo>
                      <a:lnTo>
                        <a:pt x="1060" y="860"/>
                      </a:lnTo>
                      <a:lnTo>
                        <a:pt x="1079" y="830"/>
                      </a:lnTo>
                      <a:lnTo>
                        <a:pt x="1095" y="797"/>
                      </a:lnTo>
                      <a:lnTo>
                        <a:pt x="1108" y="761"/>
                      </a:lnTo>
                      <a:lnTo>
                        <a:pt x="1120" y="726"/>
                      </a:lnTo>
                      <a:lnTo>
                        <a:pt x="1127" y="686"/>
                      </a:lnTo>
                      <a:lnTo>
                        <a:pt x="1131" y="645"/>
                      </a:lnTo>
                      <a:lnTo>
                        <a:pt x="1133" y="604"/>
                      </a:lnTo>
                      <a:lnTo>
                        <a:pt x="1133" y="604"/>
                      </a:lnTo>
                      <a:lnTo>
                        <a:pt x="1133" y="576"/>
                      </a:lnTo>
                      <a:lnTo>
                        <a:pt x="1131" y="548"/>
                      </a:lnTo>
                      <a:lnTo>
                        <a:pt x="1127" y="520"/>
                      </a:lnTo>
                      <a:lnTo>
                        <a:pt x="1123" y="492"/>
                      </a:lnTo>
                      <a:lnTo>
                        <a:pt x="1118" y="464"/>
                      </a:lnTo>
                      <a:lnTo>
                        <a:pt x="1110" y="436"/>
                      </a:lnTo>
                      <a:lnTo>
                        <a:pt x="1103" y="410"/>
                      </a:lnTo>
                      <a:lnTo>
                        <a:pt x="1094" y="384"/>
                      </a:lnTo>
                      <a:lnTo>
                        <a:pt x="1082" y="358"/>
                      </a:lnTo>
                      <a:lnTo>
                        <a:pt x="1071" y="332"/>
                      </a:lnTo>
                      <a:lnTo>
                        <a:pt x="1058" y="306"/>
                      </a:lnTo>
                      <a:lnTo>
                        <a:pt x="1045" y="281"/>
                      </a:lnTo>
                      <a:lnTo>
                        <a:pt x="1030" y="257"/>
                      </a:lnTo>
                      <a:lnTo>
                        <a:pt x="1015" y="235"/>
                      </a:lnTo>
                      <a:lnTo>
                        <a:pt x="998" y="212"/>
                      </a:lnTo>
                      <a:lnTo>
                        <a:pt x="980" y="190"/>
                      </a:lnTo>
                      <a:lnTo>
                        <a:pt x="980" y="190"/>
                      </a:lnTo>
                      <a:lnTo>
                        <a:pt x="959" y="168"/>
                      </a:lnTo>
                      <a:lnTo>
                        <a:pt x="939" y="147"/>
                      </a:lnTo>
                      <a:lnTo>
                        <a:pt x="916" y="127"/>
                      </a:lnTo>
                      <a:lnTo>
                        <a:pt x="894" y="110"/>
                      </a:lnTo>
                      <a:lnTo>
                        <a:pt x="871" y="91"/>
                      </a:lnTo>
                      <a:lnTo>
                        <a:pt x="847" y="76"/>
                      </a:lnTo>
                      <a:lnTo>
                        <a:pt x="823" y="61"/>
                      </a:lnTo>
                      <a:lnTo>
                        <a:pt x="797" y="50"/>
                      </a:lnTo>
                      <a:lnTo>
                        <a:pt x="771" y="37"/>
                      </a:lnTo>
                      <a:lnTo>
                        <a:pt x="745" y="28"/>
                      </a:lnTo>
                      <a:lnTo>
                        <a:pt x="718" y="20"/>
                      </a:lnTo>
                      <a:lnTo>
                        <a:pt x="690" y="13"/>
                      </a:lnTo>
                      <a:lnTo>
                        <a:pt x="662" y="7"/>
                      </a:lnTo>
                      <a:lnTo>
                        <a:pt x="635" y="3"/>
                      </a:lnTo>
                      <a:lnTo>
                        <a:pt x="605" y="2"/>
                      </a:lnTo>
                      <a:lnTo>
                        <a:pt x="577" y="0"/>
                      </a:lnTo>
                      <a:lnTo>
                        <a:pt x="577" y="0"/>
                      </a:lnTo>
                      <a:lnTo>
                        <a:pt x="547" y="2"/>
                      </a:lnTo>
                      <a:lnTo>
                        <a:pt x="519" y="3"/>
                      </a:lnTo>
                      <a:lnTo>
                        <a:pt x="491" y="7"/>
                      </a:lnTo>
                      <a:lnTo>
                        <a:pt x="463" y="13"/>
                      </a:lnTo>
                      <a:lnTo>
                        <a:pt x="435" y="18"/>
                      </a:lnTo>
                      <a:lnTo>
                        <a:pt x="407" y="28"/>
                      </a:lnTo>
                      <a:lnTo>
                        <a:pt x="381" y="37"/>
                      </a:lnTo>
                      <a:lnTo>
                        <a:pt x="355" y="46"/>
                      </a:lnTo>
                      <a:lnTo>
                        <a:pt x="330" y="59"/>
                      </a:lnTo>
                      <a:lnTo>
                        <a:pt x="304" y="72"/>
                      </a:lnTo>
                      <a:lnTo>
                        <a:pt x="280" y="86"/>
                      </a:lnTo>
                      <a:lnTo>
                        <a:pt x="258" y="102"/>
                      </a:lnTo>
                      <a:lnTo>
                        <a:pt x="235" y="117"/>
                      </a:lnTo>
                      <a:lnTo>
                        <a:pt x="213" y="136"/>
                      </a:lnTo>
                      <a:lnTo>
                        <a:pt x="192" y="155"/>
                      </a:lnTo>
                      <a:lnTo>
                        <a:pt x="172" y="173"/>
                      </a:lnTo>
                      <a:lnTo>
                        <a:pt x="153" y="194"/>
                      </a:lnTo>
                      <a:lnTo>
                        <a:pt x="134" y="216"/>
                      </a:lnTo>
                      <a:lnTo>
                        <a:pt x="118" y="237"/>
                      </a:lnTo>
                      <a:lnTo>
                        <a:pt x="101" y="261"/>
                      </a:lnTo>
                      <a:lnTo>
                        <a:pt x="86" y="285"/>
                      </a:lnTo>
                      <a:lnTo>
                        <a:pt x="71" y="309"/>
                      </a:lnTo>
                      <a:lnTo>
                        <a:pt x="58" y="334"/>
                      </a:lnTo>
                      <a:lnTo>
                        <a:pt x="47" y="360"/>
                      </a:lnTo>
                      <a:lnTo>
                        <a:pt x="36" y="386"/>
                      </a:lnTo>
                      <a:lnTo>
                        <a:pt x="28" y="414"/>
                      </a:lnTo>
                      <a:lnTo>
                        <a:pt x="19" y="440"/>
                      </a:lnTo>
                      <a:lnTo>
                        <a:pt x="13" y="468"/>
                      </a:lnTo>
                      <a:lnTo>
                        <a:pt x="8" y="498"/>
                      </a:lnTo>
                      <a:lnTo>
                        <a:pt x="4" y="526"/>
                      </a:lnTo>
                      <a:lnTo>
                        <a:pt x="2" y="556"/>
                      </a:lnTo>
                      <a:lnTo>
                        <a:pt x="0" y="586"/>
                      </a:lnTo>
                      <a:lnTo>
                        <a:pt x="0" y="586"/>
                      </a:lnTo>
                      <a:lnTo>
                        <a:pt x="2" y="627"/>
                      </a:lnTo>
                      <a:lnTo>
                        <a:pt x="8" y="668"/>
                      </a:lnTo>
                      <a:lnTo>
                        <a:pt x="15" y="705"/>
                      </a:lnTo>
                      <a:lnTo>
                        <a:pt x="26" y="742"/>
                      </a:lnTo>
                      <a:lnTo>
                        <a:pt x="41" y="778"/>
                      </a:lnTo>
                      <a:lnTo>
                        <a:pt x="60" y="811"/>
                      </a:lnTo>
                      <a:lnTo>
                        <a:pt x="78" y="845"/>
                      </a:lnTo>
                      <a:lnTo>
                        <a:pt x="103" y="875"/>
                      </a:lnTo>
                      <a:lnTo>
                        <a:pt x="129" y="903"/>
                      </a:lnTo>
                      <a:lnTo>
                        <a:pt x="157" y="929"/>
                      </a:lnTo>
                      <a:lnTo>
                        <a:pt x="189" y="953"/>
                      </a:lnTo>
                      <a:lnTo>
                        <a:pt x="224" y="974"/>
                      </a:lnTo>
                      <a:lnTo>
                        <a:pt x="259" y="994"/>
                      </a:lnTo>
                      <a:lnTo>
                        <a:pt x="299" y="1011"/>
                      </a:lnTo>
                      <a:lnTo>
                        <a:pt x="340" y="1026"/>
                      </a:lnTo>
                      <a:lnTo>
                        <a:pt x="384" y="1037"/>
                      </a:lnTo>
                      <a:lnTo>
                        <a:pt x="384" y="1037"/>
                      </a:lnTo>
                      <a:close/>
                      <a:moveTo>
                        <a:pt x="670" y="1108"/>
                      </a:moveTo>
                      <a:lnTo>
                        <a:pt x="670" y="1108"/>
                      </a:lnTo>
                      <a:lnTo>
                        <a:pt x="672" y="1112"/>
                      </a:lnTo>
                      <a:lnTo>
                        <a:pt x="677" y="1114"/>
                      </a:lnTo>
                      <a:lnTo>
                        <a:pt x="689" y="1116"/>
                      </a:lnTo>
                      <a:lnTo>
                        <a:pt x="715" y="1118"/>
                      </a:lnTo>
                      <a:lnTo>
                        <a:pt x="715" y="1118"/>
                      </a:lnTo>
                      <a:lnTo>
                        <a:pt x="746" y="1119"/>
                      </a:lnTo>
                      <a:lnTo>
                        <a:pt x="776" y="1123"/>
                      </a:lnTo>
                      <a:lnTo>
                        <a:pt x="804" y="1132"/>
                      </a:lnTo>
                      <a:lnTo>
                        <a:pt x="834" y="1144"/>
                      </a:lnTo>
                      <a:lnTo>
                        <a:pt x="864" y="1159"/>
                      </a:lnTo>
                      <a:lnTo>
                        <a:pt x="894" y="1175"/>
                      </a:lnTo>
                      <a:lnTo>
                        <a:pt x="924" y="1196"/>
                      </a:lnTo>
                      <a:lnTo>
                        <a:pt x="954" y="1218"/>
                      </a:lnTo>
                      <a:lnTo>
                        <a:pt x="954" y="1218"/>
                      </a:lnTo>
                      <a:lnTo>
                        <a:pt x="976" y="1235"/>
                      </a:lnTo>
                      <a:lnTo>
                        <a:pt x="1002" y="1257"/>
                      </a:lnTo>
                      <a:lnTo>
                        <a:pt x="1026" y="1284"/>
                      </a:lnTo>
                      <a:lnTo>
                        <a:pt x="1051" y="1313"/>
                      </a:lnTo>
                      <a:lnTo>
                        <a:pt x="1062" y="1330"/>
                      </a:lnTo>
                      <a:lnTo>
                        <a:pt x="1071" y="1349"/>
                      </a:lnTo>
                      <a:lnTo>
                        <a:pt x="1080" y="1368"/>
                      </a:lnTo>
                      <a:lnTo>
                        <a:pt x="1088" y="1388"/>
                      </a:lnTo>
                      <a:lnTo>
                        <a:pt x="1095" y="1409"/>
                      </a:lnTo>
                      <a:lnTo>
                        <a:pt x="1101" y="1431"/>
                      </a:lnTo>
                      <a:lnTo>
                        <a:pt x="1103" y="1453"/>
                      </a:lnTo>
                      <a:lnTo>
                        <a:pt x="1105" y="1476"/>
                      </a:lnTo>
                      <a:lnTo>
                        <a:pt x="1105" y="1476"/>
                      </a:lnTo>
                      <a:lnTo>
                        <a:pt x="1103" y="1513"/>
                      </a:lnTo>
                      <a:lnTo>
                        <a:pt x="1097" y="1547"/>
                      </a:lnTo>
                      <a:lnTo>
                        <a:pt x="1090" y="1578"/>
                      </a:lnTo>
                      <a:lnTo>
                        <a:pt x="1079" y="1606"/>
                      </a:lnTo>
                      <a:lnTo>
                        <a:pt x="1064" y="1634"/>
                      </a:lnTo>
                      <a:lnTo>
                        <a:pt x="1049" y="1659"/>
                      </a:lnTo>
                      <a:lnTo>
                        <a:pt x="1030" y="1681"/>
                      </a:lnTo>
                      <a:lnTo>
                        <a:pt x="1010" y="1702"/>
                      </a:lnTo>
                      <a:lnTo>
                        <a:pt x="989" y="1720"/>
                      </a:lnTo>
                      <a:lnTo>
                        <a:pt x="967" y="1737"/>
                      </a:lnTo>
                      <a:lnTo>
                        <a:pt x="942" y="1752"/>
                      </a:lnTo>
                      <a:lnTo>
                        <a:pt x="918" y="1765"/>
                      </a:lnTo>
                      <a:lnTo>
                        <a:pt x="894" y="1774"/>
                      </a:lnTo>
                      <a:lnTo>
                        <a:pt x="871" y="1784"/>
                      </a:lnTo>
                      <a:lnTo>
                        <a:pt x="847" y="1789"/>
                      </a:lnTo>
                      <a:lnTo>
                        <a:pt x="823" y="1793"/>
                      </a:lnTo>
                      <a:lnTo>
                        <a:pt x="823" y="1793"/>
                      </a:lnTo>
                      <a:lnTo>
                        <a:pt x="816" y="1795"/>
                      </a:lnTo>
                      <a:lnTo>
                        <a:pt x="810" y="1799"/>
                      </a:lnTo>
                      <a:lnTo>
                        <a:pt x="804" y="1802"/>
                      </a:lnTo>
                      <a:lnTo>
                        <a:pt x="799" y="1808"/>
                      </a:lnTo>
                      <a:lnTo>
                        <a:pt x="795" y="1814"/>
                      </a:lnTo>
                      <a:lnTo>
                        <a:pt x="791" y="1821"/>
                      </a:lnTo>
                      <a:lnTo>
                        <a:pt x="789" y="1829"/>
                      </a:lnTo>
                      <a:lnTo>
                        <a:pt x="789" y="1836"/>
                      </a:lnTo>
                      <a:lnTo>
                        <a:pt x="789" y="1836"/>
                      </a:lnTo>
                      <a:lnTo>
                        <a:pt x="793" y="1901"/>
                      </a:lnTo>
                      <a:lnTo>
                        <a:pt x="793" y="1901"/>
                      </a:lnTo>
                      <a:lnTo>
                        <a:pt x="806" y="2271"/>
                      </a:lnTo>
                      <a:lnTo>
                        <a:pt x="814" y="2512"/>
                      </a:lnTo>
                      <a:lnTo>
                        <a:pt x="814" y="2512"/>
                      </a:lnTo>
                      <a:lnTo>
                        <a:pt x="816" y="2521"/>
                      </a:lnTo>
                      <a:lnTo>
                        <a:pt x="817" y="2528"/>
                      </a:lnTo>
                      <a:lnTo>
                        <a:pt x="821" y="2534"/>
                      </a:lnTo>
                      <a:lnTo>
                        <a:pt x="827" y="2540"/>
                      </a:lnTo>
                      <a:lnTo>
                        <a:pt x="832" y="2545"/>
                      </a:lnTo>
                      <a:lnTo>
                        <a:pt x="838" y="2549"/>
                      </a:lnTo>
                      <a:lnTo>
                        <a:pt x="845" y="2551"/>
                      </a:lnTo>
                      <a:lnTo>
                        <a:pt x="855" y="2551"/>
                      </a:lnTo>
                      <a:lnTo>
                        <a:pt x="855" y="2551"/>
                      </a:lnTo>
                      <a:lnTo>
                        <a:pt x="890" y="2553"/>
                      </a:lnTo>
                      <a:lnTo>
                        <a:pt x="924" y="2556"/>
                      </a:lnTo>
                      <a:lnTo>
                        <a:pt x="954" y="2564"/>
                      </a:lnTo>
                      <a:lnTo>
                        <a:pt x="980" y="2573"/>
                      </a:lnTo>
                      <a:lnTo>
                        <a:pt x="1002" y="2586"/>
                      </a:lnTo>
                      <a:lnTo>
                        <a:pt x="1021" y="2601"/>
                      </a:lnTo>
                      <a:lnTo>
                        <a:pt x="1038" y="2618"/>
                      </a:lnTo>
                      <a:lnTo>
                        <a:pt x="1043" y="2629"/>
                      </a:lnTo>
                      <a:lnTo>
                        <a:pt x="1049" y="2638"/>
                      </a:lnTo>
                      <a:lnTo>
                        <a:pt x="1049" y="2638"/>
                      </a:lnTo>
                      <a:lnTo>
                        <a:pt x="1056" y="2657"/>
                      </a:lnTo>
                      <a:lnTo>
                        <a:pt x="1060" y="2674"/>
                      </a:lnTo>
                      <a:lnTo>
                        <a:pt x="1062" y="2691"/>
                      </a:lnTo>
                      <a:lnTo>
                        <a:pt x="1064" y="2706"/>
                      </a:lnTo>
                      <a:lnTo>
                        <a:pt x="1062" y="2719"/>
                      </a:lnTo>
                      <a:lnTo>
                        <a:pt x="1060" y="2732"/>
                      </a:lnTo>
                      <a:lnTo>
                        <a:pt x="1056" y="2739"/>
                      </a:lnTo>
                      <a:lnTo>
                        <a:pt x="1054" y="2747"/>
                      </a:lnTo>
                      <a:lnTo>
                        <a:pt x="1054" y="2747"/>
                      </a:lnTo>
                      <a:lnTo>
                        <a:pt x="1038" y="2750"/>
                      </a:lnTo>
                      <a:lnTo>
                        <a:pt x="1008" y="2756"/>
                      </a:lnTo>
                      <a:lnTo>
                        <a:pt x="965" y="2760"/>
                      </a:lnTo>
                      <a:lnTo>
                        <a:pt x="911" y="2762"/>
                      </a:lnTo>
                      <a:lnTo>
                        <a:pt x="911" y="2762"/>
                      </a:lnTo>
                      <a:lnTo>
                        <a:pt x="864" y="2760"/>
                      </a:lnTo>
                      <a:lnTo>
                        <a:pt x="817" y="2758"/>
                      </a:lnTo>
                      <a:lnTo>
                        <a:pt x="771" y="2752"/>
                      </a:lnTo>
                      <a:lnTo>
                        <a:pt x="730" y="2747"/>
                      </a:lnTo>
                      <a:lnTo>
                        <a:pt x="730" y="2747"/>
                      </a:lnTo>
                      <a:lnTo>
                        <a:pt x="717" y="2745"/>
                      </a:lnTo>
                      <a:lnTo>
                        <a:pt x="705" y="2739"/>
                      </a:lnTo>
                      <a:lnTo>
                        <a:pt x="696" y="2732"/>
                      </a:lnTo>
                      <a:lnTo>
                        <a:pt x="689" y="2722"/>
                      </a:lnTo>
                      <a:lnTo>
                        <a:pt x="689" y="2722"/>
                      </a:lnTo>
                      <a:lnTo>
                        <a:pt x="683" y="2707"/>
                      </a:lnTo>
                      <a:lnTo>
                        <a:pt x="679" y="2689"/>
                      </a:lnTo>
                      <a:lnTo>
                        <a:pt x="674" y="2644"/>
                      </a:lnTo>
                      <a:lnTo>
                        <a:pt x="672" y="2599"/>
                      </a:lnTo>
                      <a:lnTo>
                        <a:pt x="672" y="2581"/>
                      </a:lnTo>
                      <a:lnTo>
                        <a:pt x="674" y="2568"/>
                      </a:lnTo>
                      <a:lnTo>
                        <a:pt x="674" y="2568"/>
                      </a:lnTo>
                      <a:lnTo>
                        <a:pt x="674" y="2560"/>
                      </a:lnTo>
                      <a:lnTo>
                        <a:pt x="674" y="2560"/>
                      </a:lnTo>
                      <a:lnTo>
                        <a:pt x="676" y="2459"/>
                      </a:lnTo>
                      <a:lnTo>
                        <a:pt x="677" y="2357"/>
                      </a:lnTo>
                      <a:lnTo>
                        <a:pt x="677" y="2357"/>
                      </a:lnTo>
                      <a:lnTo>
                        <a:pt x="681" y="2260"/>
                      </a:lnTo>
                      <a:lnTo>
                        <a:pt x="683" y="2172"/>
                      </a:lnTo>
                      <a:lnTo>
                        <a:pt x="681" y="2095"/>
                      </a:lnTo>
                      <a:lnTo>
                        <a:pt x="679" y="2062"/>
                      </a:lnTo>
                      <a:lnTo>
                        <a:pt x="676" y="2030"/>
                      </a:lnTo>
                      <a:lnTo>
                        <a:pt x="670" y="2002"/>
                      </a:lnTo>
                      <a:lnTo>
                        <a:pt x="664" y="1978"/>
                      </a:lnTo>
                      <a:lnTo>
                        <a:pt x="657" y="1955"/>
                      </a:lnTo>
                      <a:lnTo>
                        <a:pt x="648" y="1939"/>
                      </a:lnTo>
                      <a:lnTo>
                        <a:pt x="636" y="1924"/>
                      </a:lnTo>
                      <a:lnTo>
                        <a:pt x="623" y="1913"/>
                      </a:lnTo>
                      <a:lnTo>
                        <a:pt x="616" y="1909"/>
                      </a:lnTo>
                      <a:lnTo>
                        <a:pt x="607" y="1907"/>
                      </a:lnTo>
                      <a:lnTo>
                        <a:pt x="590" y="1903"/>
                      </a:lnTo>
                      <a:lnTo>
                        <a:pt x="590" y="1903"/>
                      </a:lnTo>
                      <a:lnTo>
                        <a:pt x="584" y="1903"/>
                      </a:lnTo>
                      <a:lnTo>
                        <a:pt x="584" y="1903"/>
                      </a:lnTo>
                      <a:lnTo>
                        <a:pt x="577" y="1905"/>
                      </a:lnTo>
                      <a:lnTo>
                        <a:pt x="567" y="1909"/>
                      </a:lnTo>
                      <a:lnTo>
                        <a:pt x="558" y="1914"/>
                      </a:lnTo>
                      <a:lnTo>
                        <a:pt x="547" y="1926"/>
                      </a:lnTo>
                      <a:lnTo>
                        <a:pt x="547" y="1926"/>
                      </a:lnTo>
                      <a:lnTo>
                        <a:pt x="541" y="1933"/>
                      </a:lnTo>
                      <a:lnTo>
                        <a:pt x="537" y="1944"/>
                      </a:lnTo>
                      <a:lnTo>
                        <a:pt x="528" y="1968"/>
                      </a:lnTo>
                      <a:lnTo>
                        <a:pt x="523" y="2000"/>
                      </a:lnTo>
                      <a:lnTo>
                        <a:pt x="515" y="2036"/>
                      </a:lnTo>
                      <a:lnTo>
                        <a:pt x="511" y="2077"/>
                      </a:lnTo>
                      <a:lnTo>
                        <a:pt x="508" y="2122"/>
                      </a:lnTo>
                      <a:lnTo>
                        <a:pt x="502" y="2217"/>
                      </a:lnTo>
                      <a:lnTo>
                        <a:pt x="500" y="2317"/>
                      </a:lnTo>
                      <a:lnTo>
                        <a:pt x="500" y="2413"/>
                      </a:lnTo>
                      <a:lnTo>
                        <a:pt x="504" y="2497"/>
                      </a:lnTo>
                      <a:lnTo>
                        <a:pt x="508" y="2560"/>
                      </a:lnTo>
                      <a:lnTo>
                        <a:pt x="508" y="2560"/>
                      </a:lnTo>
                      <a:lnTo>
                        <a:pt x="513" y="2640"/>
                      </a:lnTo>
                      <a:lnTo>
                        <a:pt x="515" y="2672"/>
                      </a:lnTo>
                      <a:lnTo>
                        <a:pt x="515" y="2700"/>
                      </a:lnTo>
                      <a:lnTo>
                        <a:pt x="513" y="2721"/>
                      </a:lnTo>
                      <a:lnTo>
                        <a:pt x="509" y="2737"/>
                      </a:lnTo>
                      <a:lnTo>
                        <a:pt x="504" y="2750"/>
                      </a:lnTo>
                      <a:lnTo>
                        <a:pt x="500" y="2754"/>
                      </a:lnTo>
                      <a:lnTo>
                        <a:pt x="496" y="2756"/>
                      </a:lnTo>
                      <a:lnTo>
                        <a:pt x="496" y="2756"/>
                      </a:lnTo>
                      <a:lnTo>
                        <a:pt x="472" y="2762"/>
                      </a:lnTo>
                      <a:lnTo>
                        <a:pt x="437" y="2765"/>
                      </a:lnTo>
                      <a:lnTo>
                        <a:pt x="394" y="2769"/>
                      </a:lnTo>
                      <a:lnTo>
                        <a:pt x="343" y="2769"/>
                      </a:lnTo>
                      <a:lnTo>
                        <a:pt x="343" y="2769"/>
                      </a:lnTo>
                      <a:lnTo>
                        <a:pt x="297" y="2771"/>
                      </a:lnTo>
                      <a:lnTo>
                        <a:pt x="248" y="2773"/>
                      </a:lnTo>
                      <a:lnTo>
                        <a:pt x="224" y="2773"/>
                      </a:lnTo>
                      <a:lnTo>
                        <a:pt x="200" y="2771"/>
                      </a:lnTo>
                      <a:lnTo>
                        <a:pt x="175" y="2769"/>
                      </a:lnTo>
                      <a:lnTo>
                        <a:pt x="153" y="2763"/>
                      </a:lnTo>
                      <a:lnTo>
                        <a:pt x="153" y="2763"/>
                      </a:lnTo>
                      <a:lnTo>
                        <a:pt x="146" y="2752"/>
                      </a:lnTo>
                      <a:lnTo>
                        <a:pt x="140" y="2739"/>
                      </a:lnTo>
                      <a:lnTo>
                        <a:pt x="138" y="2724"/>
                      </a:lnTo>
                      <a:lnTo>
                        <a:pt x="136" y="2707"/>
                      </a:lnTo>
                      <a:lnTo>
                        <a:pt x="138" y="2691"/>
                      </a:lnTo>
                      <a:lnTo>
                        <a:pt x="140" y="2672"/>
                      </a:lnTo>
                      <a:lnTo>
                        <a:pt x="146" y="2653"/>
                      </a:lnTo>
                      <a:lnTo>
                        <a:pt x="151" y="2635"/>
                      </a:lnTo>
                      <a:lnTo>
                        <a:pt x="151" y="2635"/>
                      </a:lnTo>
                      <a:lnTo>
                        <a:pt x="155" y="2627"/>
                      </a:lnTo>
                      <a:lnTo>
                        <a:pt x="161" y="2618"/>
                      </a:lnTo>
                      <a:lnTo>
                        <a:pt x="168" y="2610"/>
                      </a:lnTo>
                      <a:lnTo>
                        <a:pt x="177" y="2605"/>
                      </a:lnTo>
                      <a:lnTo>
                        <a:pt x="198" y="2592"/>
                      </a:lnTo>
                      <a:lnTo>
                        <a:pt x="222" y="2581"/>
                      </a:lnTo>
                      <a:lnTo>
                        <a:pt x="248" y="2573"/>
                      </a:lnTo>
                      <a:lnTo>
                        <a:pt x="274" y="2566"/>
                      </a:lnTo>
                      <a:lnTo>
                        <a:pt x="301" y="2562"/>
                      </a:lnTo>
                      <a:lnTo>
                        <a:pt x="325" y="2562"/>
                      </a:lnTo>
                      <a:lnTo>
                        <a:pt x="325" y="2562"/>
                      </a:lnTo>
                      <a:lnTo>
                        <a:pt x="332" y="2560"/>
                      </a:lnTo>
                      <a:lnTo>
                        <a:pt x="340" y="2558"/>
                      </a:lnTo>
                      <a:lnTo>
                        <a:pt x="347" y="2554"/>
                      </a:lnTo>
                      <a:lnTo>
                        <a:pt x="353" y="2551"/>
                      </a:lnTo>
                      <a:lnTo>
                        <a:pt x="353" y="2551"/>
                      </a:lnTo>
                      <a:lnTo>
                        <a:pt x="358" y="2543"/>
                      </a:lnTo>
                      <a:lnTo>
                        <a:pt x="362" y="2538"/>
                      </a:lnTo>
                      <a:lnTo>
                        <a:pt x="364" y="2530"/>
                      </a:lnTo>
                      <a:lnTo>
                        <a:pt x="364" y="2523"/>
                      </a:lnTo>
                      <a:lnTo>
                        <a:pt x="364" y="2523"/>
                      </a:lnTo>
                      <a:lnTo>
                        <a:pt x="366" y="2273"/>
                      </a:lnTo>
                      <a:lnTo>
                        <a:pt x="370" y="2047"/>
                      </a:lnTo>
                      <a:lnTo>
                        <a:pt x="373" y="1827"/>
                      </a:lnTo>
                      <a:lnTo>
                        <a:pt x="373" y="1821"/>
                      </a:lnTo>
                      <a:lnTo>
                        <a:pt x="373" y="1821"/>
                      </a:lnTo>
                      <a:lnTo>
                        <a:pt x="371" y="1810"/>
                      </a:lnTo>
                      <a:lnTo>
                        <a:pt x="366" y="1799"/>
                      </a:lnTo>
                      <a:lnTo>
                        <a:pt x="358" y="1789"/>
                      </a:lnTo>
                      <a:lnTo>
                        <a:pt x="347" y="1784"/>
                      </a:lnTo>
                      <a:lnTo>
                        <a:pt x="347" y="1784"/>
                      </a:lnTo>
                      <a:lnTo>
                        <a:pt x="325" y="1776"/>
                      </a:lnTo>
                      <a:lnTo>
                        <a:pt x="304" y="1765"/>
                      </a:lnTo>
                      <a:lnTo>
                        <a:pt x="284" y="1754"/>
                      </a:lnTo>
                      <a:lnTo>
                        <a:pt x="263" y="1741"/>
                      </a:lnTo>
                      <a:lnTo>
                        <a:pt x="243" y="1728"/>
                      </a:lnTo>
                      <a:lnTo>
                        <a:pt x="224" y="1711"/>
                      </a:lnTo>
                      <a:lnTo>
                        <a:pt x="205" y="1694"/>
                      </a:lnTo>
                      <a:lnTo>
                        <a:pt x="189" y="1675"/>
                      </a:lnTo>
                      <a:lnTo>
                        <a:pt x="172" y="1655"/>
                      </a:lnTo>
                      <a:lnTo>
                        <a:pt x="157" y="1633"/>
                      </a:lnTo>
                      <a:lnTo>
                        <a:pt x="144" y="1610"/>
                      </a:lnTo>
                      <a:lnTo>
                        <a:pt x="134" y="1586"/>
                      </a:lnTo>
                      <a:lnTo>
                        <a:pt x="125" y="1560"/>
                      </a:lnTo>
                      <a:lnTo>
                        <a:pt x="118" y="1534"/>
                      </a:lnTo>
                      <a:lnTo>
                        <a:pt x="114" y="1506"/>
                      </a:lnTo>
                      <a:lnTo>
                        <a:pt x="114" y="1476"/>
                      </a:lnTo>
                      <a:lnTo>
                        <a:pt x="114" y="1476"/>
                      </a:lnTo>
                      <a:lnTo>
                        <a:pt x="114" y="1457"/>
                      </a:lnTo>
                      <a:lnTo>
                        <a:pt x="116" y="1438"/>
                      </a:lnTo>
                      <a:lnTo>
                        <a:pt x="120" y="1422"/>
                      </a:lnTo>
                      <a:lnTo>
                        <a:pt x="123" y="1403"/>
                      </a:lnTo>
                      <a:lnTo>
                        <a:pt x="129" y="1386"/>
                      </a:lnTo>
                      <a:lnTo>
                        <a:pt x="136" y="1368"/>
                      </a:lnTo>
                      <a:lnTo>
                        <a:pt x="153" y="1336"/>
                      </a:lnTo>
                      <a:lnTo>
                        <a:pt x="172" y="1304"/>
                      </a:lnTo>
                      <a:lnTo>
                        <a:pt x="194" y="1274"/>
                      </a:lnTo>
                      <a:lnTo>
                        <a:pt x="220" y="1248"/>
                      </a:lnTo>
                      <a:lnTo>
                        <a:pt x="248" y="1222"/>
                      </a:lnTo>
                      <a:lnTo>
                        <a:pt x="276" y="1200"/>
                      </a:lnTo>
                      <a:lnTo>
                        <a:pt x="306" y="1179"/>
                      </a:lnTo>
                      <a:lnTo>
                        <a:pt x="336" y="1162"/>
                      </a:lnTo>
                      <a:lnTo>
                        <a:pt x="366" y="1147"/>
                      </a:lnTo>
                      <a:lnTo>
                        <a:pt x="394" y="1136"/>
                      </a:lnTo>
                      <a:lnTo>
                        <a:pt x="422" y="1127"/>
                      </a:lnTo>
                      <a:lnTo>
                        <a:pt x="448" y="1123"/>
                      </a:lnTo>
                      <a:lnTo>
                        <a:pt x="472" y="1121"/>
                      </a:lnTo>
                      <a:lnTo>
                        <a:pt x="472" y="1121"/>
                      </a:lnTo>
                      <a:lnTo>
                        <a:pt x="487" y="1121"/>
                      </a:lnTo>
                      <a:lnTo>
                        <a:pt x="493" y="1121"/>
                      </a:lnTo>
                      <a:lnTo>
                        <a:pt x="495" y="1119"/>
                      </a:lnTo>
                      <a:lnTo>
                        <a:pt x="496" y="1118"/>
                      </a:lnTo>
                      <a:lnTo>
                        <a:pt x="496" y="1118"/>
                      </a:lnTo>
                      <a:lnTo>
                        <a:pt x="508" y="1090"/>
                      </a:lnTo>
                      <a:lnTo>
                        <a:pt x="513" y="1062"/>
                      </a:lnTo>
                      <a:lnTo>
                        <a:pt x="517" y="1039"/>
                      </a:lnTo>
                      <a:lnTo>
                        <a:pt x="517" y="1019"/>
                      </a:lnTo>
                      <a:lnTo>
                        <a:pt x="515" y="1002"/>
                      </a:lnTo>
                      <a:lnTo>
                        <a:pt x="511" y="989"/>
                      </a:lnTo>
                      <a:lnTo>
                        <a:pt x="509" y="978"/>
                      </a:lnTo>
                      <a:lnTo>
                        <a:pt x="506" y="978"/>
                      </a:lnTo>
                      <a:lnTo>
                        <a:pt x="506" y="978"/>
                      </a:lnTo>
                      <a:lnTo>
                        <a:pt x="476" y="976"/>
                      </a:lnTo>
                      <a:lnTo>
                        <a:pt x="452" y="972"/>
                      </a:lnTo>
                      <a:lnTo>
                        <a:pt x="403" y="959"/>
                      </a:lnTo>
                      <a:lnTo>
                        <a:pt x="403" y="959"/>
                      </a:lnTo>
                      <a:lnTo>
                        <a:pt x="366" y="950"/>
                      </a:lnTo>
                      <a:lnTo>
                        <a:pt x="330" y="936"/>
                      </a:lnTo>
                      <a:lnTo>
                        <a:pt x="297" y="923"/>
                      </a:lnTo>
                      <a:lnTo>
                        <a:pt x="267" y="907"/>
                      </a:lnTo>
                      <a:lnTo>
                        <a:pt x="237" y="890"/>
                      </a:lnTo>
                      <a:lnTo>
                        <a:pt x="211" y="869"/>
                      </a:lnTo>
                      <a:lnTo>
                        <a:pt x="187" y="849"/>
                      </a:lnTo>
                      <a:lnTo>
                        <a:pt x="164" y="825"/>
                      </a:lnTo>
                      <a:lnTo>
                        <a:pt x="146" y="800"/>
                      </a:lnTo>
                      <a:lnTo>
                        <a:pt x="129" y="774"/>
                      </a:lnTo>
                      <a:lnTo>
                        <a:pt x="114" y="746"/>
                      </a:lnTo>
                      <a:lnTo>
                        <a:pt x="103" y="716"/>
                      </a:lnTo>
                      <a:lnTo>
                        <a:pt x="93" y="686"/>
                      </a:lnTo>
                      <a:lnTo>
                        <a:pt x="86" y="653"/>
                      </a:lnTo>
                      <a:lnTo>
                        <a:pt x="82" y="619"/>
                      </a:lnTo>
                      <a:lnTo>
                        <a:pt x="80" y="586"/>
                      </a:lnTo>
                      <a:lnTo>
                        <a:pt x="80" y="586"/>
                      </a:lnTo>
                      <a:lnTo>
                        <a:pt x="80" y="561"/>
                      </a:lnTo>
                      <a:lnTo>
                        <a:pt x="82" y="539"/>
                      </a:lnTo>
                      <a:lnTo>
                        <a:pt x="90" y="492"/>
                      </a:lnTo>
                      <a:lnTo>
                        <a:pt x="101" y="448"/>
                      </a:lnTo>
                      <a:lnTo>
                        <a:pt x="116" y="403"/>
                      </a:lnTo>
                      <a:lnTo>
                        <a:pt x="136" y="360"/>
                      </a:lnTo>
                      <a:lnTo>
                        <a:pt x="159" y="319"/>
                      </a:lnTo>
                      <a:lnTo>
                        <a:pt x="187" y="278"/>
                      </a:lnTo>
                      <a:lnTo>
                        <a:pt x="217" y="240"/>
                      </a:lnTo>
                      <a:lnTo>
                        <a:pt x="233" y="224"/>
                      </a:lnTo>
                      <a:lnTo>
                        <a:pt x="252" y="207"/>
                      </a:lnTo>
                      <a:lnTo>
                        <a:pt x="271" y="190"/>
                      </a:lnTo>
                      <a:lnTo>
                        <a:pt x="289" y="175"/>
                      </a:lnTo>
                      <a:lnTo>
                        <a:pt x="310" y="162"/>
                      </a:lnTo>
                      <a:lnTo>
                        <a:pt x="330" y="147"/>
                      </a:lnTo>
                      <a:lnTo>
                        <a:pt x="351" y="136"/>
                      </a:lnTo>
                      <a:lnTo>
                        <a:pt x="373" y="125"/>
                      </a:lnTo>
                      <a:lnTo>
                        <a:pt x="398" y="115"/>
                      </a:lnTo>
                      <a:lnTo>
                        <a:pt x="420" y="106"/>
                      </a:lnTo>
                      <a:lnTo>
                        <a:pt x="444" y="99"/>
                      </a:lnTo>
                      <a:lnTo>
                        <a:pt x="470" y="91"/>
                      </a:lnTo>
                      <a:lnTo>
                        <a:pt x="496" y="87"/>
                      </a:lnTo>
                      <a:lnTo>
                        <a:pt x="523" y="84"/>
                      </a:lnTo>
                      <a:lnTo>
                        <a:pt x="549" y="80"/>
                      </a:lnTo>
                      <a:lnTo>
                        <a:pt x="577" y="80"/>
                      </a:lnTo>
                      <a:lnTo>
                        <a:pt x="577" y="80"/>
                      </a:lnTo>
                      <a:lnTo>
                        <a:pt x="603" y="80"/>
                      </a:lnTo>
                      <a:lnTo>
                        <a:pt x="629" y="84"/>
                      </a:lnTo>
                      <a:lnTo>
                        <a:pt x="655" y="87"/>
                      </a:lnTo>
                      <a:lnTo>
                        <a:pt x="679" y="91"/>
                      </a:lnTo>
                      <a:lnTo>
                        <a:pt x="704" y="99"/>
                      </a:lnTo>
                      <a:lnTo>
                        <a:pt x="726" y="106"/>
                      </a:lnTo>
                      <a:lnTo>
                        <a:pt x="750" y="115"/>
                      </a:lnTo>
                      <a:lnTo>
                        <a:pt x="771" y="127"/>
                      </a:lnTo>
                      <a:lnTo>
                        <a:pt x="793" y="138"/>
                      </a:lnTo>
                      <a:lnTo>
                        <a:pt x="814" y="151"/>
                      </a:lnTo>
                      <a:lnTo>
                        <a:pt x="834" y="164"/>
                      </a:lnTo>
                      <a:lnTo>
                        <a:pt x="853" y="179"/>
                      </a:lnTo>
                      <a:lnTo>
                        <a:pt x="871" y="194"/>
                      </a:lnTo>
                      <a:lnTo>
                        <a:pt x="888" y="211"/>
                      </a:lnTo>
                      <a:lnTo>
                        <a:pt x="905" y="229"/>
                      </a:lnTo>
                      <a:lnTo>
                        <a:pt x="922" y="246"/>
                      </a:lnTo>
                      <a:lnTo>
                        <a:pt x="952" y="285"/>
                      </a:lnTo>
                      <a:lnTo>
                        <a:pt x="978" y="326"/>
                      </a:lnTo>
                      <a:lnTo>
                        <a:pt x="1000" y="369"/>
                      </a:lnTo>
                      <a:lnTo>
                        <a:pt x="1019" y="416"/>
                      </a:lnTo>
                      <a:lnTo>
                        <a:pt x="1034" y="461"/>
                      </a:lnTo>
                      <a:lnTo>
                        <a:pt x="1045" y="509"/>
                      </a:lnTo>
                      <a:lnTo>
                        <a:pt x="1051" y="556"/>
                      </a:lnTo>
                      <a:lnTo>
                        <a:pt x="1054" y="604"/>
                      </a:lnTo>
                      <a:lnTo>
                        <a:pt x="1054" y="604"/>
                      </a:lnTo>
                      <a:lnTo>
                        <a:pt x="1052" y="630"/>
                      </a:lnTo>
                      <a:lnTo>
                        <a:pt x="1051" y="657"/>
                      </a:lnTo>
                      <a:lnTo>
                        <a:pt x="1047" y="681"/>
                      </a:lnTo>
                      <a:lnTo>
                        <a:pt x="1043" y="703"/>
                      </a:lnTo>
                      <a:lnTo>
                        <a:pt x="1038" y="726"/>
                      </a:lnTo>
                      <a:lnTo>
                        <a:pt x="1030" y="746"/>
                      </a:lnTo>
                      <a:lnTo>
                        <a:pt x="1021" y="765"/>
                      </a:lnTo>
                      <a:lnTo>
                        <a:pt x="1011" y="783"/>
                      </a:lnTo>
                      <a:lnTo>
                        <a:pt x="1002" y="800"/>
                      </a:lnTo>
                      <a:lnTo>
                        <a:pt x="991" y="817"/>
                      </a:lnTo>
                      <a:lnTo>
                        <a:pt x="980" y="832"/>
                      </a:lnTo>
                      <a:lnTo>
                        <a:pt x="967" y="847"/>
                      </a:lnTo>
                      <a:lnTo>
                        <a:pt x="941" y="873"/>
                      </a:lnTo>
                      <a:lnTo>
                        <a:pt x="911" y="895"/>
                      </a:lnTo>
                      <a:lnTo>
                        <a:pt x="879" y="914"/>
                      </a:lnTo>
                      <a:lnTo>
                        <a:pt x="847" y="929"/>
                      </a:lnTo>
                      <a:lnTo>
                        <a:pt x="814" y="942"/>
                      </a:lnTo>
                      <a:lnTo>
                        <a:pt x="782" y="953"/>
                      </a:lnTo>
                      <a:lnTo>
                        <a:pt x="748" y="961"/>
                      </a:lnTo>
                      <a:lnTo>
                        <a:pt x="717" y="968"/>
                      </a:lnTo>
                      <a:lnTo>
                        <a:pt x="685" y="972"/>
                      </a:lnTo>
                      <a:lnTo>
                        <a:pt x="657" y="976"/>
                      </a:lnTo>
                      <a:lnTo>
                        <a:pt x="657" y="976"/>
                      </a:lnTo>
                      <a:lnTo>
                        <a:pt x="655" y="989"/>
                      </a:lnTo>
                      <a:lnTo>
                        <a:pt x="653" y="1024"/>
                      </a:lnTo>
                      <a:lnTo>
                        <a:pt x="653" y="1045"/>
                      </a:lnTo>
                      <a:lnTo>
                        <a:pt x="655" y="1067"/>
                      </a:lnTo>
                      <a:lnTo>
                        <a:pt x="661" y="1088"/>
                      </a:lnTo>
                      <a:lnTo>
                        <a:pt x="670" y="1108"/>
                      </a:lnTo>
                      <a:lnTo>
                        <a:pt x="670" y="1108"/>
                      </a:lnTo>
                      <a:close/>
                      <a:moveTo>
                        <a:pt x="599" y="2353"/>
                      </a:moveTo>
                      <a:lnTo>
                        <a:pt x="599" y="2353"/>
                      </a:lnTo>
                      <a:lnTo>
                        <a:pt x="595" y="2456"/>
                      </a:lnTo>
                      <a:lnTo>
                        <a:pt x="593" y="2556"/>
                      </a:lnTo>
                      <a:lnTo>
                        <a:pt x="593" y="2556"/>
                      </a:lnTo>
                      <a:lnTo>
                        <a:pt x="592" y="2573"/>
                      </a:lnTo>
                      <a:lnTo>
                        <a:pt x="592" y="2573"/>
                      </a:lnTo>
                      <a:lnTo>
                        <a:pt x="586" y="2545"/>
                      </a:lnTo>
                      <a:lnTo>
                        <a:pt x="586" y="2545"/>
                      </a:lnTo>
                      <a:lnTo>
                        <a:pt x="582" y="2523"/>
                      </a:lnTo>
                      <a:lnTo>
                        <a:pt x="579" y="2498"/>
                      </a:lnTo>
                      <a:lnTo>
                        <a:pt x="575" y="2439"/>
                      </a:lnTo>
                      <a:lnTo>
                        <a:pt x="575" y="2370"/>
                      </a:lnTo>
                      <a:lnTo>
                        <a:pt x="575" y="2297"/>
                      </a:lnTo>
                      <a:lnTo>
                        <a:pt x="579" y="2222"/>
                      </a:lnTo>
                      <a:lnTo>
                        <a:pt x="582" y="2151"/>
                      </a:lnTo>
                      <a:lnTo>
                        <a:pt x="588" y="2086"/>
                      </a:lnTo>
                      <a:lnTo>
                        <a:pt x="595" y="2032"/>
                      </a:lnTo>
                      <a:lnTo>
                        <a:pt x="595" y="2032"/>
                      </a:lnTo>
                      <a:lnTo>
                        <a:pt x="599" y="2064"/>
                      </a:lnTo>
                      <a:lnTo>
                        <a:pt x="601" y="2101"/>
                      </a:lnTo>
                      <a:lnTo>
                        <a:pt x="603" y="2183"/>
                      </a:lnTo>
                      <a:lnTo>
                        <a:pt x="601" y="2271"/>
                      </a:lnTo>
                      <a:lnTo>
                        <a:pt x="599" y="2353"/>
                      </a:lnTo>
                      <a:lnTo>
                        <a:pt x="599" y="23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41" name="Freeform 281"/>
                <p:cNvSpPr>
                  <a:spLocks noEditPoints="1"/>
                </p:cNvSpPr>
                <p:nvPr/>
              </p:nvSpPr>
              <p:spPr bwMode="auto">
                <a:xfrm>
                  <a:off x="1276350" y="6423025"/>
                  <a:ext cx="211138" cy="295275"/>
                </a:xfrm>
                <a:custGeom>
                  <a:avLst/>
                  <a:gdLst>
                    <a:gd name="T0" fmla="*/ 6 w 265"/>
                    <a:gd name="T1" fmla="*/ 67 h 371"/>
                    <a:gd name="T2" fmla="*/ 6 w 265"/>
                    <a:gd name="T3" fmla="*/ 71 h 371"/>
                    <a:gd name="T4" fmla="*/ 28 w 265"/>
                    <a:gd name="T5" fmla="*/ 194 h 371"/>
                    <a:gd name="T6" fmla="*/ 49 w 265"/>
                    <a:gd name="T7" fmla="*/ 336 h 371"/>
                    <a:gd name="T8" fmla="*/ 52 w 265"/>
                    <a:gd name="T9" fmla="*/ 345 h 371"/>
                    <a:gd name="T10" fmla="*/ 62 w 265"/>
                    <a:gd name="T11" fmla="*/ 358 h 371"/>
                    <a:gd name="T12" fmla="*/ 67 w 265"/>
                    <a:gd name="T13" fmla="*/ 364 h 371"/>
                    <a:gd name="T14" fmla="*/ 90 w 265"/>
                    <a:gd name="T15" fmla="*/ 371 h 371"/>
                    <a:gd name="T16" fmla="*/ 101 w 265"/>
                    <a:gd name="T17" fmla="*/ 370 h 371"/>
                    <a:gd name="T18" fmla="*/ 125 w 265"/>
                    <a:gd name="T19" fmla="*/ 360 h 371"/>
                    <a:gd name="T20" fmla="*/ 168 w 265"/>
                    <a:gd name="T21" fmla="*/ 342 h 371"/>
                    <a:gd name="T22" fmla="*/ 200 w 265"/>
                    <a:gd name="T23" fmla="*/ 321 h 371"/>
                    <a:gd name="T24" fmla="*/ 226 w 265"/>
                    <a:gd name="T25" fmla="*/ 300 h 371"/>
                    <a:gd name="T26" fmla="*/ 243 w 265"/>
                    <a:gd name="T27" fmla="*/ 278 h 371"/>
                    <a:gd name="T28" fmla="*/ 256 w 265"/>
                    <a:gd name="T29" fmla="*/ 258 h 371"/>
                    <a:gd name="T30" fmla="*/ 265 w 265"/>
                    <a:gd name="T31" fmla="*/ 228 h 371"/>
                    <a:gd name="T32" fmla="*/ 265 w 265"/>
                    <a:gd name="T33" fmla="*/ 209 h 371"/>
                    <a:gd name="T34" fmla="*/ 261 w 265"/>
                    <a:gd name="T35" fmla="*/ 170 h 371"/>
                    <a:gd name="T36" fmla="*/ 250 w 265"/>
                    <a:gd name="T37" fmla="*/ 136 h 371"/>
                    <a:gd name="T38" fmla="*/ 231 w 265"/>
                    <a:gd name="T39" fmla="*/ 105 h 371"/>
                    <a:gd name="T40" fmla="*/ 207 w 265"/>
                    <a:gd name="T41" fmla="*/ 77 h 371"/>
                    <a:gd name="T42" fmla="*/ 177 w 265"/>
                    <a:gd name="T43" fmla="*/ 52 h 371"/>
                    <a:gd name="T44" fmla="*/ 140 w 265"/>
                    <a:gd name="T45" fmla="*/ 32 h 371"/>
                    <a:gd name="T46" fmla="*/ 97 w 265"/>
                    <a:gd name="T47" fmla="*/ 15 h 371"/>
                    <a:gd name="T48" fmla="*/ 49 w 265"/>
                    <a:gd name="T49" fmla="*/ 2 h 371"/>
                    <a:gd name="T50" fmla="*/ 39 w 265"/>
                    <a:gd name="T51" fmla="*/ 0 h 371"/>
                    <a:gd name="T52" fmla="*/ 21 w 265"/>
                    <a:gd name="T53" fmla="*/ 6 h 371"/>
                    <a:gd name="T54" fmla="*/ 13 w 265"/>
                    <a:gd name="T55" fmla="*/ 11 h 371"/>
                    <a:gd name="T56" fmla="*/ 2 w 265"/>
                    <a:gd name="T57" fmla="*/ 28 h 371"/>
                    <a:gd name="T58" fmla="*/ 2 w 265"/>
                    <a:gd name="T59" fmla="*/ 47 h 371"/>
                    <a:gd name="T60" fmla="*/ 6 w 265"/>
                    <a:gd name="T61" fmla="*/ 67 h 371"/>
                    <a:gd name="T62" fmla="*/ 121 w 265"/>
                    <a:gd name="T63" fmla="*/ 274 h 371"/>
                    <a:gd name="T64" fmla="*/ 108 w 265"/>
                    <a:gd name="T65" fmla="*/ 183 h 371"/>
                    <a:gd name="T66" fmla="*/ 92 w 265"/>
                    <a:gd name="T67" fmla="*/ 97 h 371"/>
                    <a:gd name="T68" fmla="*/ 133 w 265"/>
                    <a:gd name="T69" fmla="*/ 118 h 371"/>
                    <a:gd name="T70" fmla="*/ 161 w 265"/>
                    <a:gd name="T71" fmla="*/ 144 h 371"/>
                    <a:gd name="T72" fmla="*/ 179 w 265"/>
                    <a:gd name="T73" fmla="*/ 174 h 371"/>
                    <a:gd name="T74" fmla="*/ 185 w 265"/>
                    <a:gd name="T75" fmla="*/ 209 h 371"/>
                    <a:gd name="T76" fmla="*/ 185 w 265"/>
                    <a:gd name="T77" fmla="*/ 220 h 371"/>
                    <a:gd name="T78" fmla="*/ 174 w 265"/>
                    <a:gd name="T79" fmla="*/ 239 h 371"/>
                    <a:gd name="T80" fmla="*/ 157 w 265"/>
                    <a:gd name="T81" fmla="*/ 256 h 371"/>
                    <a:gd name="T82" fmla="*/ 121 w 265"/>
                    <a:gd name="T83" fmla="*/ 27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5" h="371">
                      <a:moveTo>
                        <a:pt x="6" y="67"/>
                      </a:moveTo>
                      <a:lnTo>
                        <a:pt x="6" y="67"/>
                      </a:lnTo>
                      <a:lnTo>
                        <a:pt x="6" y="71"/>
                      </a:lnTo>
                      <a:lnTo>
                        <a:pt x="6" y="71"/>
                      </a:lnTo>
                      <a:lnTo>
                        <a:pt x="17" y="129"/>
                      </a:lnTo>
                      <a:lnTo>
                        <a:pt x="28" y="194"/>
                      </a:lnTo>
                      <a:lnTo>
                        <a:pt x="39" y="263"/>
                      </a:lnTo>
                      <a:lnTo>
                        <a:pt x="49" y="336"/>
                      </a:lnTo>
                      <a:lnTo>
                        <a:pt x="49" y="336"/>
                      </a:lnTo>
                      <a:lnTo>
                        <a:pt x="52" y="345"/>
                      </a:lnTo>
                      <a:lnTo>
                        <a:pt x="56" y="353"/>
                      </a:lnTo>
                      <a:lnTo>
                        <a:pt x="62" y="358"/>
                      </a:lnTo>
                      <a:lnTo>
                        <a:pt x="67" y="364"/>
                      </a:lnTo>
                      <a:lnTo>
                        <a:pt x="67" y="364"/>
                      </a:lnTo>
                      <a:lnTo>
                        <a:pt x="78" y="370"/>
                      </a:lnTo>
                      <a:lnTo>
                        <a:pt x="90" y="371"/>
                      </a:lnTo>
                      <a:lnTo>
                        <a:pt x="90" y="371"/>
                      </a:lnTo>
                      <a:lnTo>
                        <a:pt x="101" y="370"/>
                      </a:lnTo>
                      <a:lnTo>
                        <a:pt x="101" y="370"/>
                      </a:lnTo>
                      <a:lnTo>
                        <a:pt x="125" y="360"/>
                      </a:lnTo>
                      <a:lnTo>
                        <a:pt x="147" y="351"/>
                      </a:lnTo>
                      <a:lnTo>
                        <a:pt x="168" y="342"/>
                      </a:lnTo>
                      <a:lnTo>
                        <a:pt x="185" y="332"/>
                      </a:lnTo>
                      <a:lnTo>
                        <a:pt x="200" y="321"/>
                      </a:lnTo>
                      <a:lnTo>
                        <a:pt x="215" y="312"/>
                      </a:lnTo>
                      <a:lnTo>
                        <a:pt x="226" y="300"/>
                      </a:lnTo>
                      <a:lnTo>
                        <a:pt x="235" y="289"/>
                      </a:lnTo>
                      <a:lnTo>
                        <a:pt x="243" y="278"/>
                      </a:lnTo>
                      <a:lnTo>
                        <a:pt x="250" y="269"/>
                      </a:lnTo>
                      <a:lnTo>
                        <a:pt x="256" y="258"/>
                      </a:lnTo>
                      <a:lnTo>
                        <a:pt x="259" y="246"/>
                      </a:lnTo>
                      <a:lnTo>
                        <a:pt x="265" y="228"/>
                      </a:lnTo>
                      <a:lnTo>
                        <a:pt x="265" y="209"/>
                      </a:lnTo>
                      <a:lnTo>
                        <a:pt x="265" y="209"/>
                      </a:lnTo>
                      <a:lnTo>
                        <a:pt x="263" y="188"/>
                      </a:lnTo>
                      <a:lnTo>
                        <a:pt x="261" y="170"/>
                      </a:lnTo>
                      <a:lnTo>
                        <a:pt x="256" y="153"/>
                      </a:lnTo>
                      <a:lnTo>
                        <a:pt x="250" y="136"/>
                      </a:lnTo>
                      <a:lnTo>
                        <a:pt x="243" y="119"/>
                      </a:lnTo>
                      <a:lnTo>
                        <a:pt x="231" y="105"/>
                      </a:lnTo>
                      <a:lnTo>
                        <a:pt x="220" y="90"/>
                      </a:lnTo>
                      <a:lnTo>
                        <a:pt x="207" y="77"/>
                      </a:lnTo>
                      <a:lnTo>
                        <a:pt x="194" y="63"/>
                      </a:lnTo>
                      <a:lnTo>
                        <a:pt x="177" y="52"/>
                      </a:lnTo>
                      <a:lnTo>
                        <a:pt x="159" y="41"/>
                      </a:lnTo>
                      <a:lnTo>
                        <a:pt x="140" y="32"/>
                      </a:lnTo>
                      <a:lnTo>
                        <a:pt x="119" y="22"/>
                      </a:lnTo>
                      <a:lnTo>
                        <a:pt x="97" y="15"/>
                      </a:lnTo>
                      <a:lnTo>
                        <a:pt x="75" y="7"/>
                      </a:lnTo>
                      <a:lnTo>
                        <a:pt x="49" y="2"/>
                      </a:lnTo>
                      <a:lnTo>
                        <a:pt x="49" y="2"/>
                      </a:lnTo>
                      <a:lnTo>
                        <a:pt x="39" y="0"/>
                      </a:lnTo>
                      <a:lnTo>
                        <a:pt x="30" y="2"/>
                      </a:lnTo>
                      <a:lnTo>
                        <a:pt x="21" y="6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2" y="47"/>
                      </a:lnTo>
                      <a:lnTo>
                        <a:pt x="2" y="47"/>
                      </a:lnTo>
                      <a:lnTo>
                        <a:pt x="6" y="67"/>
                      </a:lnTo>
                      <a:lnTo>
                        <a:pt x="6" y="67"/>
                      </a:lnTo>
                      <a:close/>
                      <a:moveTo>
                        <a:pt x="121" y="274"/>
                      </a:moveTo>
                      <a:lnTo>
                        <a:pt x="121" y="274"/>
                      </a:lnTo>
                      <a:lnTo>
                        <a:pt x="108" y="183"/>
                      </a:lnTo>
                      <a:lnTo>
                        <a:pt x="92" y="97"/>
                      </a:lnTo>
                      <a:lnTo>
                        <a:pt x="92" y="97"/>
                      </a:lnTo>
                      <a:lnTo>
                        <a:pt x="114" y="106"/>
                      </a:lnTo>
                      <a:lnTo>
                        <a:pt x="133" y="118"/>
                      </a:lnTo>
                      <a:lnTo>
                        <a:pt x="147" y="131"/>
                      </a:lnTo>
                      <a:lnTo>
                        <a:pt x="161" y="144"/>
                      </a:lnTo>
                      <a:lnTo>
                        <a:pt x="172" y="159"/>
                      </a:lnTo>
                      <a:lnTo>
                        <a:pt x="179" y="174"/>
                      </a:lnTo>
                      <a:lnTo>
                        <a:pt x="183" y="190"/>
                      </a:lnTo>
                      <a:lnTo>
                        <a:pt x="185" y="209"/>
                      </a:lnTo>
                      <a:lnTo>
                        <a:pt x="185" y="209"/>
                      </a:lnTo>
                      <a:lnTo>
                        <a:pt x="185" y="220"/>
                      </a:lnTo>
                      <a:lnTo>
                        <a:pt x="181" y="230"/>
                      </a:lnTo>
                      <a:lnTo>
                        <a:pt x="174" y="239"/>
                      </a:lnTo>
                      <a:lnTo>
                        <a:pt x="166" y="246"/>
                      </a:lnTo>
                      <a:lnTo>
                        <a:pt x="157" y="256"/>
                      </a:lnTo>
                      <a:lnTo>
                        <a:pt x="146" y="263"/>
                      </a:lnTo>
                      <a:lnTo>
                        <a:pt x="121" y="274"/>
                      </a:lnTo>
                      <a:lnTo>
                        <a:pt x="121" y="2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42" name="Freeform 282"/>
                <p:cNvSpPr>
                  <a:spLocks noEditPoints="1"/>
                </p:cNvSpPr>
                <p:nvPr/>
              </p:nvSpPr>
              <p:spPr bwMode="auto">
                <a:xfrm>
                  <a:off x="884238" y="6434138"/>
                  <a:ext cx="160338" cy="269875"/>
                </a:xfrm>
                <a:custGeom>
                  <a:avLst/>
                  <a:gdLst>
                    <a:gd name="T0" fmla="*/ 147 w 201"/>
                    <a:gd name="T1" fmla="*/ 4 h 340"/>
                    <a:gd name="T2" fmla="*/ 84 w 201"/>
                    <a:gd name="T3" fmla="*/ 35 h 340"/>
                    <a:gd name="T4" fmla="*/ 59 w 201"/>
                    <a:gd name="T5" fmla="*/ 56 h 340"/>
                    <a:gd name="T6" fmla="*/ 39 w 201"/>
                    <a:gd name="T7" fmla="*/ 78 h 340"/>
                    <a:gd name="T8" fmla="*/ 22 w 201"/>
                    <a:gd name="T9" fmla="*/ 104 h 340"/>
                    <a:gd name="T10" fmla="*/ 11 w 201"/>
                    <a:gd name="T11" fmla="*/ 131 h 340"/>
                    <a:gd name="T12" fmla="*/ 1 w 201"/>
                    <a:gd name="T13" fmla="*/ 160 h 340"/>
                    <a:gd name="T14" fmla="*/ 0 w 201"/>
                    <a:gd name="T15" fmla="*/ 192 h 340"/>
                    <a:gd name="T16" fmla="*/ 0 w 201"/>
                    <a:gd name="T17" fmla="*/ 209 h 340"/>
                    <a:gd name="T18" fmla="*/ 7 w 201"/>
                    <a:gd name="T19" fmla="*/ 243 h 340"/>
                    <a:gd name="T20" fmla="*/ 29 w 201"/>
                    <a:gd name="T21" fmla="*/ 280 h 340"/>
                    <a:gd name="T22" fmla="*/ 71 w 201"/>
                    <a:gd name="T23" fmla="*/ 317 h 340"/>
                    <a:gd name="T24" fmla="*/ 98 w 201"/>
                    <a:gd name="T25" fmla="*/ 334 h 340"/>
                    <a:gd name="T26" fmla="*/ 117 w 201"/>
                    <a:gd name="T27" fmla="*/ 340 h 340"/>
                    <a:gd name="T28" fmla="*/ 126 w 201"/>
                    <a:gd name="T29" fmla="*/ 338 h 340"/>
                    <a:gd name="T30" fmla="*/ 136 w 201"/>
                    <a:gd name="T31" fmla="*/ 334 h 340"/>
                    <a:gd name="T32" fmla="*/ 151 w 201"/>
                    <a:gd name="T33" fmla="*/ 321 h 340"/>
                    <a:gd name="T34" fmla="*/ 156 w 201"/>
                    <a:gd name="T35" fmla="*/ 304 h 340"/>
                    <a:gd name="T36" fmla="*/ 166 w 201"/>
                    <a:gd name="T37" fmla="*/ 233 h 340"/>
                    <a:gd name="T38" fmla="*/ 186 w 201"/>
                    <a:gd name="T39" fmla="*/ 106 h 340"/>
                    <a:gd name="T40" fmla="*/ 199 w 201"/>
                    <a:gd name="T41" fmla="*/ 50 h 340"/>
                    <a:gd name="T42" fmla="*/ 199 w 201"/>
                    <a:gd name="T43" fmla="*/ 28 h 340"/>
                    <a:gd name="T44" fmla="*/ 188 w 201"/>
                    <a:gd name="T45" fmla="*/ 11 h 340"/>
                    <a:gd name="T46" fmla="*/ 179 w 201"/>
                    <a:gd name="T47" fmla="*/ 4 h 340"/>
                    <a:gd name="T48" fmla="*/ 158 w 201"/>
                    <a:gd name="T49" fmla="*/ 0 h 340"/>
                    <a:gd name="T50" fmla="*/ 147 w 201"/>
                    <a:gd name="T51" fmla="*/ 4 h 340"/>
                    <a:gd name="T52" fmla="*/ 87 w 201"/>
                    <a:gd name="T53" fmla="*/ 222 h 340"/>
                    <a:gd name="T54" fmla="*/ 78 w 201"/>
                    <a:gd name="T55" fmla="*/ 196 h 340"/>
                    <a:gd name="T56" fmla="*/ 80 w 201"/>
                    <a:gd name="T57" fmla="*/ 177 h 340"/>
                    <a:gd name="T58" fmla="*/ 91 w 201"/>
                    <a:gd name="T59" fmla="*/ 144 h 340"/>
                    <a:gd name="T60" fmla="*/ 102 w 201"/>
                    <a:gd name="T61" fmla="*/ 129 h 340"/>
                    <a:gd name="T62" fmla="*/ 87 w 201"/>
                    <a:gd name="T63" fmla="*/ 222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01" h="340">
                      <a:moveTo>
                        <a:pt x="147" y="4"/>
                      </a:moveTo>
                      <a:lnTo>
                        <a:pt x="147" y="4"/>
                      </a:lnTo>
                      <a:lnTo>
                        <a:pt x="113" y="19"/>
                      </a:lnTo>
                      <a:lnTo>
                        <a:pt x="84" y="35"/>
                      </a:lnTo>
                      <a:lnTo>
                        <a:pt x="71" y="47"/>
                      </a:lnTo>
                      <a:lnTo>
                        <a:pt x="59" y="56"/>
                      </a:lnTo>
                      <a:lnTo>
                        <a:pt x="48" y="67"/>
                      </a:lnTo>
                      <a:lnTo>
                        <a:pt x="39" y="78"/>
                      </a:lnTo>
                      <a:lnTo>
                        <a:pt x="29" y="91"/>
                      </a:lnTo>
                      <a:lnTo>
                        <a:pt x="22" y="104"/>
                      </a:lnTo>
                      <a:lnTo>
                        <a:pt x="15" y="118"/>
                      </a:lnTo>
                      <a:lnTo>
                        <a:pt x="11" y="131"/>
                      </a:lnTo>
                      <a:lnTo>
                        <a:pt x="5" y="145"/>
                      </a:lnTo>
                      <a:lnTo>
                        <a:pt x="1" y="160"/>
                      </a:lnTo>
                      <a:lnTo>
                        <a:pt x="0" y="177"/>
                      </a:lnTo>
                      <a:lnTo>
                        <a:pt x="0" y="192"/>
                      </a:lnTo>
                      <a:lnTo>
                        <a:pt x="0" y="192"/>
                      </a:lnTo>
                      <a:lnTo>
                        <a:pt x="0" y="209"/>
                      </a:lnTo>
                      <a:lnTo>
                        <a:pt x="1" y="226"/>
                      </a:lnTo>
                      <a:lnTo>
                        <a:pt x="7" y="243"/>
                      </a:lnTo>
                      <a:lnTo>
                        <a:pt x="16" y="261"/>
                      </a:lnTo>
                      <a:lnTo>
                        <a:pt x="29" y="280"/>
                      </a:lnTo>
                      <a:lnTo>
                        <a:pt x="48" y="299"/>
                      </a:lnTo>
                      <a:lnTo>
                        <a:pt x="71" y="317"/>
                      </a:lnTo>
                      <a:lnTo>
                        <a:pt x="98" y="334"/>
                      </a:lnTo>
                      <a:lnTo>
                        <a:pt x="98" y="334"/>
                      </a:lnTo>
                      <a:lnTo>
                        <a:pt x="108" y="338"/>
                      </a:lnTo>
                      <a:lnTo>
                        <a:pt x="117" y="340"/>
                      </a:lnTo>
                      <a:lnTo>
                        <a:pt x="117" y="340"/>
                      </a:lnTo>
                      <a:lnTo>
                        <a:pt x="126" y="338"/>
                      </a:lnTo>
                      <a:lnTo>
                        <a:pt x="136" y="334"/>
                      </a:lnTo>
                      <a:lnTo>
                        <a:pt x="136" y="334"/>
                      </a:lnTo>
                      <a:lnTo>
                        <a:pt x="145" y="328"/>
                      </a:lnTo>
                      <a:lnTo>
                        <a:pt x="151" y="321"/>
                      </a:lnTo>
                      <a:lnTo>
                        <a:pt x="154" y="313"/>
                      </a:lnTo>
                      <a:lnTo>
                        <a:pt x="156" y="304"/>
                      </a:lnTo>
                      <a:lnTo>
                        <a:pt x="156" y="304"/>
                      </a:lnTo>
                      <a:lnTo>
                        <a:pt x="166" y="233"/>
                      </a:lnTo>
                      <a:lnTo>
                        <a:pt x="175" y="168"/>
                      </a:lnTo>
                      <a:lnTo>
                        <a:pt x="186" y="106"/>
                      </a:lnTo>
                      <a:lnTo>
                        <a:pt x="199" y="50"/>
                      </a:lnTo>
                      <a:lnTo>
                        <a:pt x="199" y="50"/>
                      </a:lnTo>
                      <a:lnTo>
                        <a:pt x="201" y="39"/>
                      </a:lnTo>
                      <a:lnTo>
                        <a:pt x="199" y="28"/>
                      </a:lnTo>
                      <a:lnTo>
                        <a:pt x="196" y="19"/>
                      </a:lnTo>
                      <a:lnTo>
                        <a:pt x="188" y="11"/>
                      </a:lnTo>
                      <a:lnTo>
                        <a:pt x="188" y="11"/>
                      </a:lnTo>
                      <a:lnTo>
                        <a:pt x="179" y="4"/>
                      </a:lnTo>
                      <a:lnTo>
                        <a:pt x="168" y="2"/>
                      </a:lnTo>
                      <a:lnTo>
                        <a:pt x="158" y="0"/>
                      </a:lnTo>
                      <a:lnTo>
                        <a:pt x="147" y="4"/>
                      </a:lnTo>
                      <a:lnTo>
                        <a:pt x="147" y="4"/>
                      </a:lnTo>
                      <a:close/>
                      <a:moveTo>
                        <a:pt x="87" y="222"/>
                      </a:moveTo>
                      <a:lnTo>
                        <a:pt x="87" y="222"/>
                      </a:lnTo>
                      <a:lnTo>
                        <a:pt x="80" y="209"/>
                      </a:lnTo>
                      <a:lnTo>
                        <a:pt x="78" y="196"/>
                      </a:lnTo>
                      <a:lnTo>
                        <a:pt x="78" y="196"/>
                      </a:lnTo>
                      <a:lnTo>
                        <a:pt x="80" y="177"/>
                      </a:lnTo>
                      <a:lnTo>
                        <a:pt x="85" y="159"/>
                      </a:lnTo>
                      <a:lnTo>
                        <a:pt x="91" y="144"/>
                      </a:lnTo>
                      <a:lnTo>
                        <a:pt x="102" y="129"/>
                      </a:lnTo>
                      <a:lnTo>
                        <a:pt x="102" y="129"/>
                      </a:lnTo>
                      <a:lnTo>
                        <a:pt x="93" y="175"/>
                      </a:lnTo>
                      <a:lnTo>
                        <a:pt x="87" y="222"/>
                      </a:lnTo>
                      <a:lnTo>
                        <a:pt x="87" y="2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43" name="Freeform 283"/>
                <p:cNvSpPr>
                  <a:spLocks/>
                </p:cNvSpPr>
                <p:nvPr/>
              </p:nvSpPr>
              <p:spPr bwMode="auto">
                <a:xfrm>
                  <a:off x="862013" y="5865813"/>
                  <a:ext cx="95250" cy="152400"/>
                </a:xfrm>
                <a:custGeom>
                  <a:avLst/>
                  <a:gdLst>
                    <a:gd name="T0" fmla="*/ 52 w 119"/>
                    <a:gd name="T1" fmla="*/ 193 h 193"/>
                    <a:gd name="T2" fmla="*/ 52 w 119"/>
                    <a:gd name="T3" fmla="*/ 193 h 193"/>
                    <a:gd name="T4" fmla="*/ 65 w 119"/>
                    <a:gd name="T5" fmla="*/ 193 h 193"/>
                    <a:gd name="T6" fmla="*/ 76 w 119"/>
                    <a:gd name="T7" fmla="*/ 189 h 193"/>
                    <a:gd name="T8" fmla="*/ 85 w 119"/>
                    <a:gd name="T9" fmla="*/ 185 h 193"/>
                    <a:gd name="T10" fmla="*/ 95 w 119"/>
                    <a:gd name="T11" fmla="*/ 178 h 193"/>
                    <a:gd name="T12" fmla="*/ 102 w 119"/>
                    <a:gd name="T13" fmla="*/ 170 h 193"/>
                    <a:gd name="T14" fmla="*/ 108 w 119"/>
                    <a:gd name="T15" fmla="*/ 161 h 193"/>
                    <a:gd name="T16" fmla="*/ 112 w 119"/>
                    <a:gd name="T17" fmla="*/ 150 h 193"/>
                    <a:gd name="T18" fmla="*/ 115 w 119"/>
                    <a:gd name="T19" fmla="*/ 137 h 193"/>
                    <a:gd name="T20" fmla="*/ 119 w 119"/>
                    <a:gd name="T21" fmla="*/ 64 h 193"/>
                    <a:gd name="T22" fmla="*/ 119 w 119"/>
                    <a:gd name="T23" fmla="*/ 64 h 193"/>
                    <a:gd name="T24" fmla="*/ 119 w 119"/>
                    <a:gd name="T25" fmla="*/ 53 h 193"/>
                    <a:gd name="T26" fmla="*/ 117 w 119"/>
                    <a:gd name="T27" fmla="*/ 40 h 193"/>
                    <a:gd name="T28" fmla="*/ 113 w 119"/>
                    <a:gd name="T29" fmla="*/ 30 h 193"/>
                    <a:gd name="T30" fmla="*/ 106 w 119"/>
                    <a:gd name="T31" fmla="*/ 21 h 193"/>
                    <a:gd name="T32" fmla="*/ 99 w 119"/>
                    <a:gd name="T33" fmla="*/ 13 h 193"/>
                    <a:gd name="T34" fmla="*/ 89 w 119"/>
                    <a:gd name="T35" fmla="*/ 6 h 193"/>
                    <a:gd name="T36" fmla="*/ 78 w 119"/>
                    <a:gd name="T37" fmla="*/ 2 h 193"/>
                    <a:gd name="T38" fmla="*/ 67 w 119"/>
                    <a:gd name="T39" fmla="*/ 0 h 193"/>
                    <a:gd name="T40" fmla="*/ 67 w 119"/>
                    <a:gd name="T41" fmla="*/ 0 h 193"/>
                    <a:gd name="T42" fmla="*/ 56 w 119"/>
                    <a:gd name="T43" fmla="*/ 0 h 193"/>
                    <a:gd name="T44" fmla="*/ 44 w 119"/>
                    <a:gd name="T45" fmla="*/ 2 h 193"/>
                    <a:gd name="T46" fmla="*/ 33 w 119"/>
                    <a:gd name="T47" fmla="*/ 8 h 193"/>
                    <a:gd name="T48" fmla="*/ 24 w 119"/>
                    <a:gd name="T49" fmla="*/ 13 h 193"/>
                    <a:gd name="T50" fmla="*/ 16 w 119"/>
                    <a:gd name="T51" fmla="*/ 23 h 193"/>
                    <a:gd name="T52" fmla="*/ 11 w 119"/>
                    <a:gd name="T53" fmla="*/ 32 h 193"/>
                    <a:gd name="T54" fmla="*/ 7 w 119"/>
                    <a:gd name="T55" fmla="*/ 43 h 193"/>
                    <a:gd name="T56" fmla="*/ 5 w 119"/>
                    <a:gd name="T57" fmla="*/ 54 h 193"/>
                    <a:gd name="T58" fmla="*/ 0 w 119"/>
                    <a:gd name="T59" fmla="*/ 129 h 193"/>
                    <a:gd name="T60" fmla="*/ 0 w 119"/>
                    <a:gd name="T61" fmla="*/ 129 h 193"/>
                    <a:gd name="T62" fmla="*/ 0 w 119"/>
                    <a:gd name="T63" fmla="*/ 140 h 193"/>
                    <a:gd name="T64" fmla="*/ 1 w 119"/>
                    <a:gd name="T65" fmla="*/ 151 h 193"/>
                    <a:gd name="T66" fmla="*/ 7 w 119"/>
                    <a:gd name="T67" fmla="*/ 163 h 193"/>
                    <a:gd name="T68" fmla="*/ 13 w 119"/>
                    <a:gd name="T69" fmla="*/ 172 h 193"/>
                    <a:gd name="T70" fmla="*/ 20 w 119"/>
                    <a:gd name="T71" fmla="*/ 179 h 193"/>
                    <a:gd name="T72" fmla="*/ 29 w 119"/>
                    <a:gd name="T73" fmla="*/ 187 h 193"/>
                    <a:gd name="T74" fmla="*/ 41 w 119"/>
                    <a:gd name="T75" fmla="*/ 191 h 193"/>
                    <a:gd name="T76" fmla="*/ 52 w 119"/>
                    <a:gd name="T77" fmla="*/ 193 h 193"/>
                    <a:gd name="T78" fmla="*/ 52 w 119"/>
                    <a:gd name="T79" fmla="*/ 193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9" h="193">
                      <a:moveTo>
                        <a:pt x="52" y="193"/>
                      </a:moveTo>
                      <a:lnTo>
                        <a:pt x="52" y="193"/>
                      </a:lnTo>
                      <a:lnTo>
                        <a:pt x="65" y="193"/>
                      </a:lnTo>
                      <a:lnTo>
                        <a:pt x="76" y="189"/>
                      </a:lnTo>
                      <a:lnTo>
                        <a:pt x="85" y="185"/>
                      </a:lnTo>
                      <a:lnTo>
                        <a:pt x="95" y="178"/>
                      </a:lnTo>
                      <a:lnTo>
                        <a:pt x="102" y="170"/>
                      </a:lnTo>
                      <a:lnTo>
                        <a:pt x="108" y="161"/>
                      </a:lnTo>
                      <a:lnTo>
                        <a:pt x="112" y="150"/>
                      </a:lnTo>
                      <a:lnTo>
                        <a:pt x="115" y="137"/>
                      </a:lnTo>
                      <a:lnTo>
                        <a:pt x="119" y="64"/>
                      </a:lnTo>
                      <a:lnTo>
                        <a:pt x="119" y="64"/>
                      </a:lnTo>
                      <a:lnTo>
                        <a:pt x="119" y="53"/>
                      </a:lnTo>
                      <a:lnTo>
                        <a:pt x="117" y="40"/>
                      </a:lnTo>
                      <a:lnTo>
                        <a:pt x="113" y="30"/>
                      </a:lnTo>
                      <a:lnTo>
                        <a:pt x="106" y="21"/>
                      </a:lnTo>
                      <a:lnTo>
                        <a:pt x="99" y="13"/>
                      </a:lnTo>
                      <a:lnTo>
                        <a:pt x="89" y="6"/>
                      </a:lnTo>
                      <a:lnTo>
                        <a:pt x="78" y="2"/>
                      </a:lnTo>
                      <a:lnTo>
                        <a:pt x="67" y="0"/>
                      </a:lnTo>
                      <a:lnTo>
                        <a:pt x="67" y="0"/>
                      </a:lnTo>
                      <a:lnTo>
                        <a:pt x="56" y="0"/>
                      </a:lnTo>
                      <a:lnTo>
                        <a:pt x="44" y="2"/>
                      </a:lnTo>
                      <a:lnTo>
                        <a:pt x="33" y="8"/>
                      </a:lnTo>
                      <a:lnTo>
                        <a:pt x="24" y="13"/>
                      </a:lnTo>
                      <a:lnTo>
                        <a:pt x="16" y="23"/>
                      </a:lnTo>
                      <a:lnTo>
                        <a:pt x="11" y="32"/>
                      </a:lnTo>
                      <a:lnTo>
                        <a:pt x="7" y="43"/>
                      </a:lnTo>
                      <a:lnTo>
                        <a:pt x="5" y="54"/>
                      </a:lnTo>
                      <a:lnTo>
                        <a:pt x="0" y="129"/>
                      </a:lnTo>
                      <a:lnTo>
                        <a:pt x="0" y="129"/>
                      </a:lnTo>
                      <a:lnTo>
                        <a:pt x="0" y="140"/>
                      </a:lnTo>
                      <a:lnTo>
                        <a:pt x="1" y="151"/>
                      </a:lnTo>
                      <a:lnTo>
                        <a:pt x="7" y="163"/>
                      </a:lnTo>
                      <a:lnTo>
                        <a:pt x="13" y="172"/>
                      </a:lnTo>
                      <a:lnTo>
                        <a:pt x="20" y="179"/>
                      </a:lnTo>
                      <a:lnTo>
                        <a:pt x="29" y="187"/>
                      </a:lnTo>
                      <a:lnTo>
                        <a:pt x="41" y="191"/>
                      </a:lnTo>
                      <a:lnTo>
                        <a:pt x="52" y="193"/>
                      </a:lnTo>
                      <a:lnTo>
                        <a:pt x="52" y="19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44" name="Freeform 284"/>
                <p:cNvSpPr>
                  <a:spLocks/>
                </p:cNvSpPr>
                <p:nvPr/>
              </p:nvSpPr>
              <p:spPr bwMode="auto">
                <a:xfrm>
                  <a:off x="1277938" y="5865813"/>
                  <a:ext cx="96838" cy="152400"/>
                </a:xfrm>
                <a:custGeom>
                  <a:avLst/>
                  <a:gdLst>
                    <a:gd name="T0" fmla="*/ 67 w 121"/>
                    <a:gd name="T1" fmla="*/ 193 h 193"/>
                    <a:gd name="T2" fmla="*/ 67 w 121"/>
                    <a:gd name="T3" fmla="*/ 193 h 193"/>
                    <a:gd name="T4" fmla="*/ 80 w 121"/>
                    <a:gd name="T5" fmla="*/ 191 h 193"/>
                    <a:gd name="T6" fmla="*/ 90 w 121"/>
                    <a:gd name="T7" fmla="*/ 187 h 193"/>
                    <a:gd name="T8" fmla="*/ 99 w 121"/>
                    <a:gd name="T9" fmla="*/ 179 h 193"/>
                    <a:gd name="T10" fmla="*/ 108 w 121"/>
                    <a:gd name="T11" fmla="*/ 172 h 193"/>
                    <a:gd name="T12" fmla="*/ 114 w 121"/>
                    <a:gd name="T13" fmla="*/ 163 h 193"/>
                    <a:gd name="T14" fmla="*/ 117 w 121"/>
                    <a:gd name="T15" fmla="*/ 151 h 193"/>
                    <a:gd name="T16" fmla="*/ 121 w 121"/>
                    <a:gd name="T17" fmla="*/ 140 h 193"/>
                    <a:gd name="T18" fmla="*/ 121 w 121"/>
                    <a:gd name="T19" fmla="*/ 129 h 193"/>
                    <a:gd name="T20" fmla="*/ 116 w 121"/>
                    <a:gd name="T21" fmla="*/ 54 h 193"/>
                    <a:gd name="T22" fmla="*/ 116 w 121"/>
                    <a:gd name="T23" fmla="*/ 54 h 193"/>
                    <a:gd name="T24" fmla="*/ 114 w 121"/>
                    <a:gd name="T25" fmla="*/ 43 h 193"/>
                    <a:gd name="T26" fmla="*/ 108 w 121"/>
                    <a:gd name="T27" fmla="*/ 32 h 193"/>
                    <a:gd name="T28" fmla="*/ 103 w 121"/>
                    <a:gd name="T29" fmla="*/ 23 h 193"/>
                    <a:gd name="T30" fmla="*/ 95 w 121"/>
                    <a:gd name="T31" fmla="*/ 13 h 193"/>
                    <a:gd name="T32" fmla="*/ 86 w 121"/>
                    <a:gd name="T33" fmla="*/ 8 h 193"/>
                    <a:gd name="T34" fmla="*/ 76 w 121"/>
                    <a:gd name="T35" fmla="*/ 2 h 193"/>
                    <a:gd name="T36" fmla="*/ 65 w 121"/>
                    <a:gd name="T37" fmla="*/ 0 h 193"/>
                    <a:gd name="T38" fmla="*/ 52 w 121"/>
                    <a:gd name="T39" fmla="*/ 0 h 193"/>
                    <a:gd name="T40" fmla="*/ 52 w 121"/>
                    <a:gd name="T41" fmla="*/ 0 h 193"/>
                    <a:gd name="T42" fmla="*/ 41 w 121"/>
                    <a:gd name="T43" fmla="*/ 2 h 193"/>
                    <a:gd name="T44" fmla="*/ 30 w 121"/>
                    <a:gd name="T45" fmla="*/ 6 h 193"/>
                    <a:gd name="T46" fmla="*/ 20 w 121"/>
                    <a:gd name="T47" fmla="*/ 13 h 193"/>
                    <a:gd name="T48" fmla="*/ 13 w 121"/>
                    <a:gd name="T49" fmla="*/ 21 h 193"/>
                    <a:gd name="T50" fmla="*/ 7 w 121"/>
                    <a:gd name="T51" fmla="*/ 30 h 193"/>
                    <a:gd name="T52" fmla="*/ 4 w 121"/>
                    <a:gd name="T53" fmla="*/ 40 h 193"/>
                    <a:gd name="T54" fmla="*/ 0 w 121"/>
                    <a:gd name="T55" fmla="*/ 53 h 193"/>
                    <a:gd name="T56" fmla="*/ 0 w 121"/>
                    <a:gd name="T57" fmla="*/ 64 h 193"/>
                    <a:gd name="T58" fmla="*/ 6 w 121"/>
                    <a:gd name="T59" fmla="*/ 137 h 193"/>
                    <a:gd name="T60" fmla="*/ 6 w 121"/>
                    <a:gd name="T61" fmla="*/ 137 h 193"/>
                    <a:gd name="T62" fmla="*/ 7 w 121"/>
                    <a:gd name="T63" fmla="*/ 150 h 193"/>
                    <a:gd name="T64" fmla="*/ 11 w 121"/>
                    <a:gd name="T65" fmla="*/ 161 h 193"/>
                    <a:gd name="T66" fmla="*/ 17 w 121"/>
                    <a:gd name="T67" fmla="*/ 170 h 193"/>
                    <a:gd name="T68" fmla="*/ 26 w 121"/>
                    <a:gd name="T69" fmla="*/ 178 h 193"/>
                    <a:gd name="T70" fmla="*/ 34 w 121"/>
                    <a:gd name="T71" fmla="*/ 185 h 193"/>
                    <a:gd name="T72" fmla="*/ 45 w 121"/>
                    <a:gd name="T73" fmla="*/ 189 h 193"/>
                    <a:gd name="T74" fmla="*/ 56 w 121"/>
                    <a:gd name="T75" fmla="*/ 193 h 193"/>
                    <a:gd name="T76" fmla="*/ 67 w 121"/>
                    <a:gd name="T77" fmla="*/ 193 h 193"/>
                    <a:gd name="T78" fmla="*/ 67 w 121"/>
                    <a:gd name="T79" fmla="*/ 193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1" h="193">
                      <a:moveTo>
                        <a:pt x="67" y="193"/>
                      </a:moveTo>
                      <a:lnTo>
                        <a:pt x="67" y="193"/>
                      </a:lnTo>
                      <a:lnTo>
                        <a:pt x="80" y="191"/>
                      </a:lnTo>
                      <a:lnTo>
                        <a:pt x="90" y="187"/>
                      </a:lnTo>
                      <a:lnTo>
                        <a:pt x="99" y="179"/>
                      </a:lnTo>
                      <a:lnTo>
                        <a:pt x="108" y="172"/>
                      </a:lnTo>
                      <a:lnTo>
                        <a:pt x="114" y="163"/>
                      </a:lnTo>
                      <a:lnTo>
                        <a:pt x="117" y="151"/>
                      </a:lnTo>
                      <a:lnTo>
                        <a:pt x="121" y="140"/>
                      </a:lnTo>
                      <a:lnTo>
                        <a:pt x="121" y="129"/>
                      </a:lnTo>
                      <a:lnTo>
                        <a:pt x="116" y="54"/>
                      </a:lnTo>
                      <a:lnTo>
                        <a:pt x="116" y="54"/>
                      </a:lnTo>
                      <a:lnTo>
                        <a:pt x="114" y="43"/>
                      </a:lnTo>
                      <a:lnTo>
                        <a:pt x="108" y="32"/>
                      </a:lnTo>
                      <a:lnTo>
                        <a:pt x="103" y="23"/>
                      </a:lnTo>
                      <a:lnTo>
                        <a:pt x="95" y="13"/>
                      </a:lnTo>
                      <a:lnTo>
                        <a:pt x="86" y="8"/>
                      </a:lnTo>
                      <a:lnTo>
                        <a:pt x="76" y="2"/>
                      </a:lnTo>
                      <a:lnTo>
                        <a:pt x="65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41" y="2"/>
                      </a:lnTo>
                      <a:lnTo>
                        <a:pt x="30" y="6"/>
                      </a:lnTo>
                      <a:lnTo>
                        <a:pt x="20" y="13"/>
                      </a:lnTo>
                      <a:lnTo>
                        <a:pt x="13" y="21"/>
                      </a:lnTo>
                      <a:lnTo>
                        <a:pt x="7" y="30"/>
                      </a:lnTo>
                      <a:lnTo>
                        <a:pt x="4" y="40"/>
                      </a:lnTo>
                      <a:lnTo>
                        <a:pt x="0" y="53"/>
                      </a:lnTo>
                      <a:lnTo>
                        <a:pt x="0" y="64"/>
                      </a:lnTo>
                      <a:lnTo>
                        <a:pt x="6" y="137"/>
                      </a:lnTo>
                      <a:lnTo>
                        <a:pt x="6" y="137"/>
                      </a:lnTo>
                      <a:lnTo>
                        <a:pt x="7" y="150"/>
                      </a:lnTo>
                      <a:lnTo>
                        <a:pt x="11" y="161"/>
                      </a:lnTo>
                      <a:lnTo>
                        <a:pt x="17" y="170"/>
                      </a:lnTo>
                      <a:lnTo>
                        <a:pt x="26" y="178"/>
                      </a:lnTo>
                      <a:lnTo>
                        <a:pt x="34" y="185"/>
                      </a:lnTo>
                      <a:lnTo>
                        <a:pt x="45" y="189"/>
                      </a:lnTo>
                      <a:lnTo>
                        <a:pt x="56" y="193"/>
                      </a:lnTo>
                      <a:lnTo>
                        <a:pt x="67" y="193"/>
                      </a:lnTo>
                      <a:lnTo>
                        <a:pt x="67" y="19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</p:grpSp>
          <p:grpSp>
            <p:nvGrpSpPr>
              <p:cNvPr id="4" name="그룹 34"/>
              <p:cNvGrpSpPr/>
              <p:nvPr/>
            </p:nvGrpSpPr>
            <p:grpSpPr>
              <a:xfrm>
                <a:off x="9765163" y="1426967"/>
                <a:ext cx="855320" cy="553748"/>
                <a:chOff x="14482836" y="4593351"/>
                <a:chExt cx="1044575" cy="676276"/>
              </a:xfrm>
            </p:grpSpPr>
            <p:sp>
              <p:nvSpPr>
                <p:cNvPr id="33" name="Freeform 34"/>
                <p:cNvSpPr>
                  <a:spLocks/>
                </p:cNvSpPr>
                <p:nvPr/>
              </p:nvSpPr>
              <p:spPr bwMode="auto">
                <a:xfrm>
                  <a:off x="14682861" y="4917201"/>
                  <a:ext cx="642938" cy="328613"/>
                </a:xfrm>
                <a:custGeom>
                  <a:avLst/>
                  <a:gdLst>
                    <a:gd name="T0" fmla="*/ 405 w 810"/>
                    <a:gd name="T1" fmla="*/ 180 h 412"/>
                    <a:gd name="T2" fmla="*/ 0 w 810"/>
                    <a:gd name="T3" fmla="*/ 0 h 412"/>
                    <a:gd name="T4" fmla="*/ 0 w 810"/>
                    <a:gd name="T5" fmla="*/ 272 h 412"/>
                    <a:gd name="T6" fmla="*/ 0 w 810"/>
                    <a:gd name="T7" fmla="*/ 272 h 412"/>
                    <a:gd name="T8" fmla="*/ 7 w 810"/>
                    <a:gd name="T9" fmla="*/ 278 h 412"/>
                    <a:gd name="T10" fmla="*/ 29 w 810"/>
                    <a:gd name="T11" fmla="*/ 294 h 412"/>
                    <a:gd name="T12" fmla="*/ 45 w 810"/>
                    <a:gd name="T13" fmla="*/ 304 h 412"/>
                    <a:gd name="T14" fmla="*/ 65 w 810"/>
                    <a:gd name="T15" fmla="*/ 316 h 412"/>
                    <a:gd name="T16" fmla="*/ 87 w 810"/>
                    <a:gd name="T17" fmla="*/ 329 h 412"/>
                    <a:gd name="T18" fmla="*/ 112 w 810"/>
                    <a:gd name="T19" fmla="*/ 343 h 412"/>
                    <a:gd name="T20" fmla="*/ 140 w 810"/>
                    <a:gd name="T21" fmla="*/ 355 h 412"/>
                    <a:gd name="T22" fmla="*/ 171 w 810"/>
                    <a:gd name="T23" fmla="*/ 368 h 412"/>
                    <a:gd name="T24" fmla="*/ 204 w 810"/>
                    <a:gd name="T25" fmla="*/ 380 h 412"/>
                    <a:gd name="T26" fmla="*/ 239 w 810"/>
                    <a:gd name="T27" fmla="*/ 390 h 412"/>
                    <a:gd name="T28" fmla="*/ 278 w 810"/>
                    <a:gd name="T29" fmla="*/ 399 h 412"/>
                    <a:gd name="T30" fmla="*/ 318 w 810"/>
                    <a:gd name="T31" fmla="*/ 406 h 412"/>
                    <a:gd name="T32" fmla="*/ 339 w 810"/>
                    <a:gd name="T33" fmla="*/ 409 h 412"/>
                    <a:gd name="T34" fmla="*/ 361 w 810"/>
                    <a:gd name="T35" fmla="*/ 410 h 412"/>
                    <a:gd name="T36" fmla="*/ 383 w 810"/>
                    <a:gd name="T37" fmla="*/ 411 h 412"/>
                    <a:gd name="T38" fmla="*/ 405 w 810"/>
                    <a:gd name="T39" fmla="*/ 412 h 412"/>
                    <a:gd name="T40" fmla="*/ 405 w 810"/>
                    <a:gd name="T41" fmla="*/ 412 h 412"/>
                    <a:gd name="T42" fmla="*/ 427 w 810"/>
                    <a:gd name="T43" fmla="*/ 411 h 412"/>
                    <a:gd name="T44" fmla="*/ 449 w 810"/>
                    <a:gd name="T45" fmla="*/ 410 h 412"/>
                    <a:gd name="T46" fmla="*/ 471 w 810"/>
                    <a:gd name="T47" fmla="*/ 409 h 412"/>
                    <a:gd name="T48" fmla="*/ 492 w 810"/>
                    <a:gd name="T49" fmla="*/ 406 h 412"/>
                    <a:gd name="T50" fmla="*/ 531 w 810"/>
                    <a:gd name="T51" fmla="*/ 399 h 412"/>
                    <a:gd name="T52" fmla="*/ 570 w 810"/>
                    <a:gd name="T53" fmla="*/ 390 h 412"/>
                    <a:gd name="T54" fmla="*/ 605 w 810"/>
                    <a:gd name="T55" fmla="*/ 380 h 412"/>
                    <a:gd name="T56" fmla="*/ 639 w 810"/>
                    <a:gd name="T57" fmla="*/ 368 h 412"/>
                    <a:gd name="T58" fmla="*/ 670 w 810"/>
                    <a:gd name="T59" fmla="*/ 355 h 412"/>
                    <a:gd name="T60" fmla="*/ 698 w 810"/>
                    <a:gd name="T61" fmla="*/ 343 h 412"/>
                    <a:gd name="T62" fmla="*/ 724 w 810"/>
                    <a:gd name="T63" fmla="*/ 329 h 412"/>
                    <a:gd name="T64" fmla="*/ 746 w 810"/>
                    <a:gd name="T65" fmla="*/ 316 h 412"/>
                    <a:gd name="T66" fmla="*/ 765 w 810"/>
                    <a:gd name="T67" fmla="*/ 304 h 412"/>
                    <a:gd name="T68" fmla="*/ 782 w 810"/>
                    <a:gd name="T69" fmla="*/ 294 h 412"/>
                    <a:gd name="T70" fmla="*/ 804 w 810"/>
                    <a:gd name="T71" fmla="*/ 278 h 412"/>
                    <a:gd name="T72" fmla="*/ 810 w 810"/>
                    <a:gd name="T73" fmla="*/ 272 h 412"/>
                    <a:gd name="T74" fmla="*/ 810 w 810"/>
                    <a:gd name="T75" fmla="*/ 0 h 412"/>
                    <a:gd name="T76" fmla="*/ 405 w 810"/>
                    <a:gd name="T77" fmla="*/ 180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10" h="412">
                      <a:moveTo>
                        <a:pt x="405" y="180"/>
                      </a:moveTo>
                      <a:lnTo>
                        <a:pt x="0" y="0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7" y="278"/>
                      </a:lnTo>
                      <a:lnTo>
                        <a:pt x="29" y="294"/>
                      </a:lnTo>
                      <a:lnTo>
                        <a:pt x="45" y="304"/>
                      </a:lnTo>
                      <a:lnTo>
                        <a:pt x="65" y="316"/>
                      </a:lnTo>
                      <a:lnTo>
                        <a:pt x="87" y="329"/>
                      </a:lnTo>
                      <a:lnTo>
                        <a:pt x="112" y="343"/>
                      </a:lnTo>
                      <a:lnTo>
                        <a:pt x="140" y="355"/>
                      </a:lnTo>
                      <a:lnTo>
                        <a:pt x="171" y="368"/>
                      </a:lnTo>
                      <a:lnTo>
                        <a:pt x="204" y="380"/>
                      </a:lnTo>
                      <a:lnTo>
                        <a:pt x="239" y="390"/>
                      </a:lnTo>
                      <a:lnTo>
                        <a:pt x="278" y="399"/>
                      </a:lnTo>
                      <a:lnTo>
                        <a:pt x="318" y="406"/>
                      </a:lnTo>
                      <a:lnTo>
                        <a:pt x="339" y="409"/>
                      </a:lnTo>
                      <a:lnTo>
                        <a:pt x="361" y="410"/>
                      </a:lnTo>
                      <a:lnTo>
                        <a:pt x="383" y="411"/>
                      </a:lnTo>
                      <a:lnTo>
                        <a:pt x="405" y="412"/>
                      </a:lnTo>
                      <a:lnTo>
                        <a:pt x="405" y="412"/>
                      </a:lnTo>
                      <a:lnTo>
                        <a:pt x="427" y="411"/>
                      </a:lnTo>
                      <a:lnTo>
                        <a:pt x="449" y="410"/>
                      </a:lnTo>
                      <a:lnTo>
                        <a:pt x="471" y="409"/>
                      </a:lnTo>
                      <a:lnTo>
                        <a:pt x="492" y="406"/>
                      </a:lnTo>
                      <a:lnTo>
                        <a:pt x="531" y="399"/>
                      </a:lnTo>
                      <a:lnTo>
                        <a:pt x="570" y="390"/>
                      </a:lnTo>
                      <a:lnTo>
                        <a:pt x="605" y="380"/>
                      </a:lnTo>
                      <a:lnTo>
                        <a:pt x="639" y="368"/>
                      </a:lnTo>
                      <a:lnTo>
                        <a:pt x="670" y="355"/>
                      </a:lnTo>
                      <a:lnTo>
                        <a:pt x="698" y="343"/>
                      </a:lnTo>
                      <a:lnTo>
                        <a:pt x="724" y="329"/>
                      </a:lnTo>
                      <a:lnTo>
                        <a:pt x="746" y="316"/>
                      </a:lnTo>
                      <a:lnTo>
                        <a:pt x="765" y="304"/>
                      </a:lnTo>
                      <a:lnTo>
                        <a:pt x="782" y="294"/>
                      </a:lnTo>
                      <a:lnTo>
                        <a:pt x="804" y="278"/>
                      </a:lnTo>
                      <a:lnTo>
                        <a:pt x="810" y="272"/>
                      </a:lnTo>
                      <a:lnTo>
                        <a:pt x="810" y="0"/>
                      </a:lnTo>
                      <a:lnTo>
                        <a:pt x="405" y="180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34" name="Freeform 35"/>
                <p:cNvSpPr>
                  <a:spLocks noEditPoints="1"/>
                </p:cNvSpPr>
                <p:nvPr/>
              </p:nvSpPr>
              <p:spPr bwMode="auto">
                <a:xfrm>
                  <a:off x="14657461" y="4893389"/>
                  <a:ext cx="693738" cy="376238"/>
                </a:xfrm>
                <a:custGeom>
                  <a:avLst/>
                  <a:gdLst>
                    <a:gd name="T0" fmla="*/ 438 w 875"/>
                    <a:gd name="T1" fmla="*/ 475 h 475"/>
                    <a:gd name="T2" fmla="*/ 392 w 875"/>
                    <a:gd name="T3" fmla="*/ 473 h 475"/>
                    <a:gd name="T4" fmla="*/ 348 w 875"/>
                    <a:gd name="T5" fmla="*/ 470 h 475"/>
                    <a:gd name="T6" fmla="*/ 267 w 875"/>
                    <a:gd name="T7" fmla="*/ 453 h 475"/>
                    <a:gd name="T8" fmla="*/ 195 w 875"/>
                    <a:gd name="T9" fmla="*/ 430 h 475"/>
                    <a:gd name="T10" fmla="*/ 133 w 875"/>
                    <a:gd name="T11" fmla="*/ 403 h 475"/>
                    <a:gd name="T12" fmla="*/ 84 w 875"/>
                    <a:gd name="T13" fmla="*/ 377 h 475"/>
                    <a:gd name="T14" fmla="*/ 47 w 875"/>
                    <a:gd name="T15" fmla="*/ 354 h 475"/>
                    <a:gd name="T16" fmla="*/ 12 w 875"/>
                    <a:gd name="T17" fmla="*/ 328 h 475"/>
                    <a:gd name="T18" fmla="*/ 7 w 875"/>
                    <a:gd name="T19" fmla="*/ 324 h 475"/>
                    <a:gd name="T20" fmla="*/ 1 w 875"/>
                    <a:gd name="T21" fmla="*/ 311 h 475"/>
                    <a:gd name="T22" fmla="*/ 0 w 875"/>
                    <a:gd name="T23" fmla="*/ 32 h 475"/>
                    <a:gd name="T24" fmla="*/ 1 w 875"/>
                    <a:gd name="T25" fmla="*/ 23 h 475"/>
                    <a:gd name="T26" fmla="*/ 9 w 875"/>
                    <a:gd name="T27" fmla="*/ 10 h 475"/>
                    <a:gd name="T28" fmla="*/ 15 w 875"/>
                    <a:gd name="T29" fmla="*/ 5 h 475"/>
                    <a:gd name="T30" fmla="*/ 29 w 875"/>
                    <a:gd name="T31" fmla="*/ 0 h 475"/>
                    <a:gd name="T32" fmla="*/ 45 w 875"/>
                    <a:gd name="T33" fmla="*/ 3 h 475"/>
                    <a:gd name="T34" fmla="*/ 831 w 875"/>
                    <a:gd name="T35" fmla="*/ 3 h 475"/>
                    <a:gd name="T36" fmla="*/ 839 w 875"/>
                    <a:gd name="T37" fmla="*/ 0 h 475"/>
                    <a:gd name="T38" fmla="*/ 854 w 875"/>
                    <a:gd name="T39" fmla="*/ 1 h 475"/>
                    <a:gd name="T40" fmla="*/ 861 w 875"/>
                    <a:gd name="T41" fmla="*/ 5 h 475"/>
                    <a:gd name="T42" fmla="*/ 871 w 875"/>
                    <a:gd name="T43" fmla="*/ 16 h 475"/>
                    <a:gd name="T44" fmla="*/ 875 w 875"/>
                    <a:gd name="T45" fmla="*/ 32 h 475"/>
                    <a:gd name="T46" fmla="*/ 875 w 875"/>
                    <a:gd name="T47" fmla="*/ 304 h 475"/>
                    <a:gd name="T48" fmla="*/ 872 w 875"/>
                    <a:gd name="T49" fmla="*/ 318 h 475"/>
                    <a:gd name="T50" fmla="*/ 864 w 875"/>
                    <a:gd name="T51" fmla="*/ 328 h 475"/>
                    <a:gd name="T52" fmla="*/ 854 w 875"/>
                    <a:gd name="T53" fmla="*/ 336 h 475"/>
                    <a:gd name="T54" fmla="*/ 812 w 875"/>
                    <a:gd name="T55" fmla="*/ 365 h 475"/>
                    <a:gd name="T56" fmla="*/ 768 w 875"/>
                    <a:gd name="T57" fmla="*/ 391 h 475"/>
                    <a:gd name="T58" fmla="*/ 713 w 875"/>
                    <a:gd name="T59" fmla="*/ 417 h 475"/>
                    <a:gd name="T60" fmla="*/ 645 w 875"/>
                    <a:gd name="T61" fmla="*/ 442 h 475"/>
                    <a:gd name="T62" fmla="*/ 569 w 875"/>
                    <a:gd name="T63" fmla="*/ 463 h 475"/>
                    <a:gd name="T64" fmla="*/ 506 w 875"/>
                    <a:gd name="T65" fmla="*/ 472 h 475"/>
                    <a:gd name="T66" fmla="*/ 461 w 875"/>
                    <a:gd name="T67" fmla="*/ 474 h 475"/>
                    <a:gd name="T68" fmla="*/ 438 w 875"/>
                    <a:gd name="T69" fmla="*/ 475 h 475"/>
                    <a:gd name="T70" fmla="*/ 64 w 875"/>
                    <a:gd name="T71" fmla="*/ 289 h 475"/>
                    <a:gd name="T72" fmla="*/ 111 w 875"/>
                    <a:gd name="T73" fmla="*/ 320 h 475"/>
                    <a:gd name="T74" fmla="*/ 148 w 875"/>
                    <a:gd name="T75" fmla="*/ 341 h 475"/>
                    <a:gd name="T76" fmla="*/ 194 w 875"/>
                    <a:gd name="T77" fmla="*/ 362 h 475"/>
                    <a:gd name="T78" fmla="*/ 246 w 875"/>
                    <a:gd name="T79" fmla="*/ 381 h 475"/>
                    <a:gd name="T80" fmla="*/ 304 w 875"/>
                    <a:gd name="T81" fmla="*/ 398 h 475"/>
                    <a:gd name="T82" fmla="*/ 369 w 875"/>
                    <a:gd name="T83" fmla="*/ 408 h 475"/>
                    <a:gd name="T84" fmla="*/ 438 w 875"/>
                    <a:gd name="T85" fmla="*/ 413 h 475"/>
                    <a:gd name="T86" fmla="*/ 473 w 875"/>
                    <a:gd name="T87" fmla="*/ 412 h 475"/>
                    <a:gd name="T88" fmla="*/ 540 w 875"/>
                    <a:gd name="T89" fmla="*/ 403 h 475"/>
                    <a:gd name="T90" fmla="*/ 603 w 875"/>
                    <a:gd name="T91" fmla="*/ 390 h 475"/>
                    <a:gd name="T92" fmla="*/ 657 w 875"/>
                    <a:gd name="T93" fmla="*/ 371 h 475"/>
                    <a:gd name="T94" fmla="*/ 706 w 875"/>
                    <a:gd name="T95" fmla="*/ 351 h 475"/>
                    <a:gd name="T96" fmla="*/ 746 w 875"/>
                    <a:gd name="T97" fmla="*/ 330 h 475"/>
                    <a:gd name="T98" fmla="*/ 793 w 875"/>
                    <a:gd name="T99" fmla="*/ 303 h 475"/>
                    <a:gd name="T100" fmla="*/ 812 w 875"/>
                    <a:gd name="T101" fmla="*/ 79 h 475"/>
                    <a:gd name="T102" fmla="*/ 451 w 875"/>
                    <a:gd name="T103" fmla="*/ 240 h 475"/>
                    <a:gd name="T104" fmla="*/ 438 w 875"/>
                    <a:gd name="T105" fmla="*/ 244 h 475"/>
                    <a:gd name="T106" fmla="*/ 425 w 875"/>
                    <a:gd name="T107" fmla="*/ 240 h 475"/>
                    <a:gd name="T108" fmla="*/ 64 w 875"/>
                    <a:gd name="T109" fmla="*/ 289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75" h="475">
                      <a:moveTo>
                        <a:pt x="438" y="475"/>
                      </a:moveTo>
                      <a:lnTo>
                        <a:pt x="438" y="475"/>
                      </a:lnTo>
                      <a:lnTo>
                        <a:pt x="415" y="474"/>
                      </a:lnTo>
                      <a:lnTo>
                        <a:pt x="392" y="473"/>
                      </a:lnTo>
                      <a:lnTo>
                        <a:pt x="370" y="472"/>
                      </a:lnTo>
                      <a:lnTo>
                        <a:pt x="348" y="470"/>
                      </a:lnTo>
                      <a:lnTo>
                        <a:pt x="306" y="463"/>
                      </a:lnTo>
                      <a:lnTo>
                        <a:pt x="267" y="453"/>
                      </a:lnTo>
                      <a:lnTo>
                        <a:pt x="230" y="442"/>
                      </a:lnTo>
                      <a:lnTo>
                        <a:pt x="195" y="430"/>
                      </a:lnTo>
                      <a:lnTo>
                        <a:pt x="164" y="417"/>
                      </a:lnTo>
                      <a:lnTo>
                        <a:pt x="133" y="403"/>
                      </a:lnTo>
                      <a:lnTo>
                        <a:pt x="108" y="391"/>
                      </a:lnTo>
                      <a:lnTo>
                        <a:pt x="84" y="377"/>
                      </a:lnTo>
                      <a:lnTo>
                        <a:pt x="64" y="365"/>
                      </a:lnTo>
                      <a:lnTo>
                        <a:pt x="47" y="354"/>
                      </a:lnTo>
                      <a:lnTo>
                        <a:pt x="22" y="336"/>
                      </a:lnTo>
                      <a:lnTo>
                        <a:pt x="12" y="328"/>
                      </a:lnTo>
                      <a:lnTo>
                        <a:pt x="12" y="328"/>
                      </a:lnTo>
                      <a:lnTo>
                        <a:pt x="7" y="324"/>
                      </a:lnTo>
                      <a:lnTo>
                        <a:pt x="4" y="318"/>
                      </a:lnTo>
                      <a:lnTo>
                        <a:pt x="1" y="311"/>
                      </a:lnTo>
                      <a:lnTo>
                        <a:pt x="0" y="304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1" y="23"/>
                      </a:lnTo>
                      <a:lnTo>
                        <a:pt x="5" y="16"/>
                      </a:lnTo>
                      <a:lnTo>
                        <a:pt x="9" y="10"/>
                      </a:lnTo>
                      <a:lnTo>
                        <a:pt x="15" y="5"/>
                      </a:lnTo>
                      <a:lnTo>
                        <a:pt x="15" y="5"/>
                      </a:lnTo>
                      <a:lnTo>
                        <a:pt x="22" y="1"/>
                      </a:lnTo>
                      <a:lnTo>
                        <a:pt x="29" y="0"/>
                      </a:lnTo>
                      <a:lnTo>
                        <a:pt x="37" y="0"/>
                      </a:lnTo>
                      <a:lnTo>
                        <a:pt x="45" y="3"/>
                      </a:lnTo>
                      <a:lnTo>
                        <a:pt x="438" y="178"/>
                      </a:lnTo>
                      <a:lnTo>
                        <a:pt x="831" y="3"/>
                      </a:lnTo>
                      <a:lnTo>
                        <a:pt x="831" y="3"/>
                      </a:lnTo>
                      <a:lnTo>
                        <a:pt x="839" y="0"/>
                      </a:lnTo>
                      <a:lnTo>
                        <a:pt x="846" y="0"/>
                      </a:lnTo>
                      <a:lnTo>
                        <a:pt x="854" y="1"/>
                      </a:lnTo>
                      <a:lnTo>
                        <a:pt x="861" y="5"/>
                      </a:lnTo>
                      <a:lnTo>
                        <a:pt x="861" y="5"/>
                      </a:lnTo>
                      <a:lnTo>
                        <a:pt x="867" y="10"/>
                      </a:lnTo>
                      <a:lnTo>
                        <a:pt x="871" y="16"/>
                      </a:lnTo>
                      <a:lnTo>
                        <a:pt x="874" y="23"/>
                      </a:lnTo>
                      <a:lnTo>
                        <a:pt x="875" y="32"/>
                      </a:lnTo>
                      <a:lnTo>
                        <a:pt x="875" y="304"/>
                      </a:lnTo>
                      <a:lnTo>
                        <a:pt x="875" y="304"/>
                      </a:lnTo>
                      <a:lnTo>
                        <a:pt x="875" y="311"/>
                      </a:lnTo>
                      <a:lnTo>
                        <a:pt x="872" y="318"/>
                      </a:lnTo>
                      <a:lnTo>
                        <a:pt x="869" y="324"/>
                      </a:lnTo>
                      <a:lnTo>
                        <a:pt x="864" y="328"/>
                      </a:lnTo>
                      <a:lnTo>
                        <a:pt x="864" y="328"/>
                      </a:lnTo>
                      <a:lnTo>
                        <a:pt x="854" y="336"/>
                      </a:lnTo>
                      <a:lnTo>
                        <a:pt x="830" y="354"/>
                      </a:lnTo>
                      <a:lnTo>
                        <a:pt x="812" y="365"/>
                      </a:lnTo>
                      <a:lnTo>
                        <a:pt x="791" y="377"/>
                      </a:lnTo>
                      <a:lnTo>
                        <a:pt x="768" y="391"/>
                      </a:lnTo>
                      <a:lnTo>
                        <a:pt x="742" y="403"/>
                      </a:lnTo>
                      <a:lnTo>
                        <a:pt x="713" y="417"/>
                      </a:lnTo>
                      <a:lnTo>
                        <a:pt x="680" y="430"/>
                      </a:lnTo>
                      <a:lnTo>
                        <a:pt x="645" y="442"/>
                      </a:lnTo>
                      <a:lnTo>
                        <a:pt x="608" y="453"/>
                      </a:lnTo>
                      <a:lnTo>
                        <a:pt x="569" y="463"/>
                      </a:lnTo>
                      <a:lnTo>
                        <a:pt x="527" y="470"/>
                      </a:lnTo>
                      <a:lnTo>
                        <a:pt x="506" y="472"/>
                      </a:lnTo>
                      <a:lnTo>
                        <a:pt x="483" y="473"/>
                      </a:lnTo>
                      <a:lnTo>
                        <a:pt x="461" y="474"/>
                      </a:lnTo>
                      <a:lnTo>
                        <a:pt x="438" y="475"/>
                      </a:lnTo>
                      <a:lnTo>
                        <a:pt x="438" y="475"/>
                      </a:lnTo>
                      <a:close/>
                      <a:moveTo>
                        <a:pt x="64" y="289"/>
                      </a:moveTo>
                      <a:lnTo>
                        <a:pt x="64" y="289"/>
                      </a:lnTo>
                      <a:lnTo>
                        <a:pt x="84" y="303"/>
                      </a:lnTo>
                      <a:lnTo>
                        <a:pt x="111" y="320"/>
                      </a:lnTo>
                      <a:lnTo>
                        <a:pt x="129" y="330"/>
                      </a:lnTo>
                      <a:lnTo>
                        <a:pt x="148" y="341"/>
                      </a:lnTo>
                      <a:lnTo>
                        <a:pt x="171" y="351"/>
                      </a:lnTo>
                      <a:lnTo>
                        <a:pt x="194" y="362"/>
                      </a:lnTo>
                      <a:lnTo>
                        <a:pt x="219" y="371"/>
                      </a:lnTo>
                      <a:lnTo>
                        <a:pt x="246" y="381"/>
                      </a:lnTo>
                      <a:lnTo>
                        <a:pt x="274" y="390"/>
                      </a:lnTo>
                      <a:lnTo>
                        <a:pt x="304" y="398"/>
                      </a:lnTo>
                      <a:lnTo>
                        <a:pt x="336" y="403"/>
                      </a:lnTo>
                      <a:lnTo>
                        <a:pt x="369" y="408"/>
                      </a:lnTo>
                      <a:lnTo>
                        <a:pt x="402" y="412"/>
                      </a:lnTo>
                      <a:lnTo>
                        <a:pt x="438" y="413"/>
                      </a:lnTo>
                      <a:lnTo>
                        <a:pt x="438" y="413"/>
                      </a:lnTo>
                      <a:lnTo>
                        <a:pt x="473" y="412"/>
                      </a:lnTo>
                      <a:lnTo>
                        <a:pt x="508" y="408"/>
                      </a:lnTo>
                      <a:lnTo>
                        <a:pt x="540" y="403"/>
                      </a:lnTo>
                      <a:lnTo>
                        <a:pt x="572" y="398"/>
                      </a:lnTo>
                      <a:lnTo>
                        <a:pt x="603" y="390"/>
                      </a:lnTo>
                      <a:lnTo>
                        <a:pt x="630" y="381"/>
                      </a:lnTo>
                      <a:lnTo>
                        <a:pt x="657" y="371"/>
                      </a:lnTo>
                      <a:lnTo>
                        <a:pt x="682" y="362"/>
                      </a:lnTo>
                      <a:lnTo>
                        <a:pt x="706" y="351"/>
                      </a:lnTo>
                      <a:lnTo>
                        <a:pt x="728" y="341"/>
                      </a:lnTo>
                      <a:lnTo>
                        <a:pt x="746" y="330"/>
                      </a:lnTo>
                      <a:lnTo>
                        <a:pt x="764" y="320"/>
                      </a:lnTo>
                      <a:lnTo>
                        <a:pt x="793" y="303"/>
                      </a:lnTo>
                      <a:lnTo>
                        <a:pt x="812" y="289"/>
                      </a:lnTo>
                      <a:lnTo>
                        <a:pt x="812" y="79"/>
                      </a:lnTo>
                      <a:lnTo>
                        <a:pt x="451" y="240"/>
                      </a:lnTo>
                      <a:lnTo>
                        <a:pt x="451" y="240"/>
                      </a:lnTo>
                      <a:lnTo>
                        <a:pt x="444" y="242"/>
                      </a:lnTo>
                      <a:lnTo>
                        <a:pt x="438" y="244"/>
                      </a:lnTo>
                      <a:lnTo>
                        <a:pt x="431" y="242"/>
                      </a:lnTo>
                      <a:lnTo>
                        <a:pt x="425" y="240"/>
                      </a:lnTo>
                      <a:lnTo>
                        <a:pt x="64" y="79"/>
                      </a:lnTo>
                      <a:lnTo>
                        <a:pt x="64" y="28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35" name="Freeform 36"/>
                <p:cNvSpPr>
                  <a:spLocks/>
                </p:cNvSpPr>
                <p:nvPr/>
              </p:nvSpPr>
              <p:spPr bwMode="auto">
                <a:xfrm>
                  <a:off x="14506649" y="4617164"/>
                  <a:ext cx="995363" cy="444500"/>
                </a:xfrm>
                <a:custGeom>
                  <a:avLst/>
                  <a:gdLst>
                    <a:gd name="T0" fmla="*/ 627 w 1254"/>
                    <a:gd name="T1" fmla="*/ 558 h 558"/>
                    <a:gd name="T2" fmla="*/ 0 w 1254"/>
                    <a:gd name="T3" fmla="*/ 279 h 558"/>
                    <a:gd name="T4" fmla="*/ 627 w 1254"/>
                    <a:gd name="T5" fmla="*/ 0 h 558"/>
                    <a:gd name="T6" fmla="*/ 1254 w 1254"/>
                    <a:gd name="T7" fmla="*/ 279 h 558"/>
                    <a:gd name="T8" fmla="*/ 627 w 1254"/>
                    <a:gd name="T9" fmla="*/ 558 h 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4" h="558">
                      <a:moveTo>
                        <a:pt x="627" y="558"/>
                      </a:moveTo>
                      <a:lnTo>
                        <a:pt x="0" y="279"/>
                      </a:lnTo>
                      <a:lnTo>
                        <a:pt x="627" y="0"/>
                      </a:lnTo>
                      <a:lnTo>
                        <a:pt x="1254" y="279"/>
                      </a:lnTo>
                      <a:lnTo>
                        <a:pt x="627" y="558"/>
                      </a:lnTo>
                      <a:close/>
                    </a:path>
                  </a:pathLst>
                </a:custGeom>
                <a:solidFill>
                  <a:srgbClr val="06A1C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36" name="Freeform 37"/>
                <p:cNvSpPr>
                  <a:spLocks noEditPoints="1"/>
                </p:cNvSpPr>
                <p:nvPr/>
              </p:nvSpPr>
              <p:spPr bwMode="auto">
                <a:xfrm>
                  <a:off x="14482836" y="4593351"/>
                  <a:ext cx="1044575" cy="492125"/>
                </a:xfrm>
                <a:custGeom>
                  <a:avLst/>
                  <a:gdLst>
                    <a:gd name="T0" fmla="*/ 658 w 1316"/>
                    <a:gd name="T1" fmla="*/ 621 h 621"/>
                    <a:gd name="T2" fmla="*/ 658 w 1316"/>
                    <a:gd name="T3" fmla="*/ 621 h 621"/>
                    <a:gd name="T4" fmla="*/ 651 w 1316"/>
                    <a:gd name="T5" fmla="*/ 619 h 621"/>
                    <a:gd name="T6" fmla="*/ 645 w 1316"/>
                    <a:gd name="T7" fmla="*/ 617 h 621"/>
                    <a:gd name="T8" fmla="*/ 19 w 1316"/>
                    <a:gd name="T9" fmla="*/ 339 h 621"/>
                    <a:gd name="T10" fmla="*/ 19 w 1316"/>
                    <a:gd name="T11" fmla="*/ 339 h 621"/>
                    <a:gd name="T12" fmla="*/ 11 w 1316"/>
                    <a:gd name="T13" fmla="*/ 333 h 621"/>
                    <a:gd name="T14" fmla="*/ 5 w 1316"/>
                    <a:gd name="T15" fmla="*/ 327 h 621"/>
                    <a:gd name="T16" fmla="*/ 1 w 1316"/>
                    <a:gd name="T17" fmla="*/ 319 h 621"/>
                    <a:gd name="T18" fmla="*/ 0 w 1316"/>
                    <a:gd name="T19" fmla="*/ 310 h 621"/>
                    <a:gd name="T20" fmla="*/ 0 w 1316"/>
                    <a:gd name="T21" fmla="*/ 310 h 621"/>
                    <a:gd name="T22" fmla="*/ 1 w 1316"/>
                    <a:gd name="T23" fmla="*/ 301 h 621"/>
                    <a:gd name="T24" fmla="*/ 5 w 1316"/>
                    <a:gd name="T25" fmla="*/ 293 h 621"/>
                    <a:gd name="T26" fmla="*/ 11 w 1316"/>
                    <a:gd name="T27" fmla="*/ 286 h 621"/>
                    <a:gd name="T28" fmla="*/ 19 w 1316"/>
                    <a:gd name="T29" fmla="*/ 281 h 621"/>
                    <a:gd name="T30" fmla="*/ 645 w 1316"/>
                    <a:gd name="T31" fmla="*/ 2 h 621"/>
                    <a:gd name="T32" fmla="*/ 645 w 1316"/>
                    <a:gd name="T33" fmla="*/ 2 h 621"/>
                    <a:gd name="T34" fmla="*/ 651 w 1316"/>
                    <a:gd name="T35" fmla="*/ 0 h 621"/>
                    <a:gd name="T36" fmla="*/ 658 w 1316"/>
                    <a:gd name="T37" fmla="*/ 0 h 621"/>
                    <a:gd name="T38" fmla="*/ 664 w 1316"/>
                    <a:gd name="T39" fmla="*/ 0 h 621"/>
                    <a:gd name="T40" fmla="*/ 671 w 1316"/>
                    <a:gd name="T41" fmla="*/ 2 h 621"/>
                    <a:gd name="T42" fmla="*/ 1297 w 1316"/>
                    <a:gd name="T43" fmla="*/ 281 h 621"/>
                    <a:gd name="T44" fmla="*/ 1297 w 1316"/>
                    <a:gd name="T45" fmla="*/ 281 h 621"/>
                    <a:gd name="T46" fmla="*/ 1304 w 1316"/>
                    <a:gd name="T47" fmla="*/ 286 h 621"/>
                    <a:gd name="T48" fmla="*/ 1310 w 1316"/>
                    <a:gd name="T49" fmla="*/ 293 h 621"/>
                    <a:gd name="T50" fmla="*/ 1315 w 1316"/>
                    <a:gd name="T51" fmla="*/ 301 h 621"/>
                    <a:gd name="T52" fmla="*/ 1316 w 1316"/>
                    <a:gd name="T53" fmla="*/ 310 h 621"/>
                    <a:gd name="T54" fmla="*/ 1316 w 1316"/>
                    <a:gd name="T55" fmla="*/ 310 h 621"/>
                    <a:gd name="T56" fmla="*/ 1315 w 1316"/>
                    <a:gd name="T57" fmla="*/ 319 h 621"/>
                    <a:gd name="T58" fmla="*/ 1310 w 1316"/>
                    <a:gd name="T59" fmla="*/ 327 h 621"/>
                    <a:gd name="T60" fmla="*/ 1304 w 1316"/>
                    <a:gd name="T61" fmla="*/ 333 h 621"/>
                    <a:gd name="T62" fmla="*/ 1297 w 1316"/>
                    <a:gd name="T63" fmla="*/ 339 h 621"/>
                    <a:gd name="T64" fmla="*/ 671 w 1316"/>
                    <a:gd name="T65" fmla="*/ 617 h 621"/>
                    <a:gd name="T66" fmla="*/ 671 w 1316"/>
                    <a:gd name="T67" fmla="*/ 617 h 621"/>
                    <a:gd name="T68" fmla="*/ 664 w 1316"/>
                    <a:gd name="T69" fmla="*/ 619 h 621"/>
                    <a:gd name="T70" fmla="*/ 658 w 1316"/>
                    <a:gd name="T71" fmla="*/ 621 h 621"/>
                    <a:gd name="T72" fmla="*/ 658 w 1316"/>
                    <a:gd name="T73" fmla="*/ 621 h 621"/>
                    <a:gd name="T74" fmla="*/ 109 w 1316"/>
                    <a:gd name="T75" fmla="*/ 310 h 621"/>
                    <a:gd name="T76" fmla="*/ 658 w 1316"/>
                    <a:gd name="T77" fmla="*/ 555 h 621"/>
                    <a:gd name="T78" fmla="*/ 1207 w 1316"/>
                    <a:gd name="T79" fmla="*/ 310 h 621"/>
                    <a:gd name="T80" fmla="*/ 658 w 1316"/>
                    <a:gd name="T81" fmla="*/ 66 h 621"/>
                    <a:gd name="T82" fmla="*/ 109 w 1316"/>
                    <a:gd name="T83" fmla="*/ 310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16" h="621">
                      <a:moveTo>
                        <a:pt x="658" y="621"/>
                      </a:moveTo>
                      <a:lnTo>
                        <a:pt x="658" y="621"/>
                      </a:lnTo>
                      <a:lnTo>
                        <a:pt x="651" y="619"/>
                      </a:lnTo>
                      <a:lnTo>
                        <a:pt x="645" y="617"/>
                      </a:lnTo>
                      <a:lnTo>
                        <a:pt x="19" y="339"/>
                      </a:lnTo>
                      <a:lnTo>
                        <a:pt x="19" y="339"/>
                      </a:lnTo>
                      <a:lnTo>
                        <a:pt x="11" y="333"/>
                      </a:lnTo>
                      <a:lnTo>
                        <a:pt x="5" y="327"/>
                      </a:lnTo>
                      <a:lnTo>
                        <a:pt x="1" y="319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1" y="301"/>
                      </a:lnTo>
                      <a:lnTo>
                        <a:pt x="5" y="293"/>
                      </a:lnTo>
                      <a:lnTo>
                        <a:pt x="11" y="286"/>
                      </a:lnTo>
                      <a:lnTo>
                        <a:pt x="19" y="281"/>
                      </a:lnTo>
                      <a:lnTo>
                        <a:pt x="645" y="2"/>
                      </a:lnTo>
                      <a:lnTo>
                        <a:pt x="645" y="2"/>
                      </a:lnTo>
                      <a:lnTo>
                        <a:pt x="651" y="0"/>
                      </a:lnTo>
                      <a:lnTo>
                        <a:pt x="658" y="0"/>
                      </a:lnTo>
                      <a:lnTo>
                        <a:pt x="664" y="0"/>
                      </a:lnTo>
                      <a:lnTo>
                        <a:pt x="671" y="2"/>
                      </a:lnTo>
                      <a:lnTo>
                        <a:pt x="1297" y="281"/>
                      </a:lnTo>
                      <a:lnTo>
                        <a:pt x="1297" y="281"/>
                      </a:lnTo>
                      <a:lnTo>
                        <a:pt x="1304" y="286"/>
                      </a:lnTo>
                      <a:lnTo>
                        <a:pt x="1310" y="293"/>
                      </a:lnTo>
                      <a:lnTo>
                        <a:pt x="1315" y="301"/>
                      </a:lnTo>
                      <a:lnTo>
                        <a:pt x="1316" y="310"/>
                      </a:lnTo>
                      <a:lnTo>
                        <a:pt x="1316" y="310"/>
                      </a:lnTo>
                      <a:lnTo>
                        <a:pt x="1315" y="319"/>
                      </a:lnTo>
                      <a:lnTo>
                        <a:pt x="1310" y="327"/>
                      </a:lnTo>
                      <a:lnTo>
                        <a:pt x="1304" y="333"/>
                      </a:lnTo>
                      <a:lnTo>
                        <a:pt x="1297" y="339"/>
                      </a:lnTo>
                      <a:lnTo>
                        <a:pt x="671" y="617"/>
                      </a:lnTo>
                      <a:lnTo>
                        <a:pt x="671" y="617"/>
                      </a:lnTo>
                      <a:lnTo>
                        <a:pt x="664" y="619"/>
                      </a:lnTo>
                      <a:lnTo>
                        <a:pt x="658" y="621"/>
                      </a:lnTo>
                      <a:lnTo>
                        <a:pt x="658" y="621"/>
                      </a:lnTo>
                      <a:close/>
                      <a:moveTo>
                        <a:pt x="109" y="310"/>
                      </a:moveTo>
                      <a:lnTo>
                        <a:pt x="658" y="555"/>
                      </a:lnTo>
                      <a:lnTo>
                        <a:pt x="1207" y="310"/>
                      </a:lnTo>
                      <a:lnTo>
                        <a:pt x="658" y="66"/>
                      </a:lnTo>
                      <a:lnTo>
                        <a:pt x="109" y="3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37" name="Freeform 38"/>
                <p:cNvSpPr>
                  <a:spLocks/>
                </p:cNvSpPr>
                <p:nvPr/>
              </p:nvSpPr>
              <p:spPr bwMode="auto">
                <a:xfrm>
                  <a:off x="14520936" y="4810839"/>
                  <a:ext cx="508000" cy="223838"/>
                </a:xfrm>
                <a:custGeom>
                  <a:avLst/>
                  <a:gdLst>
                    <a:gd name="T0" fmla="*/ 31 w 640"/>
                    <a:gd name="T1" fmla="*/ 283 h 283"/>
                    <a:gd name="T2" fmla="*/ 31 w 640"/>
                    <a:gd name="T3" fmla="*/ 283 h 283"/>
                    <a:gd name="T4" fmla="*/ 25 w 640"/>
                    <a:gd name="T5" fmla="*/ 282 h 283"/>
                    <a:gd name="T6" fmla="*/ 19 w 640"/>
                    <a:gd name="T7" fmla="*/ 281 h 283"/>
                    <a:gd name="T8" fmla="*/ 14 w 640"/>
                    <a:gd name="T9" fmla="*/ 277 h 283"/>
                    <a:gd name="T10" fmla="*/ 9 w 640"/>
                    <a:gd name="T11" fmla="*/ 274 h 283"/>
                    <a:gd name="T12" fmla="*/ 6 w 640"/>
                    <a:gd name="T13" fmla="*/ 269 h 283"/>
                    <a:gd name="T14" fmla="*/ 3 w 640"/>
                    <a:gd name="T15" fmla="*/ 263 h 283"/>
                    <a:gd name="T16" fmla="*/ 1 w 640"/>
                    <a:gd name="T17" fmla="*/ 257 h 283"/>
                    <a:gd name="T18" fmla="*/ 0 w 640"/>
                    <a:gd name="T19" fmla="*/ 252 h 283"/>
                    <a:gd name="T20" fmla="*/ 0 w 640"/>
                    <a:gd name="T21" fmla="*/ 31 h 283"/>
                    <a:gd name="T22" fmla="*/ 0 w 640"/>
                    <a:gd name="T23" fmla="*/ 31 h 283"/>
                    <a:gd name="T24" fmla="*/ 1 w 640"/>
                    <a:gd name="T25" fmla="*/ 26 h 283"/>
                    <a:gd name="T26" fmla="*/ 3 w 640"/>
                    <a:gd name="T27" fmla="*/ 20 h 283"/>
                    <a:gd name="T28" fmla="*/ 6 w 640"/>
                    <a:gd name="T29" fmla="*/ 14 h 283"/>
                    <a:gd name="T30" fmla="*/ 9 w 640"/>
                    <a:gd name="T31" fmla="*/ 9 h 283"/>
                    <a:gd name="T32" fmla="*/ 14 w 640"/>
                    <a:gd name="T33" fmla="*/ 6 h 283"/>
                    <a:gd name="T34" fmla="*/ 19 w 640"/>
                    <a:gd name="T35" fmla="*/ 2 h 283"/>
                    <a:gd name="T36" fmla="*/ 25 w 640"/>
                    <a:gd name="T37" fmla="*/ 1 h 283"/>
                    <a:gd name="T38" fmla="*/ 31 w 640"/>
                    <a:gd name="T39" fmla="*/ 0 h 283"/>
                    <a:gd name="T40" fmla="*/ 609 w 640"/>
                    <a:gd name="T41" fmla="*/ 0 h 283"/>
                    <a:gd name="T42" fmla="*/ 609 w 640"/>
                    <a:gd name="T43" fmla="*/ 0 h 283"/>
                    <a:gd name="T44" fmla="*/ 615 w 640"/>
                    <a:gd name="T45" fmla="*/ 1 h 283"/>
                    <a:gd name="T46" fmla="*/ 621 w 640"/>
                    <a:gd name="T47" fmla="*/ 2 h 283"/>
                    <a:gd name="T48" fmla="*/ 626 w 640"/>
                    <a:gd name="T49" fmla="*/ 6 h 283"/>
                    <a:gd name="T50" fmla="*/ 631 w 640"/>
                    <a:gd name="T51" fmla="*/ 9 h 283"/>
                    <a:gd name="T52" fmla="*/ 635 w 640"/>
                    <a:gd name="T53" fmla="*/ 14 h 283"/>
                    <a:gd name="T54" fmla="*/ 638 w 640"/>
                    <a:gd name="T55" fmla="*/ 20 h 283"/>
                    <a:gd name="T56" fmla="*/ 639 w 640"/>
                    <a:gd name="T57" fmla="*/ 26 h 283"/>
                    <a:gd name="T58" fmla="*/ 640 w 640"/>
                    <a:gd name="T59" fmla="*/ 31 h 283"/>
                    <a:gd name="T60" fmla="*/ 640 w 640"/>
                    <a:gd name="T61" fmla="*/ 31 h 283"/>
                    <a:gd name="T62" fmla="*/ 639 w 640"/>
                    <a:gd name="T63" fmla="*/ 38 h 283"/>
                    <a:gd name="T64" fmla="*/ 638 w 640"/>
                    <a:gd name="T65" fmla="*/ 44 h 283"/>
                    <a:gd name="T66" fmla="*/ 635 w 640"/>
                    <a:gd name="T67" fmla="*/ 49 h 283"/>
                    <a:gd name="T68" fmla="*/ 631 w 640"/>
                    <a:gd name="T69" fmla="*/ 53 h 283"/>
                    <a:gd name="T70" fmla="*/ 626 w 640"/>
                    <a:gd name="T71" fmla="*/ 58 h 283"/>
                    <a:gd name="T72" fmla="*/ 621 w 640"/>
                    <a:gd name="T73" fmla="*/ 60 h 283"/>
                    <a:gd name="T74" fmla="*/ 615 w 640"/>
                    <a:gd name="T75" fmla="*/ 63 h 283"/>
                    <a:gd name="T76" fmla="*/ 609 w 640"/>
                    <a:gd name="T77" fmla="*/ 63 h 283"/>
                    <a:gd name="T78" fmla="*/ 64 w 640"/>
                    <a:gd name="T79" fmla="*/ 63 h 283"/>
                    <a:gd name="T80" fmla="*/ 64 w 640"/>
                    <a:gd name="T81" fmla="*/ 252 h 283"/>
                    <a:gd name="T82" fmla="*/ 64 w 640"/>
                    <a:gd name="T83" fmla="*/ 252 h 283"/>
                    <a:gd name="T84" fmla="*/ 62 w 640"/>
                    <a:gd name="T85" fmla="*/ 257 h 283"/>
                    <a:gd name="T86" fmla="*/ 60 w 640"/>
                    <a:gd name="T87" fmla="*/ 263 h 283"/>
                    <a:gd name="T88" fmla="*/ 58 w 640"/>
                    <a:gd name="T89" fmla="*/ 269 h 283"/>
                    <a:gd name="T90" fmla="*/ 54 w 640"/>
                    <a:gd name="T91" fmla="*/ 274 h 283"/>
                    <a:gd name="T92" fmla="*/ 50 w 640"/>
                    <a:gd name="T93" fmla="*/ 277 h 283"/>
                    <a:gd name="T94" fmla="*/ 44 w 640"/>
                    <a:gd name="T95" fmla="*/ 281 h 283"/>
                    <a:gd name="T96" fmla="*/ 38 w 640"/>
                    <a:gd name="T97" fmla="*/ 282 h 283"/>
                    <a:gd name="T98" fmla="*/ 31 w 640"/>
                    <a:gd name="T99" fmla="*/ 283 h 283"/>
                    <a:gd name="T100" fmla="*/ 31 w 640"/>
                    <a:gd name="T101" fmla="*/ 283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40" h="283">
                      <a:moveTo>
                        <a:pt x="31" y="283"/>
                      </a:moveTo>
                      <a:lnTo>
                        <a:pt x="31" y="283"/>
                      </a:lnTo>
                      <a:lnTo>
                        <a:pt x="25" y="282"/>
                      </a:lnTo>
                      <a:lnTo>
                        <a:pt x="19" y="281"/>
                      </a:lnTo>
                      <a:lnTo>
                        <a:pt x="14" y="277"/>
                      </a:lnTo>
                      <a:lnTo>
                        <a:pt x="9" y="274"/>
                      </a:lnTo>
                      <a:lnTo>
                        <a:pt x="6" y="269"/>
                      </a:lnTo>
                      <a:lnTo>
                        <a:pt x="3" y="263"/>
                      </a:lnTo>
                      <a:lnTo>
                        <a:pt x="1" y="257"/>
                      </a:lnTo>
                      <a:lnTo>
                        <a:pt x="0" y="252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1" y="26"/>
                      </a:lnTo>
                      <a:lnTo>
                        <a:pt x="3" y="20"/>
                      </a:lnTo>
                      <a:lnTo>
                        <a:pt x="6" y="14"/>
                      </a:lnTo>
                      <a:lnTo>
                        <a:pt x="9" y="9"/>
                      </a:lnTo>
                      <a:lnTo>
                        <a:pt x="14" y="6"/>
                      </a:lnTo>
                      <a:lnTo>
                        <a:pt x="19" y="2"/>
                      </a:lnTo>
                      <a:lnTo>
                        <a:pt x="25" y="1"/>
                      </a:lnTo>
                      <a:lnTo>
                        <a:pt x="31" y="0"/>
                      </a:lnTo>
                      <a:lnTo>
                        <a:pt x="609" y="0"/>
                      </a:lnTo>
                      <a:lnTo>
                        <a:pt x="609" y="0"/>
                      </a:lnTo>
                      <a:lnTo>
                        <a:pt x="615" y="1"/>
                      </a:lnTo>
                      <a:lnTo>
                        <a:pt x="621" y="2"/>
                      </a:lnTo>
                      <a:lnTo>
                        <a:pt x="626" y="6"/>
                      </a:lnTo>
                      <a:lnTo>
                        <a:pt x="631" y="9"/>
                      </a:lnTo>
                      <a:lnTo>
                        <a:pt x="635" y="14"/>
                      </a:lnTo>
                      <a:lnTo>
                        <a:pt x="638" y="20"/>
                      </a:lnTo>
                      <a:lnTo>
                        <a:pt x="639" y="26"/>
                      </a:lnTo>
                      <a:lnTo>
                        <a:pt x="640" y="31"/>
                      </a:lnTo>
                      <a:lnTo>
                        <a:pt x="640" y="31"/>
                      </a:lnTo>
                      <a:lnTo>
                        <a:pt x="639" y="38"/>
                      </a:lnTo>
                      <a:lnTo>
                        <a:pt x="638" y="44"/>
                      </a:lnTo>
                      <a:lnTo>
                        <a:pt x="635" y="49"/>
                      </a:lnTo>
                      <a:lnTo>
                        <a:pt x="631" y="53"/>
                      </a:lnTo>
                      <a:lnTo>
                        <a:pt x="626" y="58"/>
                      </a:lnTo>
                      <a:lnTo>
                        <a:pt x="621" y="60"/>
                      </a:lnTo>
                      <a:lnTo>
                        <a:pt x="615" y="63"/>
                      </a:lnTo>
                      <a:lnTo>
                        <a:pt x="609" y="63"/>
                      </a:lnTo>
                      <a:lnTo>
                        <a:pt x="64" y="63"/>
                      </a:lnTo>
                      <a:lnTo>
                        <a:pt x="64" y="252"/>
                      </a:lnTo>
                      <a:lnTo>
                        <a:pt x="64" y="252"/>
                      </a:lnTo>
                      <a:lnTo>
                        <a:pt x="62" y="257"/>
                      </a:lnTo>
                      <a:lnTo>
                        <a:pt x="60" y="263"/>
                      </a:lnTo>
                      <a:lnTo>
                        <a:pt x="58" y="269"/>
                      </a:lnTo>
                      <a:lnTo>
                        <a:pt x="54" y="274"/>
                      </a:lnTo>
                      <a:lnTo>
                        <a:pt x="50" y="277"/>
                      </a:lnTo>
                      <a:lnTo>
                        <a:pt x="44" y="281"/>
                      </a:lnTo>
                      <a:lnTo>
                        <a:pt x="38" y="282"/>
                      </a:lnTo>
                      <a:lnTo>
                        <a:pt x="31" y="283"/>
                      </a:lnTo>
                      <a:lnTo>
                        <a:pt x="31" y="2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  <p:sp>
              <p:nvSpPr>
                <p:cNvPr id="38" name="Freeform 39"/>
                <p:cNvSpPr>
                  <a:spLocks/>
                </p:cNvSpPr>
                <p:nvPr/>
              </p:nvSpPr>
              <p:spPr bwMode="auto">
                <a:xfrm>
                  <a:off x="14520936" y="5058489"/>
                  <a:ext cx="50800" cy="79375"/>
                </a:xfrm>
                <a:custGeom>
                  <a:avLst/>
                  <a:gdLst>
                    <a:gd name="T0" fmla="*/ 64 w 64"/>
                    <a:gd name="T1" fmla="*/ 66 h 98"/>
                    <a:gd name="T2" fmla="*/ 64 w 64"/>
                    <a:gd name="T3" fmla="*/ 66 h 98"/>
                    <a:gd name="T4" fmla="*/ 64 w 64"/>
                    <a:gd name="T5" fmla="*/ 73 h 98"/>
                    <a:gd name="T6" fmla="*/ 61 w 64"/>
                    <a:gd name="T7" fmla="*/ 79 h 98"/>
                    <a:gd name="T8" fmla="*/ 59 w 64"/>
                    <a:gd name="T9" fmla="*/ 85 h 98"/>
                    <a:gd name="T10" fmla="*/ 54 w 64"/>
                    <a:gd name="T11" fmla="*/ 89 h 98"/>
                    <a:gd name="T12" fmla="*/ 50 w 64"/>
                    <a:gd name="T13" fmla="*/ 93 h 98"/>
                    <a:gd name="T14" fmla="*/ 44 w 64"/>
                    <a:gd name="T15" fmla="*/ 96 h 98"/>
                    <a:gd name="T16" fmla="*/ 38 w 64"/>
                    <a:gd name="T17" fmla="*/ 98 h 98"/>
                    <a:gd name="T18" fmla="*/ 31 w 64"/>
                    <a:gd name="T19" fmla="*/ 98 h 98"/>
                    <a:gd name="T20" fmla="*/ 31 w 64"/>
                    <a:gd name="T21" fmla="*/ 98 h 98"/>
                    <a:gd name="T22" fmla="*/ 31 w 64"/>
                    <a:gd name="T23" fmla="*/ 98 h 98"/>
                    <a:gd name="T24" fmla="*/ 25 w 64"/>
                    <a:gd name="T25" fmla="*/ 98 h 98"/>
                    <a:gd name="T26" fmla="*/ 19 w 64"/>
                    <a:gd name="T27" fmla="*/ 96 h 98"/>
                    <a:gd name="T28" fmla="*/ 14 w 64"/>
                    <a:gd name="T29" fmla="*/ 93 h 98"/>
                    <a:gd name="T30" fmla="*/ 9 w 64"/>
                    <a:gd name="T31" fmla="*/ 89 h 98"/>
                    <a:gd name="T32" fmla="*/ 4 w 64"/>
                    <a:gd name="T33" fmla="*/ 85 h 98"/>
                    <a:gd name="T34" fmla="*/ 2 w 64"/>
                    <a:gd name="T35" fmla="*/ 79 h 98"/>
                    <a:gd name="T36" fmla="*/ 0 w 64"/>
                    <a:gd name="T37" fmla="*/ 73 h 98"/>
                    <a:gd name="T38" fmla="*/ 0 w 64"/>
                    <a:gd name="T39" fmla="*/ 66 h 98"/>
                    <a:gd name="T40" fmla="*/ 0 w 64"/>
                    <a:gd name="T41" fmla="*/ 32 h 98"/>
                    <a:gd name="T42" fmla="*/ 0 w 64"/>
                    <a:gd name="T43" fmla="*/ 32 h 98"/>
                    <a:gd name="T44" fmla="*/ 0 w 64"/>
                    <a:gd name="T45" fmla="*/ 25 h 98"/>
                    <a:gd name="T46" fmla="*/ 2 w 64"/>
                    <a:gd name="T47" fmla="*/ 20 h 98"/>
                    <a:gd name="T48" fmla="*/ 4 w 64"/>
                    <a:gd name="T49" fmla="*/ 14 h 98"/>
                    <a:gd name="T50" fmla="*/ 9 w 64"/>
                    <a:gd name="T51" fmla="*/ 9 h 98"/>
                    <a:gd name="T52" fmla="*/ 14 w 64"/>
                    <a:gd name="T53" fmla="*/ 5 h 98"/>
                    <a:gd name="T54" fmla="*/ 19 w 64"/>
                    <a:gd name="T55" fmla="*/ 2 h 98"/>
                    <a:gd name="T56" fmla="*/ 25 w 64"/>
                    <a:gd name="T57" fmla="*/ 0 h 98"/>
                    <a:gd name="T58" fmla="*/ 31 w 64"/>
                    <a:gd name="T59" fmla="*/ 0 h 98"/>
                    <a:gd name="T60" fmla="*/ 31 w 64"/>
                    <a:gd name="T61" fmla="*/ 0 h 98"/>
                    <a:gd name="T62" fmla="*/ 31 w 64"/>
                    <a:gd name="T63" fmla="*/ 0 h 98"/>
                    <a:gd name="T64" fmla="*/ 38 w 64"/>
                    <a:gd name="T65" fmla="*/ 0 h 98"/>
                    <a:gd name="T66" fmla="*/ 44 w 64"/>
                    <a:gd name="T67" fmla="*/ 2 h 98"/>
                    <a:gd name="T68" fmla="*/ 50 w 64"/>
                    <a:gd name="T69" fmla="*/ 5 h 98"/>
                    <a:gd name="T70" fmla="*/ 54 w 64"/>
                    <a:gd name="T71" fmla="*/ 9 h 98"/>
                    <a:gd name="T72" fmla="*/ 59 w 64"/>
                    <a:gd name="T73" fmla="*/ 14 h 98"/>
                    <a:gd name="T74" fmla="*/ 61 w 64"/>
                    <a:gd name="T75" fmla="*/ 20 h 98"/>
                    <a:gd name="T76" fmla="*/ 64 w 64"/>
                    <a:gd name="T77" fmla="*/ 25 h 98"/>
                    <a:gd name="T78" fmla="*/ 64 w 64"/>
                    <a:gd name="T79" fmla="*/ 32 h 98"/>
                    <a:gd name="T80" fmla="*/ 64 w 64"/>
                    <a:gd name="T81" fmla="*/ 6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4" h="98">
                      <a:moveTo>
                        <a:pt x="64" y="66"/>
                      </a:moveTo>
                      <a:lnTo>
                        <a:pt x="64" y="66"/>
                      </a:lnTo>
                      <a:lnTo>
                        <a:pt x="64" y="73"/>
                      </a:lnTo>
                      <a:lnTo>
                        <a:pt x="61" y="79"/>
                      </a:lnTo>
                      <a:lnTo>
                        <a:pt x="59" y="85"/>
                      </a:lnTo>
                      <a:lnTo>
                        <a:pt x="54" y="89"/>
                      </a:lnTo>
                      <a:lnTo>
                        <a:pt x="50" y="93"/>
                      </a:lnTo>
                      <a:lnTo>
                        <a:pt x="44" y="96"/>
                      </a:lnTo>
                      <a:lnTo>
                        <a:pt x="38" y="98"/>
                      </a:lnTo>
                      <a:lnTo>
                        <a:pt x="31" y="98"/>
                      </a:lnTo>
                      <a:lnTo>
                        <a:pt x="31" y="98"/>
                      </a:lnTo>
                      <a:lnTo>
                        <a:pt x="31" y="98"/>
                      </a:lnTo>
                      <a:lnTo>
                        <a:pt x="25" y="98"/>
                      </a:lnTo>
                      <a:lnTo>
                        <a:pt x="19" y="96"/>
                      </a:lnTo>
                      <a:lnTo>
                        <a:pt x="14" y="93"/>
                      </a:lnTo>
                      <a:lnTo>
                        <a:pt x="9" y="89"/>
                      </a:lnTo>
                      <a:lnTo>
                        <a:pt x="4" y="85"/>
                      </a:lnTo>
                      <a:lnTo>
                        <a:pt x="2" y="79"/>
                      </a:lnTo>
                      <a:lnTo>
                        <a:pt x="0" y="73"/>
                      </a:lnTo>
                      <a:lnTo>
                        <a:pt x="0" y="66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25"/>
                      </a:lnTo>
                      <a:lnTo>
                        <a:pt x="2" y="20"/>
                      </a:lnTo>
                      <a:lnTo>
                        <a:pt x="4" y="14"/>
                      </a:lnTo>
                      <a:lnTo>
                        <a:pt x="9" y="9"/>
                      </a:lnTo>
                      <a:lnTo>
                        <a:pt x="14" y="5"/>
                      </a:lnTo>
                      <a:lnTo>
                        <a:pt x="19" y="2"/>
                      </a:lnTo>
                      <a:lnTo>
                        <a:pt x="25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1" y="0"/>
                      </a:lnTo>
                      <a:lnTo>
                        <a:pt x="38" y="0"/>
                      </a:lnTo>
                      <a:lnTo>
                        <a:pt x="44" y="2"/>
                      </a:lnTo>
                      <a:lnTo>
                        <a:pt x="50" y="5"/>
                      </a:lnTo>
                      <a:lnTo>
                        <a:pt x="54" y="9"/>
                      </a:lnTo>
                      <a:lnTo>
                        <a:pt x="59" y="14"/>
                      </a:lnTo>
                      <a:lnTo>
                        <a:pt x="61" y="20"/>
                      </a:lnTo>
                      <a:lnTo>
                        <a:pt x="64" y="25"/>
                      </a:lnTo>
                      <a:lnTo>
                        <a:pt x="64" y="32"/>
                      </a:lnTo>
                      <a:lnTo>
                        <a:pt x="64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400">
                    <a:latin typeface="Calibri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8832</TotalTime>
  <Words>649</Words>
  <Application>Microsoft Office PowerPoint</Application>
  <PresentationFormat>화면 슬라이드 쇼(4:3)</PresentationFormat>
  <Paragraphs>151</Paragraphs>
  <Slides>31</Slides>
  <Notes>12</Notes>
  <HiddenSlides>0</HiddenSlides>
  <MMClips>1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31</vt:i4>
      </vt:variant>
    </vt:vector>
  </HeadingPairs>
  <TitlesOfParts>
    <vt:vector size="33" baseType="lpstr">
      <vt:lpstr>Office 테마</vt:lpstr>
      <vt:lpstr>디자인 사용자 지정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2028</cp:revision>
  <dcterms:created xsi:type="dcterms:W3CDTF">2012-05-30T12:36:11Z</dcterms:created>
  <dcterms:modified xsi:type="dcterms:W3CDTF">2023-11-15T07:03:59Z</dcterms:modified>
</cp:coreProperties>
</file>