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18"/>
  </p:notesMasterIdLst>
  <p:handoutMasterIdLst>
    <p:handoutMasterId r:id="rId19"/>
  </p:handoutMasterIdLst>
  <p:sldIdLst>
    <p:sldId id="258" r:id="rId5"/>
    <p:sldId id="592" r:id="rId6"/>
    <p:sldId id="593" r:id="rId7"/>
    <p:sldId id="594" r:id="rId8"/>
    <p:sldId id="598" r:id="rId9"/>
    <p:sldId id="599" r:id="rId10"/>
    <p:sldId id="601" r:id="rId11"/>
    <p:sldId id="606" r:id="rId12"/>
    <p:sldId id="602" r:id="rId13"/>
    <p:sldId id="603" r:id="rId14"/>
    <p:sldId id="604" r:id="rId15"/>
    <p:sldId id="605" r:id="rId16"/>
    <p:sldId id="607" r:id="rId17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801"/>
    <a:srgbClr val="FFC000"/>
    <a:srgbClr val="CC3399"/>
    <a:srgbClr val="1555A6"/>
    <a:srgbClr val="009900"/>
    <a:srgbClr val="E2A028"/>
    <a:srgbClr val="C87700"/>
    <a:srgbClr val="33CC33"/>
    <a:srgbClr val="5FBDAD"/>
    <a:srgbClr val="9BCF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6" autoAdjust="0"/>
    <p:restoredTop sz="9560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84"/>
      </p:cViewPr>
      <p:guideLst>
        <p:guide orient="horz" pos="314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593D-E079-4F0A-9F12-875D308FF7C6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DF8D-582A-4CC0-9408-8D9A48C17E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0A3BBB5-8430-4037-A701-F3C973F6E90B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8334"/>
            <a:ext cx="5492750" cy="449841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790C66D3-638C-42F6-BEC9-F7E981718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37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hyperlink" Target="https://www.google.co.kr/url?sa=i&amp;rct=j&amp;q=&amp;esrc=s&amp;source=images&amp;cd=&amp;cad=rja&amp;uact=8&amp;ved=0ahUKEwiX7bnPiYzQAhUMXLwKHWb_A48QjRwIBw&amp;url=https://pixabay.com/en/pin-location-map-icon-navigation-308802/&amp;bvm=bv.137901846,d.dGc&amp;psig=AFQjCNFiVyi2xYlKIufqwmtTHXG7fXj7jA&amp;ust=1478244899730000" TargetMode="Externa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4" name="모서리가 둥근 직사각형 4"/>
          <p:cNvSpPr/>
          <p:nvPr userDrawn="1"/>
        </p:nvSpPr>
        <p:spPr>
          <a:xfrm>
            <a:off x="2979407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90617" y="1713959"/>
            <a:ext cx="3281110" cy="2526179"/>
            <a:chOff x="1992313" y="3695700"/>
            <a:chExt cx="3208337" cy="2470150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3" name="직사각형 42"/>
          <p:cNvSpPr/>
          <p:nvPr userDrawn="1"/>
        </p:nvSpPr>
        <p:spPr>
          <a:xfrm>
            <a:off x="0" y="4581128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44" name="제목 1"/>
          <p:cNvSpPr>
            <a:spLocks noGrp="1"/>
          </p:cNvSpPr>
          <p:nvPr>
            <p:ph type="title" hasCustomPrompt="1"/>
          </p:nvPr>
        </p:nvSpPr>
        <p:spPr>
          <a:xfrm>
            <a:off x="3947170" y="3846666"/>
            <a:ext cx="4839394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1600" b="1" i="0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smtClean="0"/>
              <a:t>Contents</a:t>
            </a:r>
            <a:r>
              <a:rPr lang="ko-KR" altLang="en-US" dirty="0" smtClean="0"/>
              <a:t> </a:t>
            </a:r>
            <a:r>
              <a:rPr lang="en-US" altLang="ko-KR" dirty="0" smtClean="0"/>
              <a:t>Subtitle</a:t>
            </a:r>
            <a:endParaRPr lang="ko-KR" altLang="en-US" dirty="0"/>
          </a:p>
        </p:txBody>
      </p:sp>
      <p:sp>
        <p:nvSpPr>
          <p:cNvPr id="45" name="텍스트 개체 틀 2"/>
          <p:cNvSpPr>
            <a:spLocks noGrp="1"/>
          </p:cNvSpPr>
          <p:nvPr>
            <p:ph type="body" sz="quarter" idx="38" hasCustomPrompt="1"/>
          </p:nvPr>
        </p:nvSpPr>
        <p:spPr>
          <a:xfrm>
            <a:off x="3818012" y="3140883"/>
            <a:ext cx="4968552" cy="584162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Contents Title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39" hasCustomPrompt="1"/>
          </p:nvPr>
        </p:nvSpPr>
        <p:spPr>
          <a:xfrm>
            <a:off x="3818012" y="1947696"/>
            <a:ext cx="3090398" cy="106760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0000" b="1"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741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214414" y="714356"/>
            <a:ext cx="7286676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56529" y="105174"/>
            <a:ext cx="1427703" cy="1035160"/>
            <a:chOff x="215339" y="303973"/>
            <a:chExt cx="2354619" cy="1086956"/>
          </a:xfrm>
        </p:grpSpPr>
        <p:sp>
          <p:nvSpPr>
            <p:cNvPr id="9" name="타원 8"/>
            <p:cNvSpPr/>
            <p:nvPr userDrawn="1"/>
          </p:nvSpPr>
          <p:spPr>
            <a:xfrm>
              <a:off x="630696" y="325401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rgbClr val="A66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4418" y="1709737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4418" y="458986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98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5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752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31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8253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083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0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86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08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8177449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7390008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 userDrawn="1"/>
        </p:nvGrpSpPr>
        <p:grpSpPr>
          <a:xfrm>
            <a:off x="8348972" y="246573"/>
            <a:ext cx="507899" cy="958646"/>
            <a:chOff x="9336360" y="294724"/>
            <a:chExt cx="558689" cy="1054511"/>
          </a:xfrm>
        </p:grpSpPr>
        <p:sp>
          <p:nvSpPr>
            <p:cNvPr id="16" name="타원 15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7"/>
            <p:cNvGrpSpPr/>
            <p:nvPr userDrawn="1"/>
          </p:nvGrpSpPr>
          <p:grpSpPr>
            <a:xfrm rot="5400000" flipV="1">
              <a:off x="9088452" y="542639"/>
              <a:ext cx="1054514" cy="558689"/>
              <a:chOff x="1038349" y="4530080"/>
              <a:chExt cx="1411288" cy="747713"/>
            </a:xfrm>
          </p:grpSpPr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23" name="직선 연결선 22"/>
          <p:cNvCxnSpPr/>
          <p:nvPr userDrawn="1"/>
        </p:nvCxnSpPr>
        <p:spPr>
          <a:xfrm>
            <a:off x="8924498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27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>
            <a:off x="1000100" y="714356"/>
            <a:ext cx="7515251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40054" y="46989"/>
            <a:ext cx="1437244" cy="1134480"/>
            <a:chOff x="215339" y="303973"/>
            <a:chExt cx="2354619" cy="1086956"/>
          </a:xfrm>
        </p:grpSpPr>
        <p:sp>
          <p:nvSpPr>
            <p:cNvPr id="7" name="타원 6"/>
            <p:cNvSpPr/>
            <p:nvPr userDrawn="1"/>
          </p:nvSpPr>
          <p:spPr>
            <a:xfrm>
              <a:off x="709737" y="371117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9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0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6805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0975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632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5381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7075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9493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33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124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5194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position icon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22" y="160712"/>
            <a:ext cx="762005" cy="64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4538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81378" y="901286"/>
            <a:ext cx="8762622" cy="1335848"/>
            <a:chOff x="620688" y="1206694"/>
            <a:chExt cx="6304098" cy="1781130"/>
          </a:xfrm>
          <a:solidFill>
            <a:srgbClr val="FFF7E7"/>
          </a:solidFill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889281" y="131627"/>
            <a:ext cx="1700808" cy="82748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6720"/>
            <a:ext cx="4972051" cy="31341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8553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928662" y="727058"/>
            <a:ext cx="7586689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15339" y="49704"/>
            <a:ext cx="1499141" cy="1110851"/>
            <a:chOff x="215339" y="280078"/>
            <a:chExt cx="2354619" cy="1110851"/>
          </a:xfrm>
        </p:grpSpPr>
        <p:sp>
          <p:nvSpPr>
            <p:cNvPr id="7" name="타원 6"/>
            <p:cNvSpPr/>
            <p:nvPr userDrawn="1"/>
          </p:nvSpPr>
          <p:spPr>
            <a:xfrm>
              <a:off x="630695" y="280078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0227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30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412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5D260EA-83FF-410E-9EBC-C85C835049AE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55325A-3AAE-4001-B6B6-CFD7A71B97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6933"/>
            <a:ext cx="9144001" cy="10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918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3914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029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185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0516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310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58452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7065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Thank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  <p:grpSp>
        <p:nvGrpSpPr>
          <p:cNvPr id="2" name="그룹 106"/>
          <p:cNvGrpSpPr/>
          <p:nvPr userDrawn="1"/>
        </p:nvGrpSpPr>
        <p:grpSpPr>
          <a:xfrm>
            <a:off x="2409849" y="927770"/>
            <a:ext cx="4305848" cy="2554560"/>
            <a:chOff x="3262313" y="815330"/>
            <a:chExt cx="5667375" cy="3362325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224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26" name="모서리가 둥근 직사각형 225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모서리가 둥근 직사각형 226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모서리가 둥근 직사각형 227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모서리가 둥근 직사각형 228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모서리가 둥근 직사각형 229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모서리가 둥근 직사각형 230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모서리가 둥근 직사각형 231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모서리가 둥근 직사각형 232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모서리가 둥근 직사각형 233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모서리가 둥근 직사각형 234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203784"/>
            <a:ext cx="1899708" cy="7666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60297"/>
            <a:ext cx="5552504" cy="3409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35918" y="6331890"/>
            <a:ext cx="3294068" cy="389189"/>
          </a:xfrm>
        </p:spPr>
        <p:txBody>
          <a:bodyPr spcCol="252000"/>
          <a:lstStyle>
            <a:lvl1pPr>
              <a:defRPr>
                <a:solidFill>
                  <a:srgbClr val="A665A8"/>
                </a:solidFill>
              </a:defRPr>
            </a:lvl1pPr>
          </a:lstStyle>
          <a:p>
            <a:r>
              <a:rPr lang="ko-KR" altLang="en-US" smtClean="0"/>
              <a:t>설명설명</a:t>
            </a:r>
            <a:endParaRPr lang="en-US" altLang="ko-KR" smtClean="0"/>
          </a:p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973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18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9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806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  <p:sldLayoutId id="2147483710" r:id="rId5"/>
    <p:sldLayoutId id="2147483711" r:id="rId6"/>
    <p:sldLayoutId id="214748371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69A-ADA3-47F7-A3DE-B151C316FB19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7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0A3-81C5-424F-8506-FF59FAE1AFF0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76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5" r:id="rId12"/>
    <p:sldLayoutId id="2147483712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980-5C87-4E52-911F-9850B4C4415C}" type="datetimeFigureOut">
              <a:rPr lang="ko-KR" altLang="en-US" smtClean="0"/>
              <a:pPr/>
              <a:t>2021-03-03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6" r:id="rId13"/>
    <p:sldLayoutId id="214748370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텍스트 개체 틀 9"/>
          <p:cNvSpPr txBox="1">
            <a:spLocks/>
          </p:cNvSpPr>
          <p:nvPr/>
        </p:nvSpPr>
        <p:spPr>
          <a:xfrm>
            <a:off x="469540" y="4645023"/>
            <a:ext cx="35004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 smtClean="0">
                <a:latin typeface="Segoe UI Black" pitchFamily="34" charset="0"/>
                <a:ea typeface="Segoe UI Black" pitchFamily="34" charset="0"/>
              </a:rPr>
              <a:t>UglyBot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1966031" y="928670"/>
            <a:ext cx="5177737" cy="3071834"/>
            <a:chOff x="1857356" y="857232"/>
            <a:chExt cx="5177737" cy="3071834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0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91" name="그룹 190"/>
            <p:cNvGrpSpPr/>
            <p:nvPr/>
          </p:nvGrpSpPr>
          <p:grpSpPr>
            <a:xfrm>
              <a:off x="5036547" y="1871025"/>
              <a:ext cx="967747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93" name="모서리가 둥근 직사각형 192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모서리가 둥근 직사각형 193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모서리가 둥근 직사각형 194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모서리가 둥근 직사각형 195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모서리가 둥근 직사각형 196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197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모서리가 둥근 직사각형 198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모서리가 둥근 직사각형 199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모서리가 둥근 직사각형 200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모서리가 둥근 직사각형 201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2" name="그림 171" descr="로고영문-중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203" name="모서리가 둥근 직사각형 202"/>
          <p:cNvSpPr/>
          <p:nvPr/>
        </p:nvSpPr>
        <p:spPr>
          <a:xfrm>
            <a:off x="3143240" y="5286388"/>
            <a:ext cx="507209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블록코딩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-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기초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  <a:endParaRPr lang="ko-KR" altLang="en-US" sz="5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4" name="그룹 203"/>
          <p:cNvGrpSpPr/>
          <p:nvPr/>
        </p:nvGrpSpPr>
        <p:grpSpPr>
          <a:xfrm>
            <a:off x="7929586" y="4786322"/>
            <a:ext cx="369869" cy="294369"/>
            <a:chOff x="7713510" y="598221"/>
            <a:chExt cx="460281" cy="366326"/>
          </a:xfrm>
        </p:grpSpPr>
        <p:sp>
          <p:nvSpPr>
            <p:cNvPr id="205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8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9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0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1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2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" name="직각 삼각형 232"/>
          <p:cNvSpPr/>
          <p:nvPr/>
        </p:nvSpPr>
        <p:spPr>
          <a:xfrm rot="10800000">
            <a:off x="6929454" y="0"/>
            <a:ext cx="2214546" cy="22145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D:\backup\191111_창업지원자료\기획\디자인\JCBlock\icon\주니랩아이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85728"/>
            <a:ext cx="917865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4000496" y="3575705"/>
            <a:ext cx="4643470" cy="2428892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패드 화면에서 버튼을 누르면서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 </a:t>
            </a: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LED</a:t>
            </a:r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를 변화를 확인한다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.</a:t>
            </a:r>
            <a:endParaRPr lang="ko-KR" altLang="en-US" sz="1600" kern="100" dirty="0" smtClean="0">
              <a:solidFill>
                <a:schemeClr val="tx1"/>
              </a:solidFill>
              <a:cs typeface="Times New Roman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7585" name="그림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569904" cy="3000396"/>
          </a:xfrm>
          <a:prstGeom prst="rect">
            <a:avLst/>
          </a:prstGeom>
          <a:noFill/>
        </p:spPr>
      </p:pic>
      <p:pic>
        <p:nvPicPr>
          <p:cNvPr id="67586" name="그림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93806" y="3425403"/>
            <a:ext cx="1643074" cy="3372438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3786182" y="1285860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cs typeface="Times New Roman"/>
                <a:sym typeface="Wingdings 2"/>
              </a:rPr>
              <a:t></a:t>
            </a:r>
            <a:r>
              <a:rPr lang="ko-KR" altLang="en-US" sz="1600" kern="100" dirty="0" smtClean="0">
                <a:cs typeface="Times New Roman"/>
              </a:rPr>
              <a:t>버튼과</a:t>
            </a:r>
            <a:r>
              <a:rPr lang="en-US" sz="1600" kern="100" dirty="0" smtClean="0">
                <a:cs typeface="Times New Roman"/>
              </a:rPr>
              <a:t> LED</a:t>
            </a:r>
            <a:r>
              <a:rPr lang="ko-KR" altLang="en-US" sz="1600" kern="100" dirty="0" smtClean="0">
                <a:cs typeface="Times New Roman"/>
              </a:rPr>
              <a:t>만을 이용하여 패드를 디자인</a:t>
            </a:r>
            <a:endParaRPr lang="en-US" altLang="ko-KR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cs typeface="Times New Roman"/>
                <a:sym typeface="Wingdings 2"/>
              </a:rPr>
              <a:t></a:t>
            </a:r>
            <a:r>
              <a:rPr lang="ko-KR" altLang="en-US" sz="1600" kern="100" dirty="0" smtClean="0">
                <a:cs typeface="Times New Roman"/>
              </a:rPr>
              <a:t>만약 버튼을 눌렀을 때 초록</a:t>
            </a:r>
            <a:r>
              <a:rPr lang="en-US" sz="1600" kern="100" dirty="0" smtClean="0">
                <a:cs typeface="Times New Roman"/>
              </a:rPr>
              <a:t> LED </a:t>
            </a:r>
            <a:r>
              <a:rPr lang="ko-KR" altLang="en-US" sz="1600" kern="100" dirty="0" smtClean="0">
                <a:cs typeface="Times New Roman"/>
              </a:rPr>
              <a:t>켜기</a:t>
            </a:r>
            <a:endParaRPr lang="en-US" altLang="ko-KR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cs typeface="Times New Roman"/>
                <a:sym typeface="Wingdings 2"/>
              </a:rPr>
              <a:t></a:t>
            </a:r>
            <a:r>
              <a:rPr lang="ko-KR" altLang="en-US" sz="1600" kern="100" dirty="0" smtClean="0">
                <a:cs typeface="Times New Roman"/>
              </a:rPr>
              <a:t>아니라면</a:t>
            </a:r>
            <a:r>
              <a:rPr lang="en-US" sz="1600" kern="100" dirty="0" smtClean="0">
                <a:cs typeface="Times New Roman"/>
              </a:rPr>
              <a:t>(</a:t>
            </a:r>
            <a:r>
              <a:rPr lang="ko-KR" altLang="en-US" sz="1600" kern="100" dirty="0" smtClean="0">
                <a:cs typeface="Times New Roman"/>
              </a:rPr>
              <a:t>버튼을 안눌렀을 때</a:t>
            </a:r>
            <a:r>
              <a:rPr lang="en-US" sz="1600" kern="100" dirty="0" smtClean="0">
                <a:cs typeface="Times New Roman"/>
              </a:rPr>
              <a:t>) </a:t>
            </a:r>
            <a:r>
              <a:rPr lang="ko-KR" altLang="en-US" sz="1600" kern="100" dirty="0" smtClean="0">
                <a:cs typeface="Times New Roman"/>
              </a:rPr>
              <a:t>초록</a:t>
            </a:r>
            <a:r>
              <a:rPr lang="en-US" sz="1600" kern="100" dirty="0" smtClean="0">
                <a:cs typeface="Times New Roman"/>
              </a:rPr>
              <a:t> LED </a:t>
            </a:r>
            <a:r>
              <a:rPr lang="ko-KR" altLang="en-US" sz="1600" kern="100" dirty="0" smtClean="0">
                <a:cs typeface="Times New Roman"/>
              </a:rPr>
              <a:t>끄기</a:t>
            </a:r>
            <a:endParaRPr lang="en-US" altLang="ko-KR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 smtClean="0"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cs typeface="Times New Roman"/>
                <a:sym typeface="Wingdings 2"/>
              </a:rPr>
              <a:t></a:t>
            </a:r>
            <a:r>
              <a:rPr lang="en-US" sz="1600" kern="100" dirty="0" smtClean="0">
                <a:cs typeface="Times New Roman"/>
              </a:rPr>
              <a:t> </a:t>
            </a:r>
            <a:r>
              <a:rPr lang="ko-KR" altLang="en-US" sz="1600" kern="100" dirty="0" smtClean="0">
                <a:cs typeface="Times New Roman"/>
              </a:rPr>
              <a:t>실행버튼 클릭</a:t>
            </a:r>
          </a:p>
        </p:txBody>
      </p:sp>
      <p:sp>
        <p:nvSpPr>
          <p:cNvPr id="6" name="오각형 5"/>
          <p:cNvSpPr/>
          <p:nvPr/>
        </p:nvSpPr>
        <p:spPr>
          <a:xfrm flipH="1">
            <a:off x="214282" y="1108271"/>
            <a:ext cx="3357586" cy="606217"/>
          </a:xfrm>
          <a:prstGeom prst="homePlate">
            <a:avLst/>
          </a:prstGeom>
          <a:solidFill>
            <a:srgbClr val="C4D214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>
            <a:off x="1234368" y="1294486"/>
            <a:ext cx="2203250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버튼을 이용한 </a:t>
            </a:r>
            <a:r>
              <a:rPr lang="en-US" altLang="ko-KR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 LED </a:t>
            </a: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제어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472181" y="1201331"/>
            <a:ext cx="645233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01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Freeform 329"/>
          <p:cNvSpPr>
            <a:spLocks/>
          </p:cNvSpPr>
          <p:nvPr/>
        </p:nvSpPr>
        <p:spPr bwMode="auto">
          <a:xfrm>
            <a:off x="3555718" y="785794"/>
            <a:ext cx="223473" cy="5572164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14546" y="6340013"/>
            <a:ext cx="3643338" cy="232259"/>
            <a:chOff x="343445" y="5954171"/>
            <a:chExt cx="4924960" cy="232259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5079898" y="6101763"/>
              <a:ext cx="188507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3335765" y="6101763"/>
              <a:ext cx="93990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4275754" y="6186430"/>
              <a:ext cx="15559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45"/>
          <p:cNvGrpSpPr/>
          <p:nvPr/>
        </p:nvGrpSpPr>
        <p:grpSpPr>
          <a:xfrm>
            <a:off x="8001024" y="3211617"/>
            <a:ext cx="500066" cy="1149906"/>
            <a:chOff x="9765149" y="1426965"/>
            <a:chExt cx="855319" cy="1966812"/>
          </a:xfrm>
        </p:grpSpPr>
        <p:grpSp>
          <p:nvGrpSpPr>
            <p:cNvPr id="25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33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4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5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6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7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8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26" name="그룹 34"/>
            <p:cNvGrpSpPr/>
            <p:nvPr/>
          </p:nvGrpSpPr>
          <p:grpSpPr>
            <a:xfrm>
              <a:off x="9765163" y="1426981"/>
              <a:ext cx="855320" cy="553748"/>
              <a:chOff x="14482836" y="4593351"/>
              <a:chExt cx="1044575" cy="676276"/>
            </a:xfrm>
          </p:grpSpPr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4286248" y="1857364"/>
            <a:ext cx="4429156" cy="1000132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286248" y="3500438"/>
            <a:ext cx="4429156" cy="2714644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ko-KR" alt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패드 화면에서 스크롤바를 움직이면 </a:t>
            </a:r>
            <a:endParaRPr lang="en-US" altLang="ko-KR" sz="1600" kern="100" dirty="0" smtClean="0">
              <a:solidFill>
                <a:schemeClr val="tx1"/>
              </a:solidFill>
              <a:latin typeface="+mn-ea"/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ko-KR" alt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스크롤바 값의 변화에 따라</a:t>
            </a:r>
            <a:r>
              <a:rPr 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 </a:t>
            </a: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LED </a:t>
            </a:r>
            <a:r>
              <a:rPr lang="ko-KR" alt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변화를 확인한다</a:t>
            </a:r>
            <a:r>
              <a:rPr lang="en-US" sz="1600" kern="100" dirty="0" smtClean="0">
                <a:solidFill>
                  <a:schemeClr val="tx1"/>
                </a:solidFill>
                <a:latin typeface="+mn-ea"/>
                <a:cs typeface="Times New Roman"/>
              </a:rPr>
              <a:t>.</a:t>
            </a:r>
            <a:endParaRPr lang="ko-KR" altLang="en-US" sz="1600" kern="100" dirty="0" smtClean="0">
              <a:solidFill>
                <a:schemeClr val="tx1"/>
              </a:solidFill>
              <a:cs typeface="Times New Roman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8609" name="그림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76803" cy="4214842"/>
          </a:xfrm>
          <a:prstGeom prst="rect">
            <a:avLst/>
          </a:prstGeom>
          <a:noFill/>
        </p:spPr>
      </p:pic>
      <p:pic>
        <p:nvPicPr>
          <p:cNvPr id="68610" name="그림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24328" y="3676805"/>
            <a:ext cx="1571636" cy="3219167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143372" y="928670"/>
            <a:ext cx="4572000" cy="27646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latin typeface="+mn-ea"/>
                <a:cs typeface="Times New Roman"/>
                <a:sym typeface="Wingdings 2"/>
              </a:rPr>
              <a:t></a:t>
            </a:r>
            <a:r>
              <a:rPr lang="ko-KR" altLang="en-US" sz="1600" kern="100" dirty="0" smtClean="0">
                <a:latin typeface="+mn-ea"/>
                <a:cs typeface="Times New Roman"/>
              </a:rPr>
              <a:t>스크롤바와 버튼으로 패드 디자인</a:t>
            </a:r>
            <a:endParaRPr lang="en-US" altLang="ko-KR" sz="1600" kern="100" dirty="0" smtClean="0">
              <a:latin typeface="+mn-ea"/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 smtClean="0">
              <a:latin typeface="+mn-ea"/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latin typeface="+mn-ea"/>
                <a:cs typeface="Times New Roman"/>
                <a:sym typeface="Wingdings 2"/>
              </a:rPr>
              <a:t></a:t>
            </a:r>
            <a:r>
              <a:rPr lang="ko-KR" altLang="en-US" sz="1600" kern="100" dirty="0" smtClean="0">
                <a:latin typeface="+mn-ea"/>
                <a:cs typeface="Times New Roman"/>
              </a:rPr>
              <a:t>스크롤바 값 구간별 </a:t>
            </a:r>
            <a:r>
              <a:rPr lang="en-US" sz="1600" kern="100" dirty="0" smtClean="0">
                <a:latin typeface="+mn-ea"/>
                <a:cs typeface="Times New Roman"/>
              </a:rPr>
              <a:t>LED </a:t>
            </a:r>
            <a:r>
              <a:rPr lang="ko-KR" altLang="en-US" sz="1600" kern="100" dirty="0" smtClean="0">
                <a:latin typeface="+mn-ea"/>
                <a:cs typeface="Times New Roman"/>
              </a:rPr>
              <a:t>제어</a:t>
            </a:r>
            <a:endParaRPr lang="en-US" altLang="ko-KR" sz="1600" kern="100" dirty="0" smtClean="0">
              <a:latin typeface="+mn-ea"/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en-US" altLang="ko-KR" sz="700" kern="100" dirty="0" smtClean="0">
              <a:latin typeface="+mn-ea"/>
              <a:cs typeface="Times New Roman"/>
            </a:endParaRPr>
          </a:p>
          <a:p>
            <a:pPr indent="57150"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  -0&lt;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스크롤바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&lt;70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  <a:sym typeface="Wingdings"/>
              </a:rPr>
              <a:t>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초록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LED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켜기</a:t>
            </a:r>
            <a:endParaRPr lang="ko-KR" altLang="en-US" sz="1600" kern="100" dirty="0" smtClean="0">
              <a:solidFill>
                <a:schemeClr val="accent5">
                  <a:lumMod val="75000"/>
                </a:schemeClr>
              </a:solidFill>
              <a:latin typeface="+mn-ea"/>
              <a:cs typeface="Times New Roman"/>
            </a:endParaRPr>
          </a:p>
          <a:p>
            <a:pPr indent="57150"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  -71&lt;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스크롤바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&lt;140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  <a:sym typeface="Wingdings"/>
              </a:rPr>
              <a:t>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빨강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LED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켜기</a:t>
            </a:r>
            <a:endParaRPr lang="ko-KR" altLang="en-US" sz="1600" kern="100" dirty="0" smtClean="0">
              <a:solidFill>
                <a:schemeClr val="accent5">
                  <a:lumMod val="75000"/>
                </a:schemeClr>
              </a:solidFill>
              <a:latin typeface="+mn-ea"/>
              <a:cs typeface="Times New Roman"/>
            </a:endParaRPr>
          </a:p>
          <a:p>
            <a:pPr indent="57150"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  -141&lt;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스크롤바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&lt;201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  <a:sym typeface="Wingdings"/>
              </a:rPr>
              <a:t>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파란</a:t>
            </a:r>
            <a:r>
              <a:rPr 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 LED</a:t>
            </a:r>
            <a:r>
              <a:rPr lang="ko-KR" altLang="en-US" sz="1600" i="1" kern="1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켜기</a:t>
            </a:r>
            <a:endParaRPr lang="en-US" altLang="ko-KR" sz="1600" i="1" kern="100" dirty="0" smtClean="0">
              <a:solidFill>
                <a:schemeClr val="accent5">
                  <a:lumMod val="75000"/>
                </a:schemeClr>
              </a:solidFill>
              <a:latin typeface="+mn-ea"/>
              <a:cs typeface="Times New Roman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en-US" sz="1600" kern="100" dirty="0" smtClean="0">
              <a:latin typeface="+mn-ea"/>
              <a:cs typeface="Times New Roman"/>
              <a:sym typeface="Wingdings 2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r>
              <a:rPr lang="en-US" sz="1600" kern="100" dirty="0" smtClean="0">
                <a:latin typeface="+mn-ea"/>
                <a:cs typeface="Times New Roman"/>
                <a:sym typeface="Wingdings 2"/>
              </a:rPr>
              <a:t></a:t>
            </a:r>
            <a:r>
              <a:rPr lang="ko-KR" altLang="en-US" sz="1600" kern="100" dirty="0" smtClean="0">
                <a:latin typeface="+mn-ea"/>
                <a:cs typeface="Times New Roman"/>
              </a:rPr>
              <a:t>실행버튼 클릭</a:t>
            </a: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>
              <a:latin typeface="+mn-ea"/>
              <a:cs typeface="Times New Roman"/>
            </a:endParaRPr>
          </a:p>
        </p:txBody>
      </p:sp>
      <p:sp>
        <p:nvSpPr>
          <p:cNvPr id="6" name="Freeform 329"/>
          <p:cNvSpPr>
            <a:spLocks/>
          </p:cNvSpPr>
          <p:nvPr/>
        </p:nvSpPr>
        <p:spPr bwMode="auto">
          <a:xfrm>
            <a:off x="3902647" y="571480"/>
            <a:ext cx="223473" cy="5929354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285984" y="6482889"/>
            <a:ext cx="3643338" cy="232259"/>
            <a:chOff x="343445" y="5954171"/>
            <a:chExt cx="4924960" cy="232259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5079898" y="6101763"/>
              <a:ext cx="188507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3335765" y="6101763"/>
              <a:ext cx="93990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275754" y="6186430"/>
              <a:ext cx="15559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오각형 16"/>
          <p:cNvSpPr/>
          <p:nvPr/>
        </p:nvSpPr>
        <p:spPr>
          <a:xfrm flipH="1">
            <a:off x="385498" y="1108271"/>
            <a:ext cx="3543560" cy="606217"/>
          </a:xfrm>
          <a:prstGeom prst="homePlate">
            <a:avLst/>
          </a:prstGeom>
          <a:solidFill>
            <a:srgbClr val="06A1C6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 flipH="1">
            <a:off x="571472" y="1201331"/>
            <a:ext cx="707675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02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peed"/>
          <p:cNvSpPr txBox="1">
            <a:spLocks noChangeArrowheads="1"/>
          </p:cNvSpPr>
          <p:nvPr/>
        </p:nvSpPr>
        <p:spPr bwMode="auto">
          <a:xfrm flipH="1">
            <a:off x="1214414" y="1324010"/>
            <a:ext cx="2571768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스크롤바를 이용한 </a:t>
            </a:r>
            <a:r>
              <a:rPr lang="en-US" altLang="ko-KR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LED </a:t>
            </a: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제어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grpSp>
        <p:nvGrpSpPr>
          <p:cNvPr id="21" name="그룹 45"/>
          <p:cNvGrpSpPr/>
          <p:nvPr/>
        </p:nvGrpSpPr>
        <p:grpSpPr>
          <a:xfrm>
            <a:off x="8072462" y="3136350"/>
            <a:ext cx="500066" cy="1149906"/>
            <a:chOff x="9765149" y="1426965"/>
            <a:chExt cx="855319" cy="1966812"/>
          </a:xfrm>
        </p:grpSpPr>
        <p:grpSp>
          <p:nvGrpSpPr>
            <p:cNvPr id="22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30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1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2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3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4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5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23" name="그룹 34"/>
            <p:cNvGrpSpPr/>
            <p:nvPr/>
          </p:nvGrpSpPr>
          <p:grpSpPr>
            <a:xfrm>
              <a:off x="9765163" y="1426983"/>
              <a:ext cx="855320" cy="553748"/>
              <a:chOff x="14482836" y="4593351"/>
              <a:chExt cx="1044575" cy="676276"/>
            </a:xfrm>
          </p:grpSpPr>
          <p:sp>
            <p:nvSpPr>
              <p:cNvPr id="24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5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7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>
          <a:xfrm>
            <a:off x="3929058" y="1714488"/>
            <a:ext cx="4429156" cy="1357322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929058" y="3571876"/>
            <a:ext cx="4429156" cy="2714644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조이스틱을 움직이면 </a:t>
            </a:r>
            <a:endParaRPr kumimoji="1" lang="en-US" altLang="ko-KR" sz="1600" dirty="0" smtClean="0">
              <a:solidFill>
                <a:schemeClr val="tx1"/>
              </a:solidFill>
              <a:latin typeface="+mn-ea"/>
              <a:cs typeface="Times New Roman" pitchFamily="18" charset="0"/>
              <a:sym typeface="Wingdings 2" pitchFamily="18" charset="2"/>
            </a:endParaRPr>
          </a:p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초록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LED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가 켜지고 </a:t>
            </a:r>
            <a:endParaRPr kumimoji="1" lang="en-US" altLang="ko-KR" sz="1600" dirty="0" smtClean="0">
              <a:solidFill>
                <a:schemeClr val="tx1"/>
              </a:solidFill>
              <a:latin typeface="+mn-ea"/>
              <a:cs typeface="Times New Roman" pitchFamily="18" charset="0"/>
              <a:sym typeface="Wingdings 2" pitchFamily="18" charset="2"/>
            </a:endParaRPr>
          </a:p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스크롤바가 조이스틱 값에 </a:t>
            </a:r>
            <a:endParaRPr kumimoji="1" lang="en-US" altLang="ko-KR" sz="1600" dirty="0" smtClean="0">
              <a:solidFill>
                <a:schemeClr val="tx1"/>
              </a:solidFill>
              <a:latin typeface="+mn-ea"/>
              <a:cs typeface="Times New Roman" pitchFamily="18" charset="0"/>
              <a:sym typeface="Wingdings 2" pitchFamily="18" charset="2"/>
            </a:endParaRPr>
          </a:p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의해 위아래로 움직인다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+mn-ea"/>
                <a:cs typeface="Times New Roman" pitchFamily="18" charset="0"/>
                <a:sym typeface="Wingdings 2" pitchFamily="18" charset="2"/>
              </a:rPr>
              <a:t>.</a:t>
            </a:r>
            <a:endParaRPr kumimoji="1" lang="ko-KR" altLang="en-US" sz="160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just" latinLnBrk="0">
              <a:lnSpc>
                <a:spcPct val="115000"/>
              </a:lnSpc>
              <a:spcAft>
                <a:spcPts val="0"/>
              </a:spcAft>
            </a:pPr>
            <a:endParaRPr lang="ko-KR" altLang="en-US" sz="1600" kern="100" dirty="0" smtClean="0">
              <a:solidFill>
                <a:schemeClr val="tx1"/>
              </a:solidFill>
              <a:cs typeface="Times New Roman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857364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643306" y="785794"/>
            <a:ext cx="492922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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스크롤바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,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버튼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, LED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로 패드 디자인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  <a:sym typeface="Wingdings 2" pitchFamily="18" charset="2"/>
            </a:endParaRPr>
          </a:p>
          <a:p>
            <a:pPr marL="0" marR="0" lvl="0" indent="571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  <a:sym typeface="Wingdings 2" pitchFamily="18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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조이스틱 값으로 조건별 스크롤바 와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LED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 2" pitchFamily="18" charset="2"/>
              </a:rPr>
              <a:t>제어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  <a:sym typeface="Wingdings 2" pitchFamily="18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  <a:sym typeface="Wingdings 2" pitchFamily="18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    </a:t>
            </a:r>
            <a:r>
              <a:rPr kumimoji="1" lang="ko-KR" altLang="en-US" sz="1600" u="sng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만약 </a:t>
            </a:r>
            <a:r>
              <a:rPr kumimoji="1" lang="en-US" altLang="ko-KR" sz="1600" u="sng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“0</a:t>
            </a:r>
            <a:r>
              <a:rPr kumimoji="1" lang="ko-KR" altLang="en-US" sz="1600" u="sng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번 조이스틱 값</a:t>
            </a:r>
            <a:r>
              <a:rPr kumimoji="1" lang="en-US" altLang="ko-KR" sz="1600" u="sng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”&gt;1</a:t>
            </a:r>
            <a:r>
              <a:rPr kumimoji="1" lang="ko-KR" altLang="en-US" sz="1600" u="sng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itchFamily="18" charset="0"/>
                <a:sym typeface="Wingdings" pitchFamily="2" charset="2"/>
              </a:rPr>
              <a:t>보다 크다면</a:t>
            </a:r>
            <a:endParaRPr kumimoji="1" lang="ko-KR" altLang="en-US" sz="1600" u="sng" dirty="0" smtClean="0">
              <a:solidFill>
                <a:schemeClr val="accent5">
                  <a:lumMod val="75000"/>
                </a:schemeClr>
              </a:solidFill>
              <a:latin typeface="+mn-ea"/>
              <a:cs typeface="Times New Roman" pitchFamily="18" charset="0"/>
              <a:sym typeface="Wingdings 2" pitchFamily="18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 smtClean="0">
                <a:latin typeface="+mn-ea"/>
                <a:cs typeface="Times New Roman" pitchFamily="18" charset="0"/>
                <a:sym typeface="Wingdings" pitchFamily="2" charset="2"/>
              </a:rPr>
              <a:t>      </a:t>
            </a: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초록</a:t>
            </a:r>
            <a:r>
              <a:rPr kumimoji="1" lang="en-US" altLang="ko-KR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LED</a:t>
            </a: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켜기</a:t>
            </a:r>
            <a:r>
              <a:rPr kumimoji="1" lang="en-US" altLang="ko-KR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, </a:t>
            </a: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 smtClean="0">
                <a:latin typeface="+mn-ea"/>
                <a:cs typeface="Times New Roman" pitchFamily="18" charset="0"/>
                <a:sym typeface="Wingdings" pitchFamily="2" charset="2"/>
              </a:rPr>
              <a:t>      </a:t>
            </a: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스크롤바값을 조이스틱 값으로 입력 받기</a:t>
            </a:r>
            <a:endParaRPr kumimoji="1" lang="en-US" altLang="ko-KR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     </a:t>
            </a:r>
            <a:r>
              <a:rPr kumimoji="1" lang="ko-KR" altLang="en-US" sz="1600" b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아니면</a:t>
            </a:r>
            <a:endParaRPr kumimoji="1" lang="en-US" altLang="ko-KR" sz="1600" b="0" u="sng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 smtClean="0">
                <a:latin typeface="+mn-ea"/>
                <a:cs typeface="Times New Roman" pitchFamily="18" charset="0"/>
                <a:sym typeface="Wingdings" pitchFamily="2" charset="2"/>
              </a:rPr>
              <a:t>      </a:t>
            </a: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초록색 </a:t>
            </a:r>
            <a:r>
              <a:rPr kumimoji="1" lang="en-US" altLang="ko-KR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LED </a:t>
            </a:r>
            <a:r>
              <a:rPr kumimoji="1" lang="ko-KR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  <a:sym typeface="Wingdings" pitchFamily="2" charset="2"/>
              </a:rPr>
              <a:t>끄기</a:t>
            </a:r>
            <a:endParaRPr kumimoji="1" lang="en-US" altLang="ko-KR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  <a:sym typeface="Wingdings" pitchFamily="2" charset="2"/>
            </a:endParaRPr>
          </a:p>
          <a:p>
            <a:pPr marL="0" marR="0" lvl="0" indent="571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  <a:sym typeface="Wingdings" pitchFamily="2" charset="2"/>
            </a:endParaRPr>
          </a:p>
        </p:txBody>
      </p:sp>
      <p:pic>
        <p:nvPicPr>
          <p:cNvPr id="10" name="그림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14752"/>
            <a:ext cx="12767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3643306" y="314324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  <a:cs typeface="Times New Roman" pitchFamily="18" charset="0"/>
                <a:sym typeface="Wingdings 2" pitchFamily="18" charset="2"/>
              </a:rPr>
              <a:t>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실행버튼 클릭</a:t>
            </a:r>
            <a:endParaRPr kumimoji="1" lang="ko-KR" altLang="en-US" sz="1600" dirty="0" smtClean="0">
              <a:latin typeface="+mn-ea"/>
              <a:cs typeface="Times New Roman" pitchFamily="18" charset="0"/>
              <a:sym typeface="Wingdings 2" pitchFamily="18" charset="2"/>
            </a:endParaRPr>
          </a:p>
          <a:p>
            <a:pPr lvl="0" indent="5715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latin typeface="+mn-ea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" name="Freeform 329"/>
          <p:cNvSpPr>
            <a:spLocks/>
          </p:cNvSpPr>
          <p:nvPr/>
        </p:nvSpPr>
        <p:spPr bwMode="auto">
          <a:xfrm>
            <a:off x="3474019" y="571480"/>
            <a:ext cx="223473" cy="5929354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00034" y="6482889"/>
            <a:ext cx="4826552" cy="232259"/>
            <a:chOff x="343445" y="5954171"/>
            <a:chExt cx="4753488" cy="232259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오각형 19"/>
          <p:cNvSpPr/>
          <p:nvPr/>
        </p:nvSpPr>
        <p:spPr>
          <a:xfrm flipH="1">
            <a:off x="571472" y="1071546"/>
            <a:ext cx="2911912" cy="606217"/>
          </a:xfrm>
          <a:prstGeom prst="homePlate">
            <a:avLst/>
          </a:prstGeom>
          <a:solidFill>
            <a:srgbClr val="EE3C30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785786" y="1142984"/>
            <a:ext cx="645233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03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speed"/>
          <p:cNvSpPr txBox="1">
            <a:spLocks noChangeArrowheads="1"/>
          </p:cNvSpPr>
          <p:nvPr/>
        </p:nvSpPr>
        <p:spPr bwMode="auto">
          <a:xfrm>
            <a:off x="768740" y="1160236"/>
            <a:ext cx="2601826" cy="4431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조이스틱으로 </a:t>
            </a:r>
            <a:endParaRPr lang="en-US" altLang="ko-KR" sz="1600" b="1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스크롤바</a:t>
            </a:r>
            <a:r>
              <a:rPr lang="en-US" altLang="ko-KR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/LED </a:t>
            </a: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제어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grpSp>
        <p:nvGrpSpPr>
          <p:cNvPr id="24" name="그룹 45"/>
          <p:cNvGrpSpPr/>
          <p:nvPr/>
        </p:nvGrpSpPr>
        <p:grpSpPr>
          <a:xfrm>
            <a:off x="4143372" y="5072074"/>
            <a:ext cx="500066" cy="1149906"/>
            <a:chOff x="9765149" y="1426965"/>
            <a:chExt cx="855319" cy="1966812"/>
          </a:xfrm>
        </p:grpSpPr>
        <p:grpSp>
          <p:nvGrpSpPr>
            <p:cNvPr id="25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33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4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5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6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7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8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26" name="그룹 34"/>
            <p:cNvGrpSpPr/>
            <p:nvPr/>
          </p:nvGrpSpPr>
          <p:grpSpPr>
            <a:xfrm>
              <a:off x="9765163" y="1426985"/>
              <a:ext cx="855320" cy="553748"/>
              <a:chOff x="14482836" y="4593351"/>
              <a:chExt cx="1044575" cy="676276"/>
            </a:xfrm>
          </p:grpSpPr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>
              <a:buFontTx/>
              <a:buNone/>
              <a:defRPr sz="45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sz="5000" dirty="0" smtClean="0"/>
              <a:t>Thank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You</a:t>
            </a:r>
            <a:endParaRPr lang="ko-KR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2033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4626186" y="2113539"/>
            <a:ext cx="3429024" cy="3458601"/>
            <a:chOff x="3743329" y="1214422"/>
            <a:chExt cx="2944813" cy="2970213"/>
          </a:xfrm>
        </p:grpSpPr>
        <p:pic>
          <p:nvPicPr>
            <p:cNvPr id="12306" name="그림 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3329" y="1214422"/>
              <a:ext cx="1400175" cy="2943225"/>
            </a:xfrm>
            <a:prstGeom prst="rect">
              <a:avLst/>
            </a:prstGeom>
            <a:noFill/>
          </p:spPr>
        </p:pic>
        <p:pic>
          <p:nvPicPr>
            <p:cNvPr id="12307" name="그림 61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6417" y="2419335"/>
              <a:ext cx="444500" cy="285750"/>
            </a:xfrm>
            <a:prstGeom prst="rect">
              <a:avLst/>
            </a:prstGeom>
            <a:noFill/>
          </p:spPr>
        </p:pic>
        <p:pic>
          <p:nvPicPr>
            <p:cNvPr id="12316" name="그림 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1214422"/>
              <a:ext cx="1401762" cy="2933700"/>
            </a:xfrm>
            <a:prstGeom prst="rect">
              <a:avLst/>
            </a:prstGeom>
            <a:noFill/>
            <a:ln w="1270">
              <a:solidFill>
                <a:srgbClr val="7F7F7F"/>
              </a:solidFill>
              <a:miter lim="800000"/>
              <a:headEnd/>
              <a:tailEnd/>
            </a:ln>
          </p:spPr>
        </p:pic>
        <p:pic>
          <p:nvPicPr>
            <p:cNvPr id="12308" name="그림 62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5"/>
            <a:srcRect t="22223"/>
            <a:stretch>
              <a:fillRect/>
            </a:stretch>
          </p:blipFill>
          <p:spPr bwMode="auto">
            <a:xfrm>
              <a:off x="3781429" y="2227247"/>
              <a:ext cx="436563" cy="341313"/>
            </a:xfrm>
            <a:prstGeom prst="rect">
              <a:avLst/>
            </a:prstGeom>
            <a:noFill/>
          </p:spPr>
        </p:pic>
        <p:pic>
          <p:nvPicPr>
            <p:cNvPr id="12309" name="그림 63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5"/>
            <a:srcRect t="22223"/>
            <a:stretch>
              <a:fillRect/>
            </a:stretch>
          </p:blipFill>
          <p:spPr bwMode="auto">
            <a:xfrm>
              <a:off x="4467229" y="3843322"/>
              <a:ext cx="436563" cy="341313"/>
            </a:xfrm>
            <a:prstGeom prst="rect">
              <a:avLst/>
            </a:prstGeom>
            <a:noFill/>
          </p:spPr>
        </p:pic>
        <p:pic>
          <p:nvPicPr>
            <p:cNvPr id="12310" name="그림 64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6" cstate="print"/>
            <a:srcRect l="77499" t="45624" b="26250"/>
            <a:stretch>
              <a:fillRect/>
            </a:stretch>
          </p:blipFill>
          <p:spPr bwMode="auto">
            <a:xfrm>
              <a:off x="4373567" y="3741722"/>
              <a:ext cx="146050" cy="177800"/>
            </a:xfrm>
            <a:prstGeom prst="rect">
              <a:avLst/>
            </a:prstGeom>
            <a:noFill/>
          </p:spPr>
        </p:pic>
        <p:pic>
          <p:nvPicPr>
            <p:cNvPr id="12311" name="그림 65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7" cstate="print"/>
            <a:srcRect l="45624" r="26250" b="77499"/>
            <a:stretch>
              <a:fillRect/>
            </a:stretch>
          </p:blipFill>
          <p:spPr bwMode="auto">
            <a:xfrm>
              <a:off x="3848104" y="2081197"/>
              <a:ext cx="180975" cy="149225"/>
            </a:xfrm>
            <a:prstGeom prst="rect">
              <a:avLst/>
            </a:prstGeom>
            <a:noFill/>
          </p:spPr>
        </p:pic>
        <p:pic>
          <p:nvPicPr>
            <p:cNvPr id="12312" name="그림 66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5"/>
            <a:srcRect t="22223"/>
            <a:stretch>
              <a:fillRect/>
            </a:stretch>
          </p:blipFill>
          <p:spPr bwMode="auto">
            <a:xfrm rot="5125032">
              <a:off x="4502155" y="3509947"/>
              <a:ext cx="436562" cy="331787"/>
            </a:xfrm>
            <a:prstGeom prst="rect">
              <a:avLst/>
            </a:prstGeom>
            <a:noFill/>
          </p:spPr>
        </p:pic>
        <p:pic>
          <p:nvPicPr>
            <p:cNvPr id="12313" name="그림 67" descr="arrow icon png에 대한 이미지 검색결과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19555">
              <a:off x="4744248" y="3415491"/>
              <a:ext cx="231775" cy="246063"/>
            </a:xfrm>
            <a:prstGeom prst="rect">
              <a:avLst/>
            </a:prstGeom>
            <a:noFill/>
          </p:spPr>
        </p:pic>
        <p:pic>
          <p:nvPicPr>
            <p:cNvPr id="12314" name="그림 69" descr="finger touch icon png에 대한 이미지 검색결과"/>
            <p:cNvPicPr>
              <a:picLocks noChangeAspect="1" noChangeArrowheads="1"/>
            </p:cNvPicPr>
            <p:nvPr/>
          </p:nvPicPr>
          <p:blipFill>
            <a:blip r:embed="rId5"/>
            <a:srcRect t="22223"/>
            <a:stretch>
              <a:fillRect/>
            </a:stretch>
          </p:blipFill>
          <p:spPr bwMode="auto">
            <a:xfrm rot="2062663">
              <a:off x="5930905" y="2489184"/>
              <a:ext cx="436562" cy="330200"/>
            </a:xfrm>
            <a:prstGeom prst="rect">
              <a:avLst/>
            </a:prstGeom>
            <a:noFill/>
          </p:spPr>
        </p:pic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6008692" y="2382822"/>
              <a:ext cx="190500" cy="184150"/>
            </a:xfrm>
            <a:custGeom>
              <a:avLst/>
              <a:gdLst>
                <a:gd name="G0" fmla="+- 10800 0 0"/>
                <a:gd name="G1" fmla="+- 10928729 0 0"/>
                <a:gd name="G2" fmla="+- 0 0 10928729"/>
                <a:gd name="T0" fmla="*/ 0 256 1"/>
                <a:gd name="T1" fmla="*/ 180 256 1"/>
                <a:gd name="G3" fmla="+- 10928729 T0 T1"/>
                <a:gd name="T2" fmla="*/ 0 256 1"/>
                <a:gd name="T3" fmla="*/ 90 256 1"/>
                <a:gd name="G4" fmla="+- 10928729 T2 T3"/>
                <a:gd name="G5" fmla="*/ G4 2 1"/>
                <a:gd name="T4" fmla="*/ 90 256 1"/>
                <a:gd name="T5" fmla="*/ 0 256 1"/>
                <a:gd name="G6" fmla="+- 10928729 T4 T5"/>
                <a:gd name="G7" fmla="*/ G6 2 1"/>
                <a:gd name="G8" fmla="abs 1092872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0928729"/>
                <a:gd name="G21" fmla="sin G19 10928729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0928729"/>
                <a:gd name="G29" fmla="sin 10800 10928729"/>
                <a:gd name="G30" fmla="sin 10800 10928729"/>
                <a:gd name="G31" fmla="+- G28 10800 0"/>
                <a:gd name="G32" fmla="+- G29 10800 0"/>
                <a:gd name="G33" fmla="+- G30 10800 0"/>
                <a:gd name="G34" fmla="?: G4 0 G31"/>
                <a:gd name="G35" fmla="?: 10928729 G34 0"/>
                <a:gd name="G36" fmla="?: G6 G35 G31"/>
                <a:gd name="G37" fmla="+- 21600 0 G36"/>
                <a:gd name="G38" fmla="?: G4 0 G33"/>
                <a:gd name="G39" fmla="?: 1092872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87 w 21600"/>
                <a:gd name="T15" fmla="*/ 13273 h 21600"/>
                <a:gd name="T16" fmla="*/ 10800 w 21600"/>
                <a:gd name="T17" fmla="*/ 0 h 21600"/>
                <a:gd name="T18" fmla="*/ 21313 w 21600"/>
                <a:gd name="T19" fmla="*/ 13273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87" y="13273"/>
                  </a:moveTo>
                  <a:cubicBezTo>
                    <a:pt x="96" y="12462"/>
                    <a:pt x="0" y="1163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632"/>
                    <a:pt x="21503" y="12462"/>
                    <a:pt x="21312" y="13273"/>
                  </a:cubicBezTo>
                  <a:cubicBezTo>
                    <a:pt x="21503" y="12462"/>
                    <a:pt x="21600" y="1163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632"/>
                    <a:pt x="96" y="12462"/>
                    <a:pt x="287" y="13273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69" name="그림 6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5666" y="3571876"/>
            <a:ext cx="32662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2637" y="2714620"/>
            <a:ext cx="3260735" cy="7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데이터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변수만들기</a:t>
            </a:r>
          </a:p>
        </p:txBody>
      </p:sp>
      <p:sp>
        <p:nvSpPr>
          <p:cNvPr id="22" name="오각형 21"/>
          <p:cNvSpPr/>
          <p:nvPr/>
        </p:nvSpPr>
        <p:spPr>
          <a:xfrm flipH="1">
            <a:off x="944812" y="1894089"/>
            <a:ext cx="3357586" cy="606217"/>
          </a:xfrm>
          <a:prstGeom prst="homePlate">
            <a:avLst/>
          </a:prstGeom>
          <a:solidFill>
            <a:srgbClr val="C4D214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speed"/>
          <p:cNvSpPr txBox="1">
            <a:spLocks noChangeArrowheads="1"/>
          </p:cNvSpPr>
          <p:nvPr/>
        </p:nvSpPr>
        <p:spPr bwMode="auto">
          <a:xfrm>
            <a:off x="2384900" y="2100885"/>
            <a:ext cx="1758472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블루투스 연결하기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1214414" y="1987149"/>
            <a:ext cx="645233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01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오각형 24"/>
          <p:cNvSpPr/>
          <p:nvPr/>
        </p:nvSpPr>
        <p:spPr>
          <a:xfrm>
            <a:off x="4483310" y="1327721"/>
            <a:ext cx="2214578" cy="606217"/>
          </a:xfrm>
          <a:prstGeom prst="homePlate">
            <a:avLst/>
          </a:prstGeom>
          <a:solidFill>
            <a:srgbClr val="06A1C6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>
            <a:off x="5838341" y="1420781"/>
            <a:ext cx="645233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02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>
            <a:off x="4683088" y="1543460"/>
            <a:ext cx="1521424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기본 사용법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28" name="Freeform 329"/>
          <p:cNvSpPr>
            <a:spLocks/>
          </p:cNvSpPr>
          <p:nvPr/>
        </p:nvSpPr>
        <p:spPr bwMode="auto">
          <a:xfrm>
            <a:off x="4286248" y="1142984"/>
            <a:ext cx="223473" cy="5286412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57158" y="6411451"/>
            <a:ext cx="8286808" cy="232259"/>
            <a:chOff x="343445" y="5954171"/>
            <a:chExt cx="4924960" cy="232259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5079898" y="6101763"/>
              <a:ext cx="188507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3335765" y="6101763"/>
              <a:ext cx="93990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275754" y="6186430"/>
              <a:ext cx="15559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8106780" y="5455142"/>
            <a:ext cx="528560" cy="1116151"/>
            <a:chOff x="7799489" y="3888934"/>
            <a:chExt cx="987353" cy="2084977"/>
          </a:xfrm>
        </p:grpSpPr>
        <p:grpSp>
          <p:nvGrpSpPr>
            <p:cNvPr id="37" name="그룹 36"/>
            <p:cNvGrpSpPr/>
            <p:nvPr/>
          </p:nvGrpSpPr>
          <p:grpSpPr>
            <a:xfrm>
              <a:off x="8131421" y="4410100"/>
              <a:ext cx="655421" cy="1563811"/>
              <a:chOff x="5310188" y="1930400"/>
              <a:chExt cx="995363" cy="2374900"/>
            </a:xfrm>
          </p:grpSpPr>
          <p:sp>
            <p:nvSpPr>
              <p:cNvPr id="38" name="Freeform 260"/>
              <p:cNvSpPr>
                <a:spLocks noEditPoints="1"/>
              </p:cNvSpPr>
              <p:nvPr/>
            </p:nvSpPr>
            <p:spPr bwMode="auto">
              <a:xfrm>
                <a:off x="5340350" y="1968500"/>
                <a:ext cx="933450" cy="2305050"/>
              </a:xfrm>
              <a:custGeom>
                <a:avLst/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9" name="Freeform 261"/>
              <p:cNvSpPr>
                <a:spLocks noEditPoints="1"/>
              </p:cNvSpPr>
              <p:nvPr/>
            </p:nvSpPr>
            <p:spPr bwMode="auto">
              <a:xfrm>
                <a:off x="5310188" y="1930400"/>
                <a:ext cx="995363" cy="2374900"/>
              </a:xfrm>
              <a:custGeom>
                <a:avLst/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40" name="Freeform 262"/>
              <p:cNvSpPr>
                <a:spLocks noEditPoints="1"/>
              </p:cNvSpPr>
              <p:nvPr/>
            </p:nvSpPr>
            <p:spPr bwMode="auto">
              <a:xfrm>
                <a:off x="5891213" y="2990850"/>
                <a:ext cx="222250" cy="309563"/>
              </a:xfrm>
              <a:custGeom>
                <a:avLst/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41" name="Freeform 263"/>
              <p:cNvSpPr>
                <a:spLocks/>
              </p:cNvSpPr>
              <p:nvPr/>
            </p:nvSpPr>
            <p:spPr bwMode="auto">
              <a:xfrm>
                <a:off x="5487988" y="2235200"/>
                <a:ext cx="101600" cy="161925"/>
              </a:xfrm>
              <a:custGeom>
                <a:avLst/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42" name="Freeform 264"/>
              <p:cNvSpPr>
                <a:spLocks/>
              </p:cNvSpPr>
              <p:nvPr/>
            </p:nvSpPr>
            <p:spPr bwMode="auto">
              <a:xfrm>
                <a:off x="5875338" y="2235200"/>
                <a:ext cx="100013" cy="161925"/>
              </a:xfrm>
              <a:custGeom>
                <a:avLst/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7799489" y="3888934"/>
              <a:ext cx="548770" cy="474713"/>
              <a:chOff x="6620815" y="3930208"/>
              <a:chExt cx="548770" cy="474713"/>
            </a:xfrm>
          </p:grpSpPr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6620815" y="3930208"/>
                <a:ext cx="548770" cy="474713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grpSp>
            <p:nvGrpSpPr>
              <p:cNvPr id="45" name="그룹 25"/>
              <p:cNvGrpSpPr/>
              <p:nvPr/>
            </p:nvGrpSpPr>
            <p:grpSpPr>
              <a:xfrm>
                <a:off x="6789651" y="3985752"/>
                <a:ext cx="217730" cy="331040"/>
                <a:chOff x="7672388" y="5945188"/>
                <a:chExt cx="466725" cy="709613"/>
              </a:xfrm>
            </p:grpSpPr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7827963" y="6513513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Calibri" pitchFamily="34" charset="0"/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7672388" y="5945188"/>
                  <a:ext cx="466725" cy="525463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Calibri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15106"/>
            <a:ext cx="212189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15106"/>
            <a:ext cx="1500198" cy="8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195159"/>
            <a:ext cx="2214578" cy="18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1000100" y="5272626"/>
          <a:ext cx="7286676" cy="122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725"/>
                <a:gridCol w="4771951"/>
              </a:tblGrid>
              <a:tr h="450375"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정의한 변수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제이씨블록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이다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체크 시 무대에 변수가 표시된다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745"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변수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제이씨블록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에 특정 값을 넣는다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087">
                <a:tc>
                  <a:txBody>
                    <a:bodyPr/>
                    <a:lstStyle/>
                    <a:p>
                      <a:pPr marL="0" algn="r" defTabSz="914400" rtl="0" eaLnBrk="1" latinLnBrk="1" hangingPunct="1"/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변수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제이씨블록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에 특정 값만큼 증가시킨다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428728" y="42860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제이씨블록 프로젝트에서 사용할 데이터를 저장하는 공간을 말한다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. </a:t>
            </a:r>
          </a:p>
          <a:p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데이터를 저장하는 방법에는 하나의 값을 저장하는 변수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, </a:t>
            </a:r>
          </a:p>
          <a:p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여러 개의 값을 관리 저장할 수 있는 리스트가 있다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.  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928662" y="192880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「변수」선택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변수추가 선택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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이름만들기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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변수 블록 확인하기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663386" y="2700858"/>
            <a:ext cx="980052" cy="1843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sym typeface="Wingdings 2"/>
              </a:rPr>
              <a:t></a:t>
            </a:r>
            <a:endParaRPr lang="ko-KR" altLang="en-US" smtClean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357950" y="3772428"/>
            <a:ext cx="1500198" cy="64294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mtClean="0">
                <a:solidFill>
                  <a:schemeClr val="tx1"/>
                </a:solidFill>
                <a:sym typeface="Wingdings 2"/>
              </a:rPr>
              <a:t>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731662" y="2657242"/>
            <a:ext cx="885634" cy="2579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mtClean="0">
                <a:solidFill>
                  <a:schemeClr val="tx1"/>
                </a:solidFill>
                <a:sym typeface="Wingdings 2"/>
              </a:rPr>
              <a:t>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20864" y="3694308"/>
            <a:ext cx="885634" cy="2579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mtClean="0">
                <a:solidFill>
                  <a:schemeClr val="tx1"/>
                </a:solidFill>
                <a:sym typeface="Wingdings 2"/>
              </a:rPr>
              <a:t>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7915" y="5388025"/>
            <a:ext cx="714379" cy="27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789672"/>
            <a:ext cx="2000264" cy="2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6174835"/>
            <a:ext cx="2000264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모서리가 둥근 직사각형 48"/>
          <p:cNvSpPr/>
          <p:nvPr/>
        </p:nvSpPr>
        <p:spPr>
          <a:xfrm>
            <a:off x="466967" y="1426456"/>
            <a:ext cx="8401703" cy="28803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50" name="그룹 49"/>
          <p:cNvGrpSpPr/>
          <p:nvPr/>
        </p:nvGrpSpPr>
        <p:grpSpPr>
          <a:xfrm flipH="1">
            <a:off x="767834" y="657788"/>
            <a:ext cx="703673" cy="939312"/>
            <a:chOff x="8004773" y="4661601"/>
            <a:chExt cx="703673" cy="939312"/>
          </a:xfrm>
        </p:grpSpPr>
        <p:sp>
          <p:nvSpPr>
            <p:cNvPr id="51" name="Freeform 320"/>
            <p:cNvSpPr>
              <a:spLocks/>
            </p:cNvSpPr>
            <p:nvPr/>
          </p:nvSpPr>
          <p:spPr bwMode="auto">
            <a:xfrm>
              <a:off x="8023148" y="4689705"/>
              <a:ext cx="662599" cy="888509"/>
            </a:xfrm>
            <a:custGeom>
              <a:avLst/>
              <a:gdLst>
                <a:gd name="T0" fmla="*/ 388 w 1226"/>
                <a:gd name="T1" fmla="*/ 993 h 1644"/>
                <a:gd name="T2" fmla="*/ 263 w 1226"/>
                <a:gd name="T3" fmla="*/ 916 h 1644"/>
                <a:gd name="T4" fmla="*/ 183 w 1226"/>
                <a:gd name="T5" fmla="*/ 838 h 1644"/>
                <a:gd name="T6" fmla="*/ 134 w 1226"/>
                <a:gd name="T7" fmla="*/ 754 h 1644"/>
                <a:gd name="T8" fmla="*/ 106 w 1226"/>
                <a:gd name="T9" fmla="*/ 651 h 1644"/>
                <a:gd name="T10" fmla="*/ 106 w 1226"/>
                <a:gd name="T11" fmla="*/ 562 h 1644"/>
                <a:gd name="T12" fmla="*/ 127 w 1226"/>
                <a:gd name="T13" fmla="*/ 442 h 1644"/>
                <a:gd name="T14" fmla="*/ 207 w 1226"/>
                <a:gd name="T15" fmla="*/ 252 h 1644"/>
                <a:gd name="T16" fmla="*/ 321 w 1226"/>
                <a:gd name="T17" fmla="*/ 121 h 1644"/>
                <a:gd name="T18" fmla="*/ 446 w 1226"/>
                <a:gd name="T19" fmla="*/ 41 h 1644"/>
                <a:gd name="T20" fmla="*/ 535 w 1226"/>
                <a:gd name="T21" fmla="*/ 11 h 1644"/>
                <a:gd name="T22" fmla="*/ 702 w 1226"/>
                <a:gd name="T23" fmla="*/ 2 h 1644"/>
                <a:gd name="T24" fmla="*/ 825 w 1226"/>
                <a:gd name="T25" fmla="*/ 28 h 1644"/>
                <a:gd name="T26" fmla="*/ 924 w 1226"/>
                <a:gd name="T27" fmla="*/ 73 h 1644"/>
                <a:gd name="T28" fmla="*/ 1015 w 1226"/>
                <a:gd name="T29" fmla="*/ 147 h 1644"/>
                <a:gd name="T30" fmla="*/ 1095 w 1226"/>
                <a:gd name="T31" fmla="*/ 252 h 1644"/>
                <a:gd name="T32" fmla="*/ 1157 w 1226"/>
                <a:gd name="T33" fmla="*/ 395 h 1644"/>
                <a:gd name="T34" fmla="*/ 1175 w 1226"/>
                <a:gd name="T35" fmla="*/ 485 h 1644"/>
                <a:gd name="T36" fmla="*/ 1175 w 1226"/>
                <a:gd name="T37" fmla="*/ 651 h 1644"/>
                <a:gd name="T38" fmla="*/ 1151 w 1226"/>
                <a:gd name="T39" fmla="*/ 754 h 1644"/>
                <a:gd name="T40" fmla="*/ 1101 w 1226"/>
                <a:gd name="T41" fmla="*/ 856 h 1644"/>
                <a:gd name="T42" fmla="*/ 1015 w 1226"/>
                <a:gd name="T43" fmla="*/ 946 h 1644"/>
                <a:gd name="T44" fmla="*/ 886 w 1226"/>
                <a:gd name="T45" fmla="*/ 1013 h 1644"/>
                <a:gd name="T46" fmla="*/ 830 w 1226"/>
                <a:gd name="T47" fmla="*/ 1047 h 1644"/>
                <a:gd name="T48" fmla="*/ 965 w 1226"/>
                <a:gd name="T49" fmla="*/ 1129 h 1644"/>
                <a:gd name="T50" fmla="*/ 1065 w 1226"/>
                <a:gd name="T51" fmla="*/ 1220 h 1644"/>
                <a:gd name="T52" fmla="*/ 1118 w 1226"/>
                <a:gd name="T53" fmla="*/ 1258 h 1644"/>
                <a:gd name="T54" fmla="*/ 1174 w 1226"/>
                <a:gd name="T55" fmla="*/ 1297 h 1644"/>
                <a:gd name="T56" fmla="*/ 1220 w 1226"/>
                <a:gd name="T57" fmla="*/ 1377 h 1644"/>
                <a:gd name="T58" fmla="*/ 1217 w 1226"/>
                <a:gd name="T59" fmla="*/ 1511 h 1644"/>
                <a:gd name="T60" fmla="*/ 1194 w 1226"/>
                <a:gd name="T61" fmla="*/ 1567 h 1644"/>
                <a:gd name="T62" fmla="*/ 1149 w 1226"/>
                <a:gd name="T63" fmla="*/ 1614 h 1644"/>
                <a:gd name="T64" fmla="*/ 1095 w 1226"/>
                <a:gd name="T65" fmla="*/ 1638 h 1644"/>
                <a:gd name="T66" fmla="*/ 1019 w 1226"/>
                <a:gd name="T67" fmla="*/ 1642 h 1644"/>
                <a:gd name="T68" fmla="*/ 905 w 1226"/>
                <a:gd name="T69" fmla="*/ 1605 h 1644"/>
                <a:gd name="T70" fmla="*/ 849 w 1226"/>
                <a:gd name="T71" fmla="*/ 1551 h 1644"/>
                <a:gd name="T72" fmla="*/ 834 w 1226"/>
                <a:gd name="T73" fmla="*/ 1513 h 1644"/>
                <a:gd name="T74" fmla="*/ 827 w 1226"/>
                <a:gd name="T75" fmla="*/ 1439 h 1644"/>
                <a:gd name="T76" fmla="*/ 847 w 1226"/>
                <a:gd name="T77" fmla="*/ 1375 h 1644"/>
                <a:gd name="T78" fmla="*/ 297 w 1226"/>
                <a:gd name="T79" fmla="*/ 1392 h 1644"/>
                <a:gd name="T80" fmla="*/ 218 w 1226"/>
                <a:gd name="T81" fmla="*/ 1429 h 1644"/>
                <a:gd name="T82" fmla="*/ 129 w 1226"/>
                <a:gd name="T83" fmla="*/ 1427 h 1644"/>
                <a:gd name="T84" fmla="*/ 50 w 1226"/>
                <a:gd name="T85" fmla="*/ 1385 h 1644"/>
                <a:gd name="T86" fmla="*/ 11 w 1226"/>
                <a:gd name="T87" fmla="*/ 1334 h 1644"/>
                <a:gd name="T88" fmla="*/ 0 w 1226"/>
                <a:gd name="T89" fmla="*/ 1274 h 1644"/>
                <a:gd name="T90" fmla="*/ 11 w 1226"/>
                <a:gd name="T91" fmla="*/ 1215 h 1644"/>
                <a:gd name="T92" fmla="*/ 45 w 1226"/>
                <a:gd name="T93" fmla="*/ 1157 h 1644"/>
                <a:gd name="T94" fmla="*/ 93 w 1226"/>
                <a:gd name="T95" fmla="*/ 1108 h 1644"/>
                <a:gd name="T96" fmla="*/ 155 w 1226"/>
                <a:gd name="T97" fmla="*/ 1078 h 1644"/>
                <a:gd name="T98" fmla="*/ 229 w 1226"/>
                <a:gd name="T99" fmla="*/ 1069 h 1644"/>
                <a:gd name="T100" fmla="*/ 310 w 1226"/>
                <a:gd name="T101" fmla="*/ 108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6" h="1644">
                  <a:moveTo>
                    <a:pt x="446" y="1017"/>
                  </a:moveTo>
                  <a:lnTo>
                    <a:pt x="446" y="1017"/>
                  </a:lnTo>
                  <a:lnTo>
                    <a:pt x="429" y="1011"/>
                  </a:lnTo>
                  <a:lnTo>
                    <a:pt x="388" y="993"/>
                  </a:lnTo>
                  <a:lnTo>
                    <a:pt x="360" y="980"/>
                  </a:lnTo>
                  <a:lnTo>
                    <a:pt x="328" y="963"/>
                  </a:lnTo>
                  <a:lnTo>
                    <a:pt x="297" y="942"/>
                  </a:lnTo>
                  <a:lnTo>
                    <a:pt x="263" y="916"/>
                  </a:lnTo>
                  <a:lnTo>
                    <a:pt x="229" y="888"/>
                  </a:lnTo>
                  <a:lnTo>
                    <a:pt x="215" y="871"/>
                  </a:lnTo>
                  <a:lnTo>
                    <a:pt x="198" y="855"/>
                  </a:lnTo>
                  <a:lnTo>
                    <a:pt x="183" y="838"/>
                  </a:lnTo>
                  <a:lnTo>
                    <a:pt x="170" y="817"/>
                  </a:lnTo>
                  <a:lnTo>
                    <a:pt x="157" y="797"/>
                  </a:lnTo>
                  <a:lnTo>
                    <a:pt x="144" y="776"/>
                  </a:lnTo>
                  <a:lnTo>
                    <a:pt x="134" y="754"/>
                  </a:lnTo>
                  <a:lnTo>
                    <a:pt x="125" y="729"/>
                  </a:lnTo>
                  <a:lnTo>
                    <a:pt x="117" y="705"/>
                  </a:lnTo>
                  <a:lnTo>
                    <a:pt x="110" y="679"/>
                  </a:lnTo>
                  <a:lnTo>
                    <a:pt x="106" y="651"/>
                  </a:lnTo>
                  <a:lnTo>
                    <a:pt x="104" y="623"/>
                  </a:lnTo>
                  <a:lnTo>
                    <a:pt x="103" y="593"/>
                  </a:lnTo>
                  <a:lnTo>
                    <a:pt x="106" y="562"/>
                  </a:lnTo>
                  <a:lnTo>
                    <a:pt x="106" y="562"/>
                  </a:lnTo>
                  <a:lnTo>
                    <a:pt x="110" y="530"/>
                  </a:lnTo>
                  <a:lnTo>
                    <a:pt x="114" y="500"/>
                  </a:lnTo>
                  <a:lnTo>
                    <a:pt x="119" y="470"/>
                  </a:lnTo>
                  <a:lnTo>
                    <a:pt x="127" y="442"/>
                  </a:lnTo>
                  <a:lnTo>
                    <a:pt x="142" y="388"/>
                  </a:lnTo>
                  <a:lnTo>
                    <a:pt x="160" y="339"/>
                  </a:lnTo>
                  <a:lnTo>
                    <a:pt x="183" y="293"/>
                  </a:lnTo>
                  <a:lnTo>
                    <a:pt x="207" y="252"/>
                  </a:lnTo>
                  <a:lnTo>
                    <a:pt x="233" y="214"/>
                  </a:lnTo>
                  <a:lnTo>
                    <a:pt x="261" y="179"/>
                  </a:lnTo>
                  <a:lnTo>
                    <a:pt x="291" y="147"/>
                  </a:lnTo>
                  <a:lnTo>
                    <a:pt x="321" y="121"/>
                  </a:lnTo>
                  <a:lnTo>
                    <a:pt x="353" y="95"/>
                  </a:lnTo>
                  <a:lnTo>
                    <a:pt x="384" y="74"/>
                  </a:lnTo>
                  <a:lnTo>
                    <a:pt x="414" y="56"/>
                  </a:lnTo>
                  <a:lnTo>
                    <a:pt x="446" y="41"/>
                  </a:lnTo>
                  <a:lnTo>
                    <a:pt x="476" y="28"/>
                  </a:lnTo>
                  <a:lnTo>
                    <a:pt x="504" y="18"/>
                  </a:lnTo>
                  <a:lnTo>
                    <a:pt x="504" y="18"/>
                  </a:lnTo>
                  <a:lnTo>
                    <a:pt x="535" y="11"/>
                  </a:lnTo>
                  <a:lnTo>
                    <a:pt x="571" y="4"/>
                  </a:lnTo>
                  <a:lnTo>
                    <a:pt x="612" y="0"/>
                  </a:lnTo>
                  <a:lnTo>
                    <a:pt x="655" y="0"/>
                  </a:lnTo>
                  <a:lnTo>
                    <a:pt x="702" y="2"/>
                  </a:lnTo>
                  <a:lnTo>
                    <a:pt x="750" y="9"/>
                  </a:lnTo>
                  <a:lnTo>
                    <a:pt x="774" y="13"/>
                  </a:lnTo>
                  <a:lnTo>
                    <a:pt x="799" y="20"/>
                  </a:lnTo>
                  <a:lnTo>
                    <a:pt x="825" y="28"/>
                  </a:lnTo>
                  <a:lnTo>
                    <a:pt x="849" y="37"/>
                  </a:lnTo>
                  <a:lnTo>
                    <a:pt x="873" y="46"/>
                  </a:lnTo>
                  <a:lnTo>
                    <a:pt x="899" y="60"/>
                  </a:lnTo>
                  <a:lnTo>
                    <a:pt x="924" y="73"/>
                  </a:lnTo>
                  <a:lnTo>
                    <a:pt x="946" y="89"/>
                  </a:lnTo>
                  <a:lnTo>
                    <a:pt x="970" y="106"/>
                  </a:lnTo>
                  <a:lnTo>
                    <a:pt x="993" y="125"/>
                  </a:lnTo>
                  <a:lnTo>
                    <a:pt x="1015" y="147"/>
                  </a:lnTo>
                  <a:lnTo>
                    <a:pt x="1037" y="170"/>
                  </a:lnTo>
                  <a:lnTo>
                    <a:pt x="1058" y="196"/>
                  </a:lnTo>
                  <a:lnTo>
                    <a:pt x="1077" y="222"/>
                  </a:lnTo>
                  <a:lnTo>
                    <a:pt x="1095" y="252"/>
                  </a:lnTo>
                  <a:lnTo>
                    <a:pt x="1112" y="285"/>
                  </a:lnTo>
                  <a:lnTo>
                    <a:pt x="1129" y="319"/>
                  </a:lnTo>
                  <a:lnTo>
                    <a:pt x="1144" y="356"/>
                  </a:lnTo>
                  <a:lnTo>
                    <a:pt x="1157" y="395"/>
                  </a:lnTo>
                  <a:lnTo>
                    <a:pt x="1168" y="438"/>
                  </a:lnTo>
                  <a:lnTo>
                    <a:pt x="1168" y="438"/>
                  </a:lnTo>
                  <a:lnTo>
                    <a:pt x="1172" y="461"/>
                  </a:lnTo>
                  <a:lnTo>
                    <a:pt x="1175" y="485"/>
                  </a:lnTo>
                  <a:lnTo>
                    <a:pt x="1179" y="519"/>
                  </a:lnTo>
                  <a:lnTo>
                    <a:pt x="1181" y="558"/>
                  </a:lnTo>
                  <a:lnTo>
                    <a:pt x="1179" y="603"/>
                  </a:lnTo>
                  <a:lnTo>
                    <a:pt x="1175" y="651"/>
                  </a:lnTo>
                  <a:lnTo>
                    <a:pt x="1172" y="677"/>
                  </a:lnTo>
                  <a:lnTo>
                    <a:pt x="1166" y="703"/>
                  </a:lnTo>
                  <a:lnTo>
                    <a:pt x="1159" y="728"/>
                  </a:lnTo>
                  <a:lnTo>
                    <a:pt x="1151" y="754"/>
                  </a:lnTo>
                  <a:lnTo>
                    <a:pt x="1142" y="780"/>
                  </a:lnTo>
                  <a:lnTo>
                    <a:pt x="1129" y="806"/>
                  </a:lnTo>
                  <a:lnTo>
                    <a:pt x="1116" y="832"/>
                  </a:lnTo>
                  <a:lnTo>
                    <a:pt x="1101" y="856"/>
                  </a:lnTo>
                  <a:lnTo>
                    <a:pt x="1082" y="881"/>
                  </a:lnTo>
                  <a:lnTo>
                    <a:pt x="1062" y="903"/>
                  </a:lnTo>
                  <a:lnTo>
                    <a:pt x="1039" y="925"/>
                  </a:lnTo>
                  <a:lnTo>
                    <a:pt x="1015" y="946"/>
                  </a:lnTo>
                  <a:lnTo>
                    <a:pt x="987" y="965"/>
                  </a:lnTo>
                  <a:lnTo>
                    <a:pt x="957" y="983"/>
                  </a:lnTo>
                  <a:lnTo>
                    <a:pt x="924" y="998"/>
                  </a:lnTo>
                  <a:lnTo>
                    <a:pt x="886" y="1013"/>
                  </a:lnTo>
                  <a:lnTo>
                    <a:pt x="847" y="1024"/>
                  </a:lnTo>
                  <a:lnTo>
                    <a:pt x="802" y="1034"/>
                  </a:lnTo>
                  <a:lnTo>
                    <a:pt x="802" y="1034"/>
                  </a:lnTo>
                  <a:lnTo>
                    <a:pt x="830" y="1047"/>
                  </a:lnTo>
                  <a:lnTo>
                    <a:pt x="858" y="1062"/>
                  </a:lnTo>
                  <a:lnTo>
                    <a:pt x="897" y="1082"/>
                  </a:lnTo>
                  <a:lnTo>
                    <a:pt x="942" y="1112"/>
                  </a:lnTo>
                  <a:lnTo>
                    <a:pt x="965" y="1129"/>
                  </a:lnTo>
                  <a:lnTo>
                    <a:pt x="989" y="1149"/>
                  </a:lnTo>
                  <a:lnTo>
                    <a:pt x="1015" y="1170"/>
                  </a:lnTo>
                  <a:lnTo>
                    <a:pt x="1039" y="1194"/>
                  </a:lnTo>
                  <a:lnTo>
                    <a:pt x="1065" y="1220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97" y="1250"/>
                  </a:lnTo>
                  <a:lnTo>
                    <a:pt x="1118" y="1258"/>
                  </a:lnTo>
                  <a:lnTo>
                    <a:pt x="1131" y="1265"/>
                  </a:lnTo>
                  <a:lnTo>
                    <a:pt x="1146" y="1273"/>
                  </a:lnTo>
                  <a:lnTo>
                    <a:pt x="1159" y="1284"/>
                  </a:lnTo>
                  <a:lnTo>
                    <a:pt x="1174" y="1297"/>
                  </a:lnTo>
                  <a:lnTo>
                    <a:pt x="1189" y="1312"/>
                  </a:lnTo>
                  <a:lnTo>
                    <a:pt x="1202" y="1330"/>
                  </a:lnTo>
                  <a:lnTo>
                    <a:pt x="1211" y="1351"/>
                  </a:lnTo>
                  <a:lnTo>
                    <a:pt x="1220" y="1377"/>
                  </a:lnTo>
                  <a:lnTo>
                    <a:pt x="1226" y="1405"/>
                  </a:lnTo>
                  <a:lnTo>
                    <a:pt x="1226" y="1437"/>
                  </a:lnTo>
                  <a:lnTo>
                    <a:pt x="1224" y="1472"/>
                  </a:lnTo>
                  <a:lnTo>
                    <a:pt x="1217" y="1511"/>
                  </a:lnTo>
                  <a:lnTo>
                    <a:pt x="1217" y="1511"/>
                  </a:lnTo>
                  <a:lnTo>
                    <a:pt x="1209" y="1532"/>
                  </a:lnTo>
                  <a:lnTo>
                    <a:pt x="1202" y="1551"/>
                  </a:lnTo>
                  <a:lnTo>
                    <a:pt x="1194" y="1567"/>
                  </a:lnTo>
                  <a:lnTo>
                    <a:pt x="1185" y="1580"/>
                  </a:lnTo>
                  <a:lnTo>
                    <a:pt x="1174" y="1594"/>
                  </a:lnTo>
                  <a:lnTo>
                    <a:pt x="1162" y="1605"/>
                  </a:lnTo>
                  <a:lnTo>
                    <a:pt x="1149" y="1614"/>
                  </a:lnTo>
                  <a:lnTo>
                    <a:pt x="1138" y="1623"/>
                  </a:lnTo>
                  <a:lnTo>
                    <a:pt x="1123" y="1629"/>
                  </a:lnTo>
                  <a:lnTo>
                    <a:pt x="1110" y="1635"/>
                  </a:lnTo>
                  <a:lnTo>
                    <a:pt x="1095" y="1638"/>
                  </a:lnTo>
                  <a:lnTo>
                    <a:pt x="1080" y="1642"/>
                  </a:lnTo>
                  <a:lnTo>
                    <a:pt x="1065" y="1644"/>
                  </a:lnTo>
                  <a:lnTo>
                    <a:pt x="1049" y="1644"/>
                  </a:lnTo>
                  <a:lnTo>
                    <a:pt x="1019" y="1642"/>
                  </a:lnTo>
                  <a:lnTo>
                    <a:pt x="987" y="1636"/>
                  </a:lnTo>
                  <a:lnTo>
                    <a:pt x="959" y="1629"/>
                  </a:lnTo>
                  <a:lnTo>
                    <a:pt x="931" y="1618"/>
                  </a:lnTo>
                  <a:lnTo>
                    <a:pt x="905" y="1605"/>
                  </a:lnTo>
                  <a:lnTo>
                    <a:pt x="884" y="1590"/>
                  </a:lnTo>
                  <a:lnTo>
                    <a:pt x="866" y="1575"/>
                  </a:lnTo>
                  <a:lnTo>
                    <a:pt x="853" y="1558"/>
                  </a:lnTo>
                  <a:lnTo>
                    <a:pt x="849" y="1551"/>
                  </a:lnTo>
                  <a:lnTo>
                    <a:pt x="847" y="1543"/>
                  </a:lnTo>
                  <a:lnTo>
                    <a:pt x="847" y="1543"/>
                  </a:lnTo>
                  <a:lnTo>
                    <a:pt x="840" y="1530"/>
                  </a:lnTo>
                  <a:lnTo>
                    <a:pt x="834" y="1513"/>
                  </a:lnTo>
                  <a:lnTo>
                    <a:pt x="828" y="1493"/>
                  </a:lnTo>
                  <a:lnTo>
                    <a:pt x="827" y="1469"/>
                  </a:lnTo>
                  <a:lnTo>
                    <a:pt x="827" y="1454"/>
                  </a:lnTo>
                  <a:lnTo>
                    <a:pt x="827" y="1439"/>
                  </a:lnTo>
                  <a:lnTo>
                    <a:pt x="830" y="1424"/>
                  </a:lnTo>
                  <a:lnTo>
                    <a:pt x="834" y="1407"/>
                  </a:lnTo>
                  <a:lnTo>
                    <a:pt x="840" y="1392"/>
                  </a:lnTo>
                  <a:lnTo>
                    <a:pt x="847" y="1375"/>
                  </a:lnTo>
                  <a:lnTo>
                    <a:pt x="319" y="1375"/>
                  </a:lnTo>
                  <a:lnTo>
                    <a:pt x="319" y="1375"/>
                  </a:lnTo>
                  <a:lnTo>
                    <a:pt x="313" y="1379"/>
                  </a:lnTo>
                  <a:lnTo>
                    <a:pt x="297" y="1392"/>
                  </a:lnTo>
                  <a:lnTo>
                    <a:pt x="272" y="1409"/>
                  </a:lnTo>
                  <a:lnTo>
                    <a:pt x="256" y="1416"/>
                  </a:lnTo>
                  <a:lnTo>
                    <a:pt x="239" y="1424"/>
                  </a:lnTo>
                  <a:lnTo>
                    <a:pt x="218" y="1429"/>
                  </a:lnTo>
                  <a:lnTo>
                    <a:pt x="198" y="1433"/>
                  </a:lnTo>
                  <a:lnTo>
                    <a:pt x="175" y="1435"/>
                  </a:lnTo>
                  <a:lnTo>
                    <a:pt x="153" y="1433"/>
                  </a:lnTo>
                  <a:lnTo>
                    <a:pt x="129" y="1427"/>
                  </a:lnTo>
                  <a:lnTo>
                    <a:pt x="103" y="1418"/>
                  </a:lnTo>
                  <a:lnTo>
                    <a:pt x="76" y="1403"/>
                  </a:lnTo>
                  <a:lnTo>
                    <a:pt x="50" y="1385"/>
                  </a:lnTo>
                  <a:lnTo>
                    <a:pt x="50" y="1385"/>
                  </a:lnTo>
                  <a:lnTo>
                    <a:pt x="37" y="1373"/>
                  </a:lnTo>
                  <a:lnTo>
                    <a:pt x="28" y="1360"/>
                  </a:lnTo>
                  <a:lnTo>
                    <a:pt x="19" y="1347"/>
                  </a:lnTo>
                  <a:lnTo>
                    <a:pt x="11" y="1334"/>
                  </a:lnTo>
                  <a:lnTo>
                    <a:pt x="7" y="1319"/>
                  </a:lnTo>
                  <a:lnTo>
                    <a:pt x="4" y="1304"/>
                  </a:lnTo>
                  <a:lnTo>
                    <a:pt x="0" y="1289"/>
                  </a:lnTo>
                  <a:lnTo>
                    <a:pt x="0" y="1274"/>
                  </a:lnTo>
                  <a:lnTo>
                    <a:pt x="2" y="1259"/>
                  </a:lnTo>
                  <a:lnTo>
                    <a:pt x="4" y="1245"/>
                  </a:lnTo>
                  <a:lnTo>
                    <a:pt x="7" y="1230"/>
                  </a:lnTo>
                  <a:lnTo>
                    <a:pt x="11" y="1215"/>
                  </a:lnTo>
                  <a:lnTo>
                    <a:pt x="19" y="1198"/>
                  </a:lnTo>
                  <a:lnTo>
                    <a:pt x="26" y="1185"/>
                  </a:lnTo>
                  <a:lnTo>
                    <a:pt x="34" y="1170"/>
                  </a:lnTo>
                  <a:lnTo>
                    <a:pt x="45" y="1157"/>
                  </a:lnTo>
                  <a:lnTo>
                    <a:pt x="54" y="1144"/>
                  </a:lnTo>
                  <a:lnTo>
                    <a:pt x="67" y="1131"/>
                  </a:lnTo>
                  <a:lnTo>
                    <a:pt x="78" y="1120"/>
                  </a:lnTo>
                  <a:lnTo>
                    <a:pt x="93" y="1108"/>
                  </a:lnTo>
                  <a:lnTo>
                    <a:pt x="108" y="1099"/>
                  </a:lnTo>
                  <a:lnTo>
                    <a:pt x="123" y="1092"/>
                  </a:lnTo>
                  <a:lnTo>
                    <a:pt x="138" y="1084"/>
                  </a:lnTo>
                  <a:lnTo>
                    <a:pt x="155" y="1078"/>
                  </a:lnTo>
                  <a:lnTo>
                    <a:pt x="173" y="1073"/>
                  </a:lnTo>
                  <a:lnTo>
                    <a:pt x="192" y="1069"/>
                  </a:lnTo>
                  <a:lnTo>
                    <a:pt x="211" y="1069"/>
                  </a:lnTo>
                  <a:lnTo>
                    <a:pt x="229" y="1069"/>
                  </a:lnTo>
                  <a:lnTo>
                    <a:pt x="248" y="1071"/>
                  </a:lnTo>
                  <a:lnTo>
                    <a:pt x="269" y="1075"/>
                  </a:lnTo>
                  <a:lnTo>
                    <a:pt x="289" y="1080"/>
                  </a:lnTo>
                  <a:lnTo>
                    <a:pt x="310" y="1088"/>
                  </a:lnTo>
                  <a:lnTo>
                    <a:pt x="446" y="1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52" name="Freeform 321"/>
            <p:cNvSpPr>
              <a:spLocks/>
            </p:cNvSpPr>
            <p:nvPr/>
          </p:nvSpPr>
          <p:spPr bwMode="auto">
            <a:xfrm>
              <a:off x="8406872" y="4892916"/>
              <a:ext cx="73502" cy="113496"/>
            </a:xfrm>
            <a:custGeom>
              <a:avLst/>
              <a:gdLst>
                <a:gd name="T0" fmla="*/ 54 w 134"/>
                <a:gd name="T1" fmla="*/ 209 h 209"/>
                <a:gd name="T2" fmla="*/ 54 w 134"/>
                <a:gd name="T3" fmla="*/ 209 h 209"/>
                <a:gd name="T4" fmla="*/ 67 w 134"/>
                <a:gd name="T5" fmla="*/ 209 h 209"/>
                <a:gd name="T6" fmla="*/ 80 w 134"/>
                <a:gd name="T7" fmla="*/ 207 h 209"/>
                <a:gd name="T8" fmla="*/ 91 w 134"/>
                <a:gd name="T9" fmla="*/ 201 h 209"/>
                <a:gd name="T10" fmla="*/ 101 w 134"/>
                <a:gd name="T11" fmla="*/ 196 h 209"/>
                <a:gd name="T12" fmla="*/ 110 w 134"/>
                <a:gd name="T13" fmla="*/ 186 h 209"/>
                <a:gd name="T14" fmla="*/ 117 w 134"/>
                <a:gd name="T15" fmla="*/ 175 h 209"/>
                <a:gd name="T16" fmla="*/ 121 w 134"/>
                <a:gd name="T17" fmla="*/ 164 h 209"/>
                <a:gd name="T18" fmla="*/ 125 w 134"/>
                <a:gd name="T19" fmla="*/ 151 h 209"/>
                <a:gd name="T20" fmla="*/ 134 w 134"/>
                <a:gd name="T21" fmla="*/ 73 h 209"/>
                <a:gd name="T22" fmla="*/ 134 w 134"/>
                <a:gd name="T23" fmla="*/ 73 h 209"/>
                <a:gd name="T24" fmla="*/ 134 w 134"/>
                <a:gd name="T25" fmla="*/ 60 h 209"/>
                <a:gd name="T26" fmla="*/ 132 w 134"/>
                <a:gd name="T27" fmla="*/ 46 h 209"/>
                <a:gd name="T28" fmla="*/ 129 w 134"/>
                <a:gd name="T29" fmla="*/ 35 h 209"/>
                <a:gd name="T30" fmla="*/ 123 w 134"/>
                <a:gd name="T31" fmla="*/ 24 h 209"/>
                <a:gd name="T32" fmla="*/ 114 w 134"/>
                <a:gd name="T33" fmla="*/ 15 h 209"/>
                <a:gd name="T34" fmla="*/ 104 w 134"/>
                <a:gd name="T35" fmla="*/ 9 h 209"/>
                <a:gd name="T36" fmla="*/ 93 w 134"/>
                <a:gd name="T37" fmla="*/ 4 h 209"/>
                <a:gd name="T38" fmla="*/ 80 w 134"/>
                <a:gd name="T39" fmla="*/ 0 h 209"/>
                <a:gd name="T40" fmla="*/ 80 w 134"/>
                <a:gd name="T41" fmla="*/ 0 h 209"/>
                <a:gd name="T42" fmla="*/ 67 w 134"/>
                <a:gd name="T43" fmla="*/ 0 h 209"/>
                <a:gd name="T44" fmla="*/ 56 w 134"/>
                <a:gd name="T45" fmla="*/ 2 h 209"/>
                <a:gd name="T46" fmla="*/ 45 w 134"/>
                <a:gd name="T47" fmla="*/ 7 h 209"/>
                <a:gd name="T48" fmla="*/ 33 w 134"/>
                <a:gd name="T49" fmla="*/ 13 h 209"/>
                <a:gd name="T50" fmla="*/ 26 w 134"/>
                <a:gd name="T51" fmla="*/ 22 h 209"/>
                <a:gd name="T52" fmla="*/ 19 w 134"/>
                <a:gd name="T53" fmla="*/ 32 h 209"/>
                <a:gd name="T54" fmla="*/ 13 w 134"/>
                <a:gd name="T55" fmla="*/ 45 h 209"/>
                <a:gd name="T56" fmla="*/ 11 w 134"/>
                <a:gd name="T57" fmla="*/ 58 h 209"/>
                <a:gd name="T58" fmla="*/ 0 w 134"/>
                <a:gd name="T59" fmla="*/ 136 h 209"/>
                <a:gd name="T60" fmla="*/ 0 w 134"/>
                <a:gd name="T61" fmla="*/ 136 h 209"/>
                <a:gd name="T62" fmla="*/ 0 w 134"/>
                <a:gd name="T63" fmla="*/ 149 h 209"/>
                <a:gd name="T64" fmla="*/ 2 w 134"/>
                <a:gd name="T65" fmla="*/ 162 h 209"/>
                <a:gd name="T66" fmla="*/ 5 w 134"/>
                <a:gd name="T67" fmla="*/ 173 h 209"/>
                <a:gd name="T68" fmla="*/ 13 w 134"/>
                <a:gd name="T69" fmla="*/ 185 h 209"/>
                <a:gd name="T70" fmla="*/ 20 w 134"/>
                <a:gd name="T71" fmla="*/ 192 h 209"/>
                <a:gd name="T72" fmla="*/ 30 w 134"/>
                <a:gd name="T73" fmla="*/ 199 h 209"/>
                <a:gd name="T74" fmla="*/ 41 w 134"/>
                <a:gd name="T75" fmla="*/ 205 h 209"/>
                <a:gd name="T76" fmla="*/ 54 w 134"/>
                <a:gd name="T77" fmla="*/ 209 h 209"/>
                <a:gd name="T78" fmla="*/ 54 w 134"/>
                <a:gd name="T7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209">
                  <a:moveTo>
                    <a:pt x="54" y="209"/>
                  </a:move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1" y="201"/>
                  </a:lnTo>
                  <a:lnTo>
                    <a:pt x="101" y="196"/>
                  </a:lnTo>
                  <a:lnTo>
                    <a:pt x="110" y="186"/>
                  </a:lnTo>
                  <a:lnTo>
                    <a:pt x="117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60"/>
                  </a:lnTo>
                  <a:lnTo>
                    <a:pt x="132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4" y="9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56" y="2"/>
                  </a:lnTo>
                  <a:lnTo>
                    <a:pt x="45" y="7"/>
                  </a:lnTo>
                  <a:lnTo>
                    <a:pt x="33" y="13"/>
                  </a:lnTo>
                  <a:lnTo>
                    <a:pt x="26" y="22"/>
                  </a:lnTo>
                  <a:lnTo>
                    <a:pt x="19" y="32"/>
                  </a:lnTo>
                  <a:lnTo>
                    <a:pt x="13" y="45"/>
                  </a:lnTo>
                  <a:lnTo>
                    <a:pt x="11" y="5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5" y="173"/>
                  </a:lnTo>
                  <a:lnTo>
                    <a:pt x="13" y="185"/>
                  </a:lnTo>
                  <a:lnTo>
                    <a:pt x="20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53" name="Freeform 322"/>
            <p:cNvSpPr>
              <a:spLocks/>
            </p:cNvSpPr>
            <p:nvPr/>
          </p:nvSpPr>
          <p:spPr bwMode="auto">
            <a:xfrm>
              <a:off x="8164748" y="4857247"/>
              <a:ext cx="72421" cy="112415"/>
            </a:xfrm>
            <a:custGeom>
              <a:avLst/>
              <a:gdLst>
                <a:gd name="T0" fmla="*/ 80 w 135"/>
                <a:gd name="T1" fmla="*/ 0 h 209"/>
                <a:gd name="T2" fmla="*/ 80 w 135"/>
                <a:gd name="T3" fmla="*/ 0 h 209"/>
                <a:gd name="T4" fmla="*/ 67 w 135"/>
                <a:gd name="T5" fmla="*/ 0 h 209"/>
                <a:gd name="T6" fmla="*/ 56 w 135"/>
                <a:gd name="T7" fmla="*/ 1 h 209"/>
                <a:gd name="T8" fmla="*/ 43 w 135"/>
                <a:gd name="T9" fmla="*/ 7 h 209"/>
                <a:gd name="T10" fmla="*/ 34 w 135"/>
                <a:gd name="T11" fmla="*/ 13 h 209"/>
                <a:gd name="T12" fmla="*/ 24 w 135"/>
                <a:gd name="T13" fmla="*/ 22 h 209"/>
                <a:gd name="T14" fmla="*/ 19 w 135"/>
                <a:gd name="T15" fmla="*/ 31 h 209"/>
                <a:gd name="T16" fmla="*/ 13 w 135"/>
                <a:gd name="T17" fmla="*/ 44 h 209"/>
                <a:gd name="T18" fmla="*/ 11 w 135"/>
                <a:gd name="T19" fmla="*/ 56 h 209"/>
                <a:gd name="T20" fmla="*/ 0 w 135"/>
                <a:gd name="T21" fmla="*/ 136 h 209"/>
                <a:gd name="T22" fmla="*/ 0 w 135"/>
                <a:gd name="T23" fmla="*/ 136 h 209"/>
                <a:gd name="T24" fmla="*/ 0 w 135"/>
                <a:gd name="T25" fmla="*/ 149 h 209"/>
                <a:gd name="T26" fmla="*/ 2 w 135"/>
                <a:gd name="T27" fmla="*/ 162 h 209"/>
                <a:gd name="T28" fmla="*/ 6 w 135"/>
                <a:gd name="T29" fmla="*/ 173 h 209"/>
                <a:gd name="T30" fmla="*/ 13 w 135"/>
                <a:gd name="T31" fmla="*/ 184 h 209"/>
                <a:gd name="T32" fmla="*/ 21 w 135"/>
                <a:gd name="T33" fmla="*/ 192 h 209"/>
                <a:gd name="T34" fmla="*/ 30 w 135"/>
                <a:gd name="T35" fmla="*/ 199 h 209"/>
                <a:gd name="T36" fmla="*/ 41 w 135"/>
                <a:gd name="T37" fmla="*/ 205 h 209"/>
                <a:gd name="T38" fmla="*/ 54 w 135"/>
                <a:gd name="T39" fmla="*/ 209 h 209"/>
                <a:gd name="T40" fmla="*/ 54 w 135"/>
                <a:gd name="T41" fmla="*/ 209 h 209"/>
                <a:gd name="T42" fmla="*/ 67 w 135"/>
                <a:gd name="T43" fmla="*/ 209 h 209"/>
                <a:gd name="T44" fmla="*/ 80 w 135"/>
                <a:gd name="T45" fmla="*/ 207 h 209"/>
                <a:gd name="T46" fmla="*/ 92 w 135"/>
                <a:gd name="T47" fmla="*/ 201 h 209"/>
                <a:gd name="T48" fmla="*/ 101 w 135"/>
                <a:gd name="T49" fmla="*/ 194 h 209"/>
                <a:gd name="T50" fmla="*/ 110 w 135"/>
                <a:gd name="T51" fmla="*/ 186 h 209"/>
                <a:gd name="T52" fmla="*/ 118 w 135"/>
                <a:gd name="T53" fmla="*/ 175 h 209"/>
                <a:gd name="T54" fmla="*/ 121 w 135"/>
                <a:gd name="T55" fmla="*/ 164 h 209"/>
                <a:gd name="T56" fmla="*/ 125 w 135"/>
                <a:gd name="T57" fmla="*/ 151 h 209"/>
                <a:gd name="T58" fmla="*/ 135 w 135"/>
                <a:gd name="T59" fmla="*/ 72 h 209"/>
                <a:gd name="T60" fmla="*/ 135 w 135"/>
                <a:gd name="T61" fmla="*/ 72 h 209"/>
                <a:gd name="T62" fmla="*/ 135 w 135"/>
                <a:gd name="T63" fmla="*/ 59 h 209"/>
                <a:gd name="T64" fmla="*/ 133 w 135"/>
                <a:gd name="T65" fmla="*/ 46 h 209"/>
                <a:gd name="T66" fmla="*/ 129 w 135"/>
                <a:gd name="T67" fmla="*/ 35 h 209"/>
                <a:gd name="T68" fmla="*/ 123 w 135"/>
                <a:gd name="T69" fmla="*/ 24 h 209"/>
                <a:gd name="T70" fmla="*/ 114 w 135"/>
                <a:gd name="T71" fmla="*/ 15 h 209"/>
                <a:gd name="T72" fmla="*/ 105 w 135"/>
                <a:gd name="T73" fmla="*/ 7 h 209"/>
                <a:gd name="T74" fmla="*/ 93 w 135"/>
                <a:gd name="T75" fmla="*/ 3 h 209"/>
                <a:gd name="T76" fmla="*/ 80 w 135"/>
                <a:gd name="T77" fmla="*/ 0 h 209"/>
                <a:gd name="T78" fmla="*/ 80 w 135"/>
                <a:gd name="T7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209">
                  <a:moveTo>
                    <a:pt x="80" y="0"/>
                  </a:moveTo>
                  <a:lnTo>
                    <a:pt x="80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3" y="7"/>
                  </a:lnTo>
                  <a:lnTo>
                    <a:pt x="34" y="13"/>
                  </a:lnTo>
                  <a:lnTo>
                    <a:pt x="24" y="22"/>
                  </a:lnTo>
                  <a:lnTo>
                    <a:pt x="19" y="31"/>
                  </a:lnTo>
                  <a:lnTo>
                    <a:pt x="13" y="44"/>
                  </a:lnTo>
                  <a:lnTo>
                    <a:pt x="11" y="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6" y="173"/>
                  </a:lnTo>
                  <a:lnTo>
                    <a:pt x="13" y="184"/>
                  </a:lnTo>
                  <a:lnTo>
                    <a:pt x="21" y="192"/>
                  </a:lnTo>
                  <a:lnTo>
                    <a:pt x="30" y="199"/>
                  </a:lnTo>
                  <a:lnTo>
                    <a:pt x="41" y="205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67" y="209"/>
                  </a:lnTo>
                  <a:lnTo>
                    <a:pt x="80" y="207"/>
                  </a:lnTo>
                  <a:lnTo>
                    <a:pt x="92" y="201"/>
                  </a:lnTo>
                  <a:lnTo>
                    <a:pt x="101" y="194"/>
                  </a:lnTo>
                  <a:lnTo>
                    <a:pt x="110" y="186"/>
                  </a:lnTo>
                  <a:lnTo>
                    <a:pt x="118" y="175"/>
                  </a:lnTo>
                  <a:lnTo>
                    <a:pt x="121" y="164"/>
                  </a:lnTo>
                  <a:lnTo>
                    <a:pt x="125" y="151"/>
                  </a:lnTo>
                  <a:lnTo>
                    <a:pt x="135" y="72"/>
                  </a:lnTo>
                  <a:lnTo>
                    <a:pt x="135" y="72"/>
                  </a:lnTo>
                  <a:lnTo>
                    <a:pt x="135" y="59"/>
                  </a:lnTo>
                  <a:lnTo>
                    <a:pt x="133" y="46"/>
                  </a:lnTo>
                  <a:lnTo>
                    <a:pt x="129" y="35"/>
                  </a:lnTo>
                  <a:lnTo>
                    <a:pt x="123" y="24"/>
                  </a:lnTo>
                  <a:lnTo>
                    <a:pt x="114" y="15"/>
                  </a:lnTo>
                  <a:lnTo>
                    <a:pt x="105" y="7"/>
                  </a:lnTo>
                  <a:lnTo>
                    <a:pt x="93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54" name="Freeform 323"/>
            <p:cNvSpPr>
              <a:spLocks noEditPoints="1"/>
            </p:cNvSpPr>
            <p:nvPr/>
          </p:nvSpPr>
          <p:spPr bwMode="auto">
            <a:xfrm>
              <a:off x="8004773" y="4661601"/>
              <a:ext cx="703673" cy="939312"/>
            </a:xfrm>
            <a:custGeom>
              <a:avLst/>
              <a:gdLst>
                <a:gd name="T0" fmla="*/ 446 w 1303"/>
                <a:gd name="T1" fmla="*/ 1222 h 1739"/>
                <a:gd name="T2" fmla="*/ 487 w 1303"/>
                <a:gd name="T3" fmla="*/ 1106 h 1739"/>
                <a:gd name="T4" fmla="*/ 513 w 1303"/>
                <a:gd name="T5" fmla="*/ 1035 h 1739"/>
                <a:gd name="T6" fmla="*/ 312 w 1303"/>
                <a:gd name="T7" fmla="*/ 933 h 1739"/>
                <a:gd name="T8" fmla="*/ 176 w 1303"/>
                <a:gd name="T9" fmla="*/ 696 h 1739"/>
                <a:gd name="T10" fmla="*/ 215 w 1303"/>
                <a:gd name="T11" fmla="*/ 440 h 1739"/>
                <a:gd name="T12" fmla="*/ 431 w 1303"/>
                <a:gd name="T13" fmla="*/ 164 h 1739"/>
                <a:gd name="T14" fmla="*/ 607 w 1303"/>
                <a:gd name="T15" fmla="*/ 91 h 1739"/>
                <a:gd name="T16" fmla="*/ 767 w 1303"/>
                <a:gd name="T17" fmla="*/ 95 h 1739"/>
                <a:gd name="T18" fmla="*/ 952 w 1303"/>
                <a:gd name="T19" fmla="*/ 175 h 1739"/>
                <a:gd name="T20" fmla="*/ 1079 w 1303"/>
                <a:gd name="T21" fmla="*/ 306 h 1739"/>
                <a:gd name="T22" fmla="*/ 1161 w 1303"/>
                <a:gd name="T23" fmla="*/ 492 h 1739"/>
                <a:gd name="T24" fmla="*/ 1170 w 1303"/>
                <a:gd name="T25" fmla="*/ 696 h 1739"/>
                <a:gd name="T26" fmla="*/ 1081 w 1303"/>
                <a:gd name="T27" fmla="*/ 907 h 1739"/>
                <a:gd name="T28" fmla="*/ 855 w 1303"/>
                <a:gd name="T29" fmla="*/ 1035 h 1739"/>
                <a:gd name="T30" fmla="*/ 782 w 1303"/>
                <a:gd name="T31" fmla="*/ 1091 h 1739"/>
                <a:gd name="T32" fmla="*/ 1002 w 1303"/>
                <a:gd name="T33" fmla="*/ 1239 h 1739"/>
                <a:gd name="T34" fmla="*/ 892 w 1303"/>
                <a:gd name="T35" fmla="*/ 1338 h 1739"/>
                <a:gd name="T36" fmla="*/ 831 w 1303"/>
                <a:gd name="T37" fmla="*/ 1448 h 1739"/>
                <a:gd name="T38" fmla="*/ 840 w 1303"/>
                <a:gd name="T39" fmla="*/ 1601 h 1739"/>
                <a:gd name="T40" fmla="*/ 945 w 1303"/>
                <a:gd name="T41" fmla="*/ 1707 h 1739"/>
                <a:gd name="T42" fmla="*/ 1139 w 1303"/>
                <a:gd name="T43" fmla="*/ 1731 h 1739"/>
                <a:gd name="T44" fmla="*/ 1252 w 1303"/>
                <a:gd name="T45" fmla="*/ 1653 h 1739"/>
                <a:gd name="T46" fmla="*/ 1301 w 1303"/>
                <a:gd name="T47" fmla="*/ 1451 h 1739"/>
                <a:gd name="T48" fmla="*/ 1180 w 1303"/>
                <a:gd name="T49" fmla="*/ 1278 h 1739"/>
                <a:gd name="T50" fmla="*/ 995 w 1303"/>
                <a:gd name="T51" fmla="*/ 1130 h 1739"/>
                <a:gd name="T52" fmla="*/ 1111 w 1303"/>
                <a:gd name="T53" fmla="*/ 998 h 1739"/>
                <a:gd name="T54" fmla="*/ 1241 w 1303"/>
                <a:gd name="T55" fmla="*/ 778 h 1739"/>
                <a:gd name="T56" fmla="*/ 1260 w 1303"/>
                <a:gd name="T57" fmla="*/ 561 h 1739"/>
                <a:gd name="T58" fmla="*/ 1195 w 1303"/>
                <a:gd name="T59" fmla="*/ 334 h 1739"/>
                <a:gd name="T60" fmla="*/ 1071 w 1303"/>
                <a:gd name="T61" fmla="*/ 162 h 1739"/>
                <a:gd name="T62" fmla="*/ 872 w 1303"/>
                <a:gd name="T63" fmla="*/ 35 h 1739"/>
                <a:gd name="T64" fmla="*/ 680 w 1303"/>
                <a:gd name="T65" fmla="*/ 0 h 1739"/>
                <a:gd name="T66" fmla="*/ 459 w 1303"/>
                <a:gd name="T67" fmla="*/ 48 h 1739"/>
                <a:gd name="T68" fmla="*/ 282 w 1303"/>
                <a:gd name="T69" fmla="*/ 177 h 1739"/>
                <a:gd name="T70" fmla="*/ 103 w 1303"/>
                <a:gd name="T71" fmla="*/ 511 h 1739"/>
                <a:gd name="T72" fmla="*/ 112 w 1303"/>
                <a:gd name="T73" fmla="*/ 802 h 1739"/>
                <a:gd name="T74" fmla="*/ 310 w 1303"/>
                <a:gd name="T75" fmla="*/ 1033 h 1739"/>
                <a:gd name="T76" fmla="*/ 273 w 1303"/>
                <a:gd name="T77" fmla="*/ 1080 h 1739"/>
                <a:gd name="T78" fmla="*/ 109 w 1303"/>
                <a:gd name="T79" fmla="*/ 1121 h 1739"/>
                <a:gd name="T80" fmla="*/ 4 w 1303"/>
                <a:gd name="T81" fmla="*/ 1274 h 1739"/>
                <a:gd name="T82" fmla="*/ 21 w 1303"/>
                <a:gd name="T83" fmla="*/ 1422 h 1739"/>
                <a:gd name="T84" fmla="*/ 120 w 1303"/>
                <a:gd name="T85" fmla="*/ 1519 h 1739"/>
                <a:gd name="T86" fmla="*/ 314 w 1303"/>
                <a:gd name="T87" fmla="*/ 1513 h 1739"/>
                <a:gd name="T88" fmla="*/ 437 w 1303"/>
                <a:gd name="T89" fmla="*/ 1394 h 1739"/>
                <a:gd name="T90" fmla="*/ 280 w 1303"/>
                <a:gd name="T91" fmla="*/ 1427 h 1739"/>
                <a:gd name="T92" fmla="*/ 165 w 1303"/>
                <a:gd name="T93" fmla="*/ 1438 h 1739"/>
                <a:gd name="T94" fmla="*/ 97 w 1303"/>
                <a:gd name="T95" fmla="*/ 1373 h 1739"/>
                <a:gd name="T96" fmla="*/ 133 w 1303"/>
                <a:gd name="T97" fmla="*/ 1216 h 1739"/>
                <a:gd name="T98" fmla="*/ 260 w 1303"/>
                <a:gd name="T99" fmla="*/ 1166 h 1739"/>
                <a:gd name="T100" fmla="*/ 347 w 1303"/>
                <a:gd name="T101" fmla="*/ 1216 h 1739"/>
                <a:gd name="T102" fmla="*/ 360 w 1303"/>
                <a:gd name="T103" fmla="*/ 1354 h 1739"/>
                <a:gd name="T104" fmla="*/ 933 w 1303"/>
                <a:gd name="T105" fmla="*/ 1590 h 1739"/>
                <a:gd name="T106" fmla="*/ 920 w 1303"/>
                <a:gd name="T107" fmla="*/ 1453 h 1739"/>
                <a:gd name="T108" fmla="*/ 1015 w 1303"/>
                <a:gd name="T109" fmla="*/ 1353 h 1739"/>
                <a:gd name="T110" fmla="*/ 1148 w 1303"/>
                <a:gd name="T111" fmla="*/ 1358 h 1739"/>
                <a:gd name="T112" fmla="*/ 1215 w 1303"/>
                <a:gd name="T113" fmla="*/ 1442 h 1739"/>
                <a:gd name="T114" fmla="*/ 1195 w 1303"/>
                <a:gd name="T115" fmla="*/ 1586 h 1739"/>
                <a:gd name="T116" fmla="*/ 1118 w 1303"/>
                <a:gd name="T117" fmla="*/ 1647 h 1739"/>
                <a:gd name="T118" fmla="*/ 1006 w 1303"/>
                <a:gd name="T119" fmla="*/ 1642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3" h="1739">
                  <a:moveTo>
                    <a:pt x="437" y="1394"/>
                  </a:moveTo>
                  <a:lnTo>
                    <a:pt x="437" y="1394"/>
                  </a:lnTo>
                  <a:lnTo>
                    <a:pt x="448" y="1366"/>
                  </a:lnTo>
                  <a:lnTo>
                    <a:pt x="456" y="1338"/>
                  </a:lnTo>
                  <a:lnTo>
                    <a:pt x="459" y="1308"/>
                  </a:lnTo>
                  <a:lnTo>
                    <a:pt x="459" y="1280"/>
                  </a:lnTo>
                  <a:lnTo>
                    <a:pt x="454" y="1252"/>
                  </a:lnTo>
                  <a:lnTo>
                    <a:pt x="446" y="1222"/>
                  </a:lnTo>
                  <a:lnTo>
                    <a:pt x="435" y="1194"/>
                  </a:lnTo>
                  <a:lnTo>
                    <a:pt x="418" y="1168"/>
                  </a:lnTo>
                  <a:lnTo>
                    <a:pt x="418" y="1168"/>
                  </a:lnTo>
                  <a:lnTo>
                    <a:pt x="411" y="1158"/>
                  </a:lnTo>
                  <a:lnTo>
                    <a:pt x="411" y="1158"/>
                  </a:lnTo>
                  <a:lnTo>
                    <a:pt x="439" y="1142"/>
                  </a:lnTo>
                  <a:lnTo>
                    <a:pt x="463" y="1125"/>
                  </a:lnTo>
                  <a:lnTo>
                    <a:pt x="487" y="1106"/>
                  </a:lnTo>
                  <a:lnTo>
                    <a:pt x="508" y="1086"/>
                  </a:lnTo>
                  <a:lnTo>
                    <a:pt x="508" y="1086"/>
                  </a:lnTo>
                  <a:lnTo>
                    <a:pt x="515" y="1078"/>
                  </a:lnTo>
                  <a:lnTo>
                    <a:pt x="519" y="1067"/>
                  </a:lnTo>
                  <a:lnTo>
                    <a:pt x="519" y="1056"/>
                  </a:lnTo>
                  <a:lnTo>
                    <a:pt x="519" y="1046"/>
                  </a:lnTo>
                  <a:lnTo>
                    <a:pt x="519" y="1046"/>
                  </a:lnTo>
                  <a:lnTo>
                    <a:pt x="513" y="1035"/>
                  </a:lnTo>
                  <a:lnTo>
                    <a:pt x="508" y="1028"/>
                  </a:lnTo>
                  <a:lnTo>
                    <a:pt x="499" y="1020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37" y="998"/>
                  </a:lnTo>
                  <a:lnTo>
                    <a:pt x="388" y="979"/>
                  </a:lnTo>
                  <a:lnTo>
                    <a:pt x="347" y="957"/>
                  </a:lnTo>
                  <a:lnTo>
                    <a:pt x="312" y="933"/>
                  </a:lnTo>
                  <a:lnTo>
                    <a:pt x="280" y="907"/>
                  </a:lnTo>
                  <a:lnTo>
                    <a:pt x="254" y="879"/>
                  </a:lnTo>
                  <a:lnTo>
                    <a:pt x="232" y="851"/>
                  </a:lnTo>
                  <a:lnTo>
                    <a:pt x="215" y="821"/>
                  </a:lnTo>
                  <a:lnTo>
                    <a:pt x="200" y="791"/>
                  </a:lnTo>
                  <a:lnTo>
                    <a:pt x="189" y="759"/>
                  </a:lnTo>
                  <a:lnTo>
                    <a:pt x="181" y="727"/>
                  </a:lnTo>
                  <a:lnTo>
                    <a:pt x="176" y="696"/>
                  </a:lnTo>
                  <a:lnTo>
                    <a:pt x="174" y="664"/>
                  </a:lnTo>
                  <a:lnTo>
                    <a:pt x="174" y="634"/>
                  </a:lnTo>
                  <a:lnTo>
                    <a:pt x="176" y="604"/>
                  </a:lnTo>
                  <a:lnTo>
                    <a:pt x="178" y="574"/>
                  </a:lnTo>
                  <a:lnTo>
                    <a:pt x="178" y="574"/>
                  </a:lnTo>
                  <a:lnTo>
                    <a:pt x="187" y="530"/>
                  </a:lnTo>
                  <a:lnTo>
                    <a:pt x="198" y="485"/>
                  </a:lnTo>
                  <a:lnTo>
                    <a:pt x="215" y="440"/>
                  </a:lnTo>
                  <a:lnTo>
                    <a:pt x="234" y="397"/>
                  </a:lnTo>
                  <a:lnTo>
                    <a:pt x="256" y="354"/>
                  </a:lnTo>
                  <a:lnTo>
                    <a:pt x="280" y="315"/>
                  </a:lnTo>
                  <a:lnTo>
                    <a:pt x="310" y="276"/>
                  </a:lnTo>
                  <a:lnTo>
                    <a:pt x="340" y="240"/>
                  </a:lnTo>
                  <a:lnTo>
                    <a:pt x="375" y="207"/>
                  </a:lnTo>
                  <a:lnTo>
                    <a:pt x="411" y="177"/>
                  </a:lnTo>
                  <a:lnTo>
                    <a:pt x="431" y="164"/>
                  </a:lnTo>
                  <a:lnTo>
                    <a:pt x="450" y="151"/>
                  </a:lnTo>
                  <a:lnTo>
                    <a:pt x="471" y="140"/>
                  </a:lnTo>
                  <a:lnTo>
                    <a:pt x="493" y="128"/>
                  </a:lnTo>
                  <a:lnTo>
                    <a:pt x="513" y="119"/>
                  </a:lnTo>
                  <a:lnTo>
                    <a:pt x="536" y="110"/>
                  </a:lnTo>
                  <a:lnTo>
                    <a:pt x="560" y="102"/>
                  </a:lnTo>
                  <a:lnTo>
                    <a:pt x="583" y="97"/>
                  </a:lnTo>
                  <a:lnTo>
                    <a:pt x="607" y="91"/>
                  </a:lnTo>
                  <a:lnTo>
                    <a:pt x="631" y="89"/>
                  </a:lnTo>
                  <a:lnTo>
                    <a:pt x="655" y="85"/>
                  </a:lnTo>
                  <a:lnTo>
                    <a:pt x="680" y="85"/>
                  </a:lnTo>
                  <a:lnTo>
                    <a:pt x="680" y="85"/>
                  </a:lnTo>
                  <a:lnTo>
                    <a:pt x="711" y="87"/>
                  </a:lnTo>
                  <a:lnTo>
                    <a:pt x="743" y="89"/>
                  </a:lnTo>
                  <a:lnTo>
                    <a:pt x="743" y="89"/>
                  </a:lnTo>
                  <a:lnTo>
                    <a:pt x="767" y="95"/>
                  </a:lnTo>
                  <a:lnTo>
                    <a:pt x="793" y="100"/>
                  </a:lnTo>
                  <a:lnTo>
                    <a:pt x="818" y="108"/>
                  </a:lnTo>
                  <a:lnTo>
                    <a:pt x="842" y="115"/>
                  </a:lnTo>
                  <a:lnTo>
                    <a:pt x="864" y="125"/>
                  </a:lnTo>
                  <a:lnTo>
                    <a:pt x="887" y="136"/>
                  </a:lnTo>
                  <a:lnTo>
                    <a:pt x="909" y="147"/>
                  </a:lnTo>
                  <a:lnTo>
                    <a:pt x="931" y="160"/>
                  </a:lnTo>
                  <a:lnTo>
                    <a:pt x="952" y="175"/>
                  </a:lnTo>
                  <a:lnTo>
                    <a:pt x="972" y="190"/>
                  </a:lnTo>
                  <a:lnTo>
                    <a:pt x="993" y="207"/>
                  </a:lnTo>
                  <a:lnTo>
                    <a:pt x="1012" y="224"/>
                  </a:lnTo>
                  <a:lnTo>
                    <a:pt x="1030" y="242"/>
                  </a:lnTo>
                  <a:lnTo>
                    <a:pt x="1047" y="263"/>
                  </a:lnTo>
                  <a:lnTo>
                    <a:pt x="1064" y="283"/>
                  </a:lnTo>
                  <a:lnTo>
                    <a:pt x="1079" y="306"/>
                  </a:lnTo>
                  <a:lnTo>
                    <a:pt x="1079" y="306"/>
                  </a:lnTo>
                  <a:lnTo>
                    <a:pt x="1094" y="326"/>
                  </a:lnTo>
                  <a:lnTo>
                    <a:pt x="1107" y="349"/>
                  </a:lnTo>
                  <a:lnTo>
                    <a:pt x="1118" y="371"/>
                  </a:lnTo>
                  <a:lnTo>
                    <a:pt x="1129" y="395"/>
                  </a:lnTo>
                  <a:lnTo>
                    <a:pt x="1139" y="419"/>
                  </a:lnTo>
                  <a:lnTo>
                    <a:pt x="1148" y="444"/>
                  </a:lnTo>
                  <a:lnTo>
                    <a:pt x="1155" y="468"/>
                  </a:lnTo>
                  <a:lnTo>
                    <a:pt x="1161" y="492"/>
                  </a:lnTo>
                  <a:lnTo>
                    <a:pt x="1167" y="518"/>
                  </a:lnTo>
                  <a:lnTo>
                    <a:pt x="1170" y="543"/>
                  </a:lnTo>
                  <a:lnTo>
                    <a:pt x="1174" y="569"/>
                  </a:lnTo>
                  <a:lnTo>
                    <a:pt x="1176" y="595"/>
                  </a:lnTo>
                  <a:lnTo>
                    <a:pt x="1176" y="621"/>
                  </a:lnTo>
                  <a:lnTo>
                    <a:pt x="1176" y="645"/>
                  </a:lnTo>
                  <a:lnTo>
                    <a:pt x="1174" y="671"/>
                  </a:lnTo>
                  <a:lnTo>
                    <a:pt x="1170" y="696"/>
                  </a:lnTo>
                  <a:lnTo>
                    <a:pt x="1170" y="696"/>
                  </a:lnTo>
                  <a:lnTo>
                    <a:pt x="1165" y="731"/>
                  </a:lnTo>
                  <a:lnTo>
                    <a:pt x="1155" y="765"/>
                  </a:lnTo>
                  <a:lnTo>
                    <a:pt x="1146" y="796"/>
                  </a:lnTo>
                  <a:lnTo>
                    <a:pt x="1133" y="826"/>
                  </a:lnTo>
                  <a:lnTo>
                    <a:pt x="1118" y="856"/>
                  </a:lnTo>
                  <a:lnTo>
                    <a:pt x="1099" y="882"/>
                  </a:lnTo>
                  <a:lnTo>
                    <a:pt x="1081" y="907"/>
                  </a:lnTo>
                  <a:lnTo>
                    <a:pt x="1058" y="929"/>
                  </a:lnTo>
                  <a:lnTo>
                    <a:pt x="1036" y="951"/>
                  </a:lnTo>
                  <a:lnTo>
                    <a:pt x="1010" y="970"/>
                  </a:lnTo>
                  <a:lnTo>
                    <a:pt x="984" y="987"/>
                  </a:lnTo>
                  <a:lnTo>
                    <a:pt x="954" y="1002"/>
                  </a:lnTo>
                  <a:lnTo>
                    <a:pt x="922" y="1015"/>
                  </a:lnTo>
                  <a:lnTo>
                    <a:pt x="889" y="1026"/>
                  </a:lnTo>
                  <a:lnTo>
                    <a:pt x="855" y="1035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05" y="1046"/>
                  </a:lnTo>
                  <a:lnTo>
                    <a:pt x="793" y="1054"/>
                  </a:lnTo>
                  <a:lnTo>
                    <a:pt x="786" y="1065"/>
                  </a:lnTo>
                  <a:lnTo>
                    <a:pt x="782" y="1078"/>
                  </a:lnTo>
                  <a:lnTo>
                    <a:pt x="782" y="1078"/>
                  </a:lnTo>
                  <a:lnTo>
                    <a:pt x="782" y="1091"/>
                  </a:lnTo>
                  <a:lnTo>
                    <a:pt x="786" y="1104"/>
                  </a:lnTo>
                  <a:lnTo>
                    <a:pt x="793" y="1116"/>
                  </a:lnTo>
                  <a:lnTo>
                    <a:pt x="805" y="1123"/>
                  </a:lnTo>
                  <a:lnTo>
                    <a:pt x="805" y="1123"/>
                  </a:lnTo>
                  <a:lnTo>
                    <a:pt x="853" y="1147"/>
                  </a:lnTo>
                  <a:lnTo>
                    <a:pt x="911" y="1179"/>
                  </a:lnTo>
                  <a:lnTo>
                    <a:pt x="971" y="1218"/>
                  </a:lnTo>
                  <a:lnTo>
                    <a:pt x="1002" y="1239"/>
                  </a:lnTo>
                  <a:lnTo>
                    <a:pt x="1030" y="1259"/>
                  </a:lnTo>
                  <a:lnTo>
                    <a:pt x="1030" y="1259"/>
                  </a:lnTo>
                  <a:lnTo>
                    <a:pt x="1000" y="1267"/>
                  </a:lnTo>
                  <a:lnTo>
                    <a:pt x="972" y="1278"/>
                  </a:lnTo>
                  <a:lnTo>
                    <a:pt x="945" y="1295"/>
                  </a:lnTo>
                  <a:lnTo>
                    <a:pt x="918" y="1313"/>
                  </a:lnTo>
                  <a:lnTo>
                    <a:pt x="918" y="1313"/>
                  </a:lnTo>
                  <a:lnTo>
                    <a:pt x="892" y="1338"/>
                  </a:lnTo>
                  <a:lnTo>
                    <a:pt x="881" y="1351"/>
                  </a:lnTo>
                  <a:lnTo>
                    <a:pt x="870" y="1364"/>
                  </a:lnTo>
                  <a:lnTo>
                    <a:pt x="861" y="1377"/>
                  </a:lnTo>
                  <a:lnTo>
                    <a:pt x="851" y="1392"/>
                  </a:lnTo>
                  <a:lnTo>
                    <a:pt x="844" y="1409"/>
                  </a:lnTo>
                  <a:lnTo>
                    <a:pt x="836" y="1427"/>
                  </a:lnTo>
                  <a:lnTo>
                    <a:pt x="836" y="1427"/>
                  </a:lnTo>
                  <a:lnTo>
                    <a:pt x="831" y="1448"/>
                  </a:lnTo>
                  <a:lnTo>
                    <a:pt x="827" y="1470"/>
                  </a:lnTo>
                  <a:lnTo>
                    <a:pt x="823" y="1493"/>
                  </a:lnTo>
                  <a:lnTo>
                    <a:pt x="823" y="1513"/>
                  </a:lnTo>
                  <a:lnTo>
                    <a:pt x="825" y="1535"/>
                  </a:lnTo>
                  <a:lnTo>
                    <a:pt x="829" y="1558"/>
                  </a:lnTo>
                  <a:lnTo>
                    <a:pt x="834" y="1580"/>
                  </a:lnTo>
                  <a:lnTo>
                    <a:pt x="840" y="1601"/>
                  </a:lnTo>
                  <a:lnTo>
                    <a:pt x="840" y="1601"/>
                  </a:lnTo>
                  <a:lnTo>
                    <a:pt x="844" y="1606"/>
                  </a:lnTo>
                  <a:lnTo>
                    <a:pt x="851" y="1623"/>
                  </a:lnTo>
                  <a:lnTo>
                    <a:pt x="868" y="1644"/>
                  </a:lnTo>
                  <a:lnTo>
                    <a:pt x="877" y="1657"/>
                  </a:lnTo>
                  <a:lnTo>
                    <a:pt x="890" y="1670"/>
                  </a:lnTo>
                  <a:lnTo>
                    <a:pt x="907" y="1683"/>
                  </a:lnTo>
                  <a:lnTo>
                    <a:pt x="924" y="1696"/>
                  </a:lnTo>
                  <a:lnTo>
                    <a:pt x="945" y="1707"/>
                  </a:lnTo>
                  <a:lnTo>
                    <a:pt x="969" y="1716"/>
                  </a:lnTo>
                  <a:lnTo>
                    <a:pt x="995" y="1726"/>
                  </a:lnTo>
                  <a:lnTo>
                    <a:pt x="1025" y="1733"/>
                  </a:lnTo>
                  <a:lnTo>
                    <a:pt x="1058" y="1737"/>
                  </a:lnTo>
                  <a:lnTo>
                    <a:pt x="1096" y="1739"/>
                  </a:lnTo>
                  <a:lnTo>
                    <a:pt x="1096" y="1739"/>
                  </a:lnTo>
                  <a:lnTo>
                    <a:pt x="1118" y="1737"/>
                  </a:lnTo>
                  <a:lnTo>
                    <a:pt x="1139" y="1731"/>
                  </a:lnTo>
                  <a:lnTo>
                    <a:pt x="1157" y="1726"/>
                  </a:lnTo>
                  <a:lnTo>
                    <a:pt x="1176" y="1718"/>
                  </a:lnTo>
                  <a:lnTo>
                    <a:pt x="1191" y="1711"/>
                  </a:lnTo>
                  <a:lnTo>
                    <a:pt x="1208" y="1700"/>
                  </a:lnTo>
                  <a:lnTo>
                    <a:pt x="1221" y="1687"/>
                  </a:lnTo>
                  <a:lnTo>
                    <a:pt x="1236" y="1674"/>
                  </a:lnTo>
                  <a:lnTo>
                    <a:pt x="1236" y="1674"/>
                  </a:lnTo>
                  <a:lnTo>
                    <a:pt x="1252" y="1653"/>
                  </a:lnTo>
                  <a:lnTo>
                    <a:pt x="1267" y="1631"/>
                  </a:lnTo>
                  <a:lnTo>
                    <a:pt x="1279" y="1604"/>
                  </a:lnTo>
                  <a:lnTo>
                    <a:pt x="1290" y="1578"/>
                  </a:lnTo>
                  <a:lnTo>
                    <a:pt x="1295" y="1548"/>
                  </a:lnTo>
                  <a:lnTo>
                    <a:pt x="1301" y="1519"/>
                  </a:lnTo>
                  <a:lnTo>
                    <a:pt x="1303" y="1485"/>
                  </a:lnTo>
                  <a:lnTo>
                    <a:pt x="1301" y="1451"/>
                  </a:lnTo>
                  <a:lnTo>
                    <a:pt x="1301" y="1451"/>
                  </a:lnTo>
                  <a:lnTo>
                    <a:pt x="1299" y="1423"/>
                  </a:lnTo>
                  <a:lnTo>
                    <a:pt x="1290" y="1397"/>
                  </a:lnTo>
                  <a:lnTo>
                    <a:pt x="1279" y="1371"/>
                  </a:lnTo>
                  <a:lnTo>
                    <a:pt x="1265" y="1349"/>
                  </a:lnTo>
                  <a:lnTo>
                    <a:pt x="1247" y="1326"/>
                  </a:lnTo>
                  <a:lnTo>
                    <a:pt x="1228" y="1308"/>
                  </a:lnTo>
                  <a:lnTo>
                    <a:pt x="1204" y="1291"/>
                  </a:lnTo>
                  <a:lnTo>
                    <a:pt x="1180" y="1278"/>
                  </a:lnTo>
                  <a:lnTo>
                    <a:pt x="1180" y="1278"/>
                  </a:lnTo>
                  <a:lnTo>
                    <a:pt x="1163" y="1259"/>
                  </a:lnTo>
                  <a:lnTo>
                    <a:pt x="1144" y="1241"/>
                  </a:lnTo>
                  <a:lnTo>
                    <a:pt x="1144" y="1241"/>
                  </a:lnTo>
                  <a:lnTo>
                    <a:pt x="1122" y="1222"/>
                  </a:lnTo>
                  <a:lnTo>
                    <a:pt x="1098" y="1201"/>
                  </a:lnTo>
                  <a:lnTo>
                    <a:pt x="1047" y="1164"/>
                  </a:lnTo>
                  <a:lnTo>
                    <a:pt x="995" y="1130"/>
                  </a:lnTo>
                  <a:lnTo>
                    <a:pt x="943" y="1099"/>
                  </a:lnTo>
                  <a:lnTo>
                    <a:pt x="943" y="1099"/>
                  </a:lnTo>
                  <a:lnTo>
                    <a:pt x="974" y="1088"/>
                  </a:lnTo>
                  <a:lnTo>
                    <a:pt x="1004" y="1073"/>
                  </a:lnTo>
                  <a:lnTo>
                    <a:pt x="1034" y="1056"/>
                  </a:lnTo>
                  <a:lnTo>
                    <a:pt x="1062" y="1039"/>
                  </a:lnTo>
                  <a:lnTo>
                    <a:pt x="1086" y="1020"/>
                  </a:lnTo>
                  <a:lnTo>
                    <a:pt x="1111" y="998"/>
                  </a:lnTo>
                  <a:lnTo>
                    <a:pt x="1133" y="976"/>
                  </a:lnTo>
                  <a:lnTo>
                    <a:pt x="1155" y="953"/>
                  </a:lnTo>
                  <a:lnTo>
                    <a:pt x="1174" y="927"/>
                  </a:lnTo>
                  <a:lnTo>
                    <a:pt x="1191" y="899"/>
                  </a:lnTo>
                  <a:lnTo>
                    <a:pt x="1206" y="871"/>
                  </a:lnTo>
                  <a:lnTo>
                    <a:pt x="1221" y="841"/>
                  </a:lnTo>
                  <a:lnTo>
                    <a:pt x="1232" y="809"/>
                  </a:lnTo>
                  <a:lnTo>
                    <a:pt x="1241" y="778"/>
                  </a:lnTo>
                  <a:lnTo>
                    <a:pt x="1251" y="744"/>
                  </a:lnTo>
                  <a:lnTo>
                    <a:pt x="1256" y="709"/>
                  </a:lnTo>
                  <a:lnTo>
                    <a:pt x="1256" y="709"/>
                  </a:lnTo>
                  <a:lnTo>
                    <a:pt x="1260" y="679"/>
                  </a:lnTo>
                  <a:lnTo>
                    <a:pt x="1262" y="651"/>
                  </a:lnTo>
                  <a:lnTo>
                    <a:pt x="1262" y="621"/>
                  </a:lnTo>
                  <a:lnTo>
                    <a:pt x="1262" y="591"/>
                  </a:lnTo>
                  <a:lnTo>
                    <a:pt x="1260" y="561"/>
                  </a:lnTo>
                  <a:lnTo>
                    <a:pt x="1256" y="531"/>
                  </a:lnTo>
                  <a:lnTo>
                    <a:pt x="1251" y="503"/>
                  </a:lnTo>
                  <a:lnTo>
                    <a:pt x="1245" y="474"/>
                  </a:lnTo>
                  <a:lnTo>
                    <a:pt x="1237" y="446"/>
                  </a:lnTo>
                  <a:lnTo>
                    <a:pt x="1228" y="416"/>
                  </a:lnTo>
                  <a:lnTo>
                    <a:pt x="1219" y="388"/>
                  </a:lnTo>
                  <a:lnTo>
                    <a:pt x="1208" y="360"/>
                  </a:lnTo>
                  <a:lnTo>
                    <a:pt x="1195" y="334"/>
                  </a:lnTo>
                  <a:lnTo>
                    <a:pt x="1181" y="307"/>
                  </a:lnTo>
                  <a:lnTo>
                    <a:pt x="1167" y="281"/>
                  </a:lnTo>
                  <a:lnTo>
                    <a:pt x="1150" y="257"/>
                  </a:lnTo>
                  <a:lnTo>
                    <a:pt x="1150" y="257"/>
                  </a:lnTo>
                  <a:lnTo>
                    <a:pt x="1131" y="231"/>
                  </a:lnTo>
                  <a:lnTo>
                    <a:pt x="1112" y="207"/>
                  </a:lnTo>
                  <a:lnTo>
                    <a:pt x="1092" y="182"/>
                  </a:lnTo>
                  <a:lnTo>
                    <a:pt x="1071" y="162"/>
                  </a:lnTo>
                  <a:lnTo>
                    <a:pt x="1049" y="141"/>
                  </a:lnTo>
                  <a:lnTo>
                    <a:pt x="1027" y="121"/>
                  </a:lnTo>
                  <a:lnTo>
                    <a:pt x="1002" y="104"/>
                  </a:lnTo>
                  <a:lnTo>
                    <a:pt x="976" y="87"/>
                  </a:lnTo>
                  <a:lnTo>
                    <a:pt x="952" y="72"/>
                  </a:lnTo>
                  <a:lnTo>
                    <a:pt x="926" y="57"/>
                  </a:lnTo>
                  <a:lnTo>
                    <a:pt x="898" y="44"/>
                  </a:lnTo>
                  <a:lnTo>
                    <a:pt x="872" y="35"/>
                  </a:lnTo>
                  <a:lnTo>
                    <a:pt x="842" y="24"/>
                  </a:lnTo>
                  <a:lnTo>
                    <a:pt x="814" y="16"/>
                  </a:lnTo>
                  <a:lnTo>
                    <a:pt x="784" y="11"/>
                  </a:lnTo>
                  <a:lnTo>
                    <a:pt x="754" y="5"/>
                  </a:lnTo>
                  <a:lnTo>
                    <a:pt x="754" y="5"/>
                  </a:lnTo>
                  <a:lnTo>
                    <a:pt x="717" y="1"/>
                  </a:lnTo>
                  <a:lnTo>
                    <a:pt x="680" y="0"/>
                  </a:lnTo>
                  <a:lnTo>
                    <a:pt x="680" y="0"/>
                  </a:lnTo>
                  <a:lnTo>
                    <a:pt x="652" y="0"/>
                  </a:lnTo>
                  <a:lnTo>
                    <a:pt x="622" y="3"/>
                  </a:lnTo>
                  <a:lnTo>
                    <a:pt x="594" y="7"/>
                  </a:lnTo>
                  <a:lnTo>
                    <a:pt x="566" y="13"/>
                  </a:lnTo>
                  <a:lnTo>
                    <a:pt x="538" y="20"/>
                  </a:lnTo>
                  <a:lnTo>
                    <a:pt x="512" y="28"/>
                  </a:lnTo>
                  <a:lnTo>
                    <a:pt x="485" y="37"/>
                  </a:lnTo>
                  <a:lnTo>
                    <a:pt x="459" y="48"/>
                  </a:lnTo>
                  <a:lnTo>
                    <a:pt x="435" y="61"/>
                  </a:lnTo>
                  <a:lnTo>
                    <a:pt x="411" y="74"/>
                  </a:lnTo>
                  <a:lnTo>
                    <a:pt x="388" y="89"/>
                  </a:lnTo>
                  <a:lnTo>
                    <a:pt x="366" y="104"/>
                  </a:lnTo>
                  <a:lnTo>
                    <a:pt x="344" y="121"/>
                  </a:lnTo>
                  <a:lnTo>
                    <a:pt x="323" y="140"/>
                  </a:lnTo>
                  <a:lnTo>
                    <a:pt x="303" y="158"/>
                  </a:lnTo>
                  <a:lnTo>
                    <a:pt x="282" y="177"/>
                  </a:lnTo>
                  <a:lnTo>
                    <a:pt x="263" y="197"/>
                  </a:lnTo>
                  <a:lnTo>
                    <a:pt x="247" y="218"/>
                  </a:lnTo>
                  <a:lnTo>
                    <a:pt x="213" y="263"/>
                  </a:lnTo>
                  <a:lnTo>
                    <a:pt x="183" y="309"/>
                  </a:lnTo>
                  <a:lnTo>
                    <a:pt x="157" y="358"/>
                  </a:lnTo>
                  <a:lnTo>
                    <a:pt x="135" y="408"/>
                  </a:lnTo>
                  <a:lnTo>
                    <a:pt x="116" y="459"/>
                  </a:lnTo>
                  <a:lnTo>
                    <a:pt x="103" y="511"/>
                  </a:lnTo>
                  <a:lnTo>
                    <a:pt x="94" y="561"/>
                  </a:lnTo>
                  <a:lnTo>
                    <a:pt x="94" y="561"/>
                  </a:lnTo>
                  <a:lnTo>
                    <a:pt x="88" y="606"/>
                  </a:lnTo>
                  <a:lnTo>
                    <a:pt x="86" y="647"/>
                  </a:lnTo>
                  <a:lnTo>
                    <a:pt x="88" y="688"/>
                  </a:lnTo>
                  <a:lnTo>
                    <a:pt x="94" y="727"/>
                  </a:lnTo>
                  <a:lnTo>
                    <a:pt x="101" y="767"/>
                  </a:lnTo>
                  <a:lnTo>
                    <a:pt x="112" y="802"/>
                  </a:lnTo>
                  <a:lnTo>
                    <a:pt x="127" y="837"/>
                  </a:lnTo>
                  <a:lnTo>
                    <a:pt x="144" y="871"/>
                  </a:lnTo>
                  <a:lnTo>
                    <a:pt x="165" y="903"/>
                  </a:lnTo>
                  <a:lnTo>
                    <a:pt x="189" y="933"/>
                  </a:lnTo>
                  <a:lnTo>
                    <a:pt x="215" y="961"/>
                  </a:lnTo>
                  <a:lnTo>
                    <a:pt x="243" y="987"/>
                  </a:lnTo>
                  <a:lnTo>
                    <a:pt x="275" y="1011"/>
                  </a:lnTo>
                  <a:lnTo>
                    <a:pt x="310" y="1033"/>
                  </a:lnTo>
                  <a:lnTo>
                    <a:pt x="347" y="1054"/>
                  </a:lnTo>
                  <a:lnTo>
                    <a:pt x="387" y="1071"/>
                  </a:lnTo>
                  <a:lnTo>
                    <a:pt x="387" y="1071"/>
                  </a:lnTo>
                  <a:lnTo>
                    <a:pt x="338" y="1099"/>
                  </a:lnTo>
                  <a:lnTo>
                    <a:pt x="338" y="1099"/>
                  </a:lnTo>
                  <a:lnTo>
                    <a:pt x="318" y="1089"/>
                  </a:lnTo>
                  <a:lnTo>
                    <a:pt x="295" y="1084"/>
                  </a:lnTo>
                  <a:lnTo>
                    <a:pt x="273" y="1080"/>
                  </a:lnTo>
                  <a:lnTo>
                    <a:pt x="249" y="1078"/>
                  </a:lnTo>
                  <a:lnTo>
                    <a:pt x="249" y="1078"/>
                  </a:lnTo>
                  <a:lnTo>
                    <a:pt x="222" y="1080"/>
                  </a:lnTo>
                  <a:lnTo>
                    <a:pt x="198" y="1084"/>
                  </a:lnTo>
                  <a:lnTo>
                    <a:pt x="174" y="1089"/>
                  </a:lnTo>
                  <a:lnTo>
                    <a:pt x="150" y="1099"/>
                  </a:lnTo>
                  <a:lnTo>
                    <a:pt x="129" y="1108"/>
                  </a:lnTo>
                  <a:lnTo>
                    <a:pt x="109" y="1121"/>
                  </a:lnTo>
                  <a:lnTo>
                    <a:pt x="88" y="1134"/>
                  </a:lnTo>
                  <a:lnTo>
                    <a:pt x="71" y="1151"/>
                  </a:lnTo>
                  <a:lnTo>
                    <a:pt x="54" y="1168"/>
                  </a:lnTo>
                  <a:lnTo>
                    <a:pt x="41" y="1186"/>
                  </a:lnTo>
                  <a:lnTo>
                    <a:pt x="28" y="1207"/>
                  </a:lnTo>
                  <a:lnTo>
                    <a:pt x="19" y="1228"/>
                  </a:lnTo>
                  <a:lnTo>
                    <a:pt x="10" y="1250"/>
                  </a:lnTo>
                  <a:lnTo>
                    <a:pt x="4" y="1274"/>
                  </a:lnTo>
                  <a:lnTo>
                    <a:pt x="0" y="1298"/>
                  </a:lnTo>
                  <a:lnTo>
                    <a:pt x="0" y="1323"/>
                  </a:lnTo>
                  <a:lnTo>
                    <a:pt x="0" y="1323"/>
                  </a:lnTo>
                  <a:lnTo>
                    <a:pt x="2" y="1356"/>
                  </a:lnTo>
                  <a:lnTo>
                    <a:pt x="4" y="1373"/>
                  </a:lnTo>
                  <a:lnTo>
                    <a:pt x="8" y="1390"/>
                  </a:lnTo>
                  <a:lnTo>
                    <a:pt x="13" y="1407"/>
                  </a:lnTo>
                  <a:lnTo>
                    <a:pt x="21" y="1422"/>
                  </a:lnTo>
                  <a:lnTo>
                    <a:pt x="28" y="1438"/>
                  </a:lnTo>
                  <a:lnTo>
                    <a:pt x="38" y="1451"/>
                  </a:lnTo>
                  <a:lnTo>
                    <a:pt x="47" y="1466"/>
                  </a:lnTo>
                  <a:lnTo>
                    <a:pt x="58" y="1479"/>
                  </a:lnTo>
                  <a:lnTo>
                    <a:pt x="71" y="1491"/>
                  </a:lnTo>
                  <a:lnTo>
                    <a:pt x="86" y="1502"/>
                  </a:lnTo>
                  <a:lnTo>
                    <a:pt x="103" y="1511"/>
                  </a:lnTo>
                  <a:lnTo>
                    <a:pt x="120" y="1519"/>
                  </a:lnTo>
                  <a:lnTo>
                    <a:pt x="138" y="1524"/>
                  </a:lnTo>
                  <a:lnTo>
                    <a:pt x="159" y="1530"/>
                  </a:lnTo>
                  <a:lnTo>
                    <a:pt x="159" y="1530"/>
                  </a:lnTo>
                  <a:lnTo>
                    <a:pt x="196" y="1534"/>
                  </a:lnTo>
                  <a:lnTo>
                    <a:pt x="230" y="1534"/>
                  </a:lnTo>
                  <a:lnTo>
                    <a:pt x="262" y="1530"/>
                  </a:lnTo>
                  <a:lnTo>
                    <a:pt x="290" y="1524"/>
                  </a:lnTo>
                  <a:lnTo>
                    <a:pt x="314" y="1513"/>
                  </a:lnTo>
                  <a:lnTo>
                    <a:pt x="336" y="1502"/>
                  </a:lnTo>
                  <a:lnTo>
                    <a:pt x="357" y="1489"/>
                  </a:lnTo>
                  <a:lnTo>
                    <a:pt x="375" y="1476"/>
                  </a:lnTo>
                  <a:lnTo>
                    <a:pt x="390" y="1461"/>
                  </a:lnTo>
                  <a:lnTo>
                    <a:pt x="403" y="1446"/>
                  </a:lnTo>
                  <a:lnTo>
                    <a:pt x="422" y="1420"/>
                  </a:lnTo>
                  <a:lnTo>
                    <a:pt x="433" y="1401"/>
                  </a:lnTo>
                  <a:lnTo>
                    <a:pt x="437" y="1394"/>
                  </a:lnTo>
                  <a:lnTo>
                    <a:pt x="437" y="1394"/>
                  </a:lnTo>
                  <a:close/>
                  <a:moveTo>
                    <a:pt x="360" y="1354"/>
                  </a:moveTo>
                  <a:lnTo>
                    <a:pt x="360" y="1354"/>
                  </a:lnTo>
                  <a:lnTo>
                    <a:pt x="349" y="1371"/>
                  </a:lnTo>
                  <a:lnTo>
                    <a:pt x="334" y="1388"/>
                  </a:lnTo>
                  <a:lnTo>
                    <a:pt x="319" y="1403"/>
                  </a:lnTo>
                  <a:lnTo>
                    <a:pt x="301" y="1416"/>
                  </a:lnTo>
                  <a:lnTo>
                    <a:pt x="280" y="1427"/>
                  </a:lnTo>
                  <a:lnTo>
                    <a:pt x="260" y="1435"/>
                  </a:lnTo>
                  <a:lnTo>
                    <a:pt x="235" y="1440"/>
                  </a:lnTo>
                  <a:lnTo>
                    <a:pt x="211" y="1442"/>
                  </a:lnTo>
                  <a:lnTo>
                    <a:pt x="211" y="1442"/>
                  </a:lnTo>
                  <a:lnTo>
                    <a:pt x="202" y="1444"/>
                  </a:lnTo>
                  <a:lnTo>
                    <a:pt x="202" y="1444"/>
                  </a:lnTo>
                  <a:lnTo>
                    <a:pt x="176" y="1442"/>
                  </a:lnTo>
                  <a:lnTo>
                    <a:pt x="165" y="1438"/>
                  </a:lnTo>
                  <a:lnTo>
                    <a:pt x="153" y="1437"/>
                  </a:lnTo>
                  <a:lnTo>
                    <a:pt x="144" y="1431"/>
                  </a:lnTo>
                  <a:lnTo>
                    <a:pt x="137" y="1427"/>
                  </a:lnTo>
                  <a:lnTo>
                    <a:pt x="127" y="1420"/>
                  </a:lnTo>
                  <a:lnTo>
                    <a:pt x="122" y="1414"/>
                  </a:lnTo>
                  <a:lnTo>
                    <a:pt x="122" y="1414"/>
                  </a:lnTo>
                  <a:lnTo>
                    <a:pt x="107" y="1394"/>
                  </a:lnTo>
                  <a:lnTo>
                    <a:pt x="97" y="1373"/>
                  </a:lnTo>
                  <a:lnTo>
                    <a:pt x="92" y="1353"/>
                  </a:lnTo>
                  <a:lnTo>
                    <a:pt x="88" y="1332"/>
                  </a:lnTo>
                  <a:lnTo>
                    <a:pt x="88" y="1310"/>
                  </a:lnTo>
                  <a:lnTo>
                    <a:pt x="92" y="1289"/>
                  </a:lnTo>
                  <a:lnTo>
                    <a:pt x="99" y="1270"/>
                  </a:lnTo>
                  <a:lnTo>
                    <a:pt x="107" y="1250"/>
                  </a:lnTo>
                  <a:lnTo>
                    <a:pt x="118" y="1233"/>
                  </a:lnTo>
                  <a:lnTo>
                    <a:pt x="133" y="1216"/>
                  </a:lnTo>
                  <a:lnTo>
                    <a:pt x="148" y="1201"/>
                  </a:lnTo>
                  <a:lnTo>
                    <a:pt x="165" y="1190"/>
                  </a:lnTo>
                  <a:lnTo>
                    <a:pt x="183" y="1179"/>
                  </a:lnTo>
                  <a:lnTo>
                    <a:pt x="204" y="1172"/>
                  </a:lnTo>
                  <a:lnTo>
                    <a:pt x="226" y="1168"/>
                  </a:lnTo>
                  <a:lnTo>
                    <a:pt x="249" y="1166"/>
                  </a:lnTo>
                  <a:lnTo>
                    <a:pt x="249" y="1166"/>
                  </a:lnTo>
                  <a:lnTo>
                    <a:pt x="260" y="1166"/>
                  </a:lnTo>
                  <a:lnTo>
                    <a:pt x="273" y="1168"/>
                  </a:lnTo>
                  <a:lnTo>
                    <a:pt x="284" y="1170"/>
                  </a:lnTo>
                  <a:lnTo>
                    <a:pt x="299" y="1175"/>
                  </a:lnTo>
                  <a:lnTo>
                    <a:pt x="312" y="1181"/>
                  </a:lnTo>
                  <a:lnTo>
                    <a:pt x="323" y="1190"/>
                  </a:lnTo>
                  <a:lnTo>
                    <a:pt x="336" y="1201"/>
                  </a:lnTo>
                  <a:lnTo>
                    <a:pt x="347" y="1216"/>
                  </a:lnTo>
                  <a:lnTo>
                    <a:pt x="347" y="1216"/>
                  </a:lnTo>
                  <a:lnTo>
                    <a:pt x="357" y="1233"/>
                  </a:lnTo>
                  <a:lnTo>
                    <a:pt x="364" y="1250"/>
                  </a:lnTo>
                  <a:lnTo>
                    <a:pt x="370" y="1267"/>
                  </a:lnTo>
                  <a:lnTo>
                    <a:pt x="374" y="1285"/>
                  </a:lnTo>
                  <a:lnTo>
                    <a:pt x="374" y="1302"/>
                  </a:lnTo>
                  <a:lnTo>
                    <a:pt x="372" y="1319"/>
                  </a:lnTo>
                  <a:lnTo>
                    <a:pt x="366" y="1336"/>
                  </a:lnTo>
                  <a:lnTo>
                    <a:pt x="360" y="1354"/>
                  </a:lnTo>
                  <a:lnTo>
                    <a:pt x="360" y="1354"/>
                  </a:lnTo>
                  <a:close/>
                  <a:moveTo>
                    <a:pt x="1006" y="1642"/>
                  </a:moveTo>
                  <a:lnTo>
                    <a:pt x="1006" y="1642"/>
                  </a:lnTo>
                  <a:lnTo>
                    <a:pt x="987" y="1634"/>
                  </a:lnTo>
                  <a:lnTo>
                    <a:pt x="971" y="1625"/>
                  </a:lnTo>
                  <a:lnTo>
                    <a:pt x="956" y="1616"/>
                  </a:lnTo>
                  <a:lnTo>
                    <a:pt x="943" y="1603"/>
                  </a:lnTo>
                  <a:lnTo>
                    <a:pt x="933" y="1590"/>
                  </a:lnTo>
                  <a:lnTo>
                    <a:pt x="924" y="1575"/>
                  </a:lnTo>
                  <a:lnTo>
                    <a:pt x="917" y="1558"/>
                  </a:lnTo>
                  <a:lnTo>
                    <a:pt x="913" y="1539"/>
                  </a:lnTo>
                  <a:lnTo>
                    <a:pt x="913" y="1539"/>
                  </a:lnTo>
                  <a:lnTo>
                    <a:pt x="909" y="1519"/>
                  </a:lnTo>
                  <a:lnTo>
                    <a:pt x="909" y="1496"/>
                  </a:lnTo>
                  <a:lnTo>
                    <a:pt x="913" y="1476"/>
                  </a:lnTo>
                  <a:lnTo>
                    <a:pt x="920" y="1453"/>
                  </a:lnTo>
                  <a:lnTo>
                    <a:pt x="930" y="1433"/>
                  </a:lnTo>
                  <a:lnTo>
                    <a:pt x="943" y="1414"/>
                  </a:lnTo>
                  <a:lnTo>
                    <a:pt x="958" y="1395"/>
                  </a:lnTo>
                  <a:lnTo>
                    <a:pt x="974" y="1379"/>
                  </a:lnTo>
                  <a:lnTo>
                    <a:pt x="974" y="1379"/>
                  </a:lnTo>
                  <a:lnTo>
                    <a:pt x="987" y="1367"/>
                  </a:lnTo>
                  <a:lnTo>
                    <a:pt x="1002" y="1360"/>
                  </a:lnTo>
                  <a:lnTo>
                    <a:pt x="1015" y="1353"/>
                  </a:lnTo>
                  <a:lnTo>
                    <a:pt x="1028" y="1349"/>
                  </a:lnTo>
                  <a:lnTo>
                    <a:pt x="1042" y="1345"/>
                  </a:lnTo>
                  <a:lnTo>
                    <a:pt x="1055" y="1343"/>
                  </a:lnTo>
                  <a:lnTo>
                    <a:pt x="1077" y="1341"/>
                  </a:lnTo>
                  <a:lnTo>
                    <a:pt x="1077" y="1341"/>
                  </a:lnTo>
                  <a:lnTo>
                    <a:pt x="1101" y="1343"/>
                  </a:lnTo>
                  <a:lnTo>
                    <a:pt x="1126" y="1349"/>
                  </a:lnTo>
                  <a:lnTo>
                    <a:pt x="1148" y="1358"/>
                  </a:lnTo>
                  <a:lnTo>
                    <a:pt x="1168" y="1371"/>
                  </a:lnTo>
                  <a:lnTo>
                    <a:pt x="1178" y="1379"/>
                  </a:lnTo>
                  <a:lnTo>
                    <a:pt x="1187" y="1388"/>
                  </a:lnTo>
                  <a:lnTo>
                    <a:pt x="1195" y="1397"/>
                  </a:lnTo>
                  <a:lnTo>
                    <a:pt x="1202" y="1409"/>
                  </a:lnTo>
                  <a:lnTo>
                    <a:pt x="1208" y="1418"/>
                  </a:lnTo>
                  <a:lnTo>
                    <a:pt x="1211" y="1431"/>
                  </a:lnTo>
                  <a:lnTo>
                    <a:pt x="1215" y="1442"/>
                  </a:lnTo>
                  <a:lnTo>
                    <a:pt x="1217" y="1455"/>
                  </a:lnTo>
                  <a:lnTo>
                    <a:pt x="1217" y="1455"/>
                  </a:lnTo>
                  <a:lnTo>
                    <a:pt x="1217" y="1481"/>
                  </a:lnTo>
                  <a:lnTo>
                    <a:pt x="1215" y="1506"/>
                  </a:lnTo>
                  <a:lnTo>
                    <a:pt x="1213" y="1528"/>
                  </a:lnTo>
                  <a:lnTo>
                    <a:pt x="1208" y="1548"/>
                  </a:lnTo>
                  <a:lnTo>
                    <a:pt x="1202" y="1567"/>
                  </a:lnTo>
                  <a:lnTo>
                    <a:pt x="1195" y="1586"/>
                  </a:lnTo>
                  <a:lnTo>
                    <a:pt x="1183" y="1601"/>
                  </a:lnTo>
                  <a:lnTo>
                    <a:pt x="1172" y="1614"/>
                  </a:lnTo>
                  <a:lnTo>
                    <a:pt x="1172" y="1614"/>
                  </a:lnTo>
                  <a:lnTo>
                    <a:pt x="1163" y="1623"/>
                  </a:lnTo>
                  <a:lnTo>
                    <a:pt x="1153" y="1631"/>
                  </a:lnTo>
                  <a:lnTo>
                    <a:pt x="1142" y="1638"/>
                  </a:lnTo>
                  <a:lnTo>
                    <a:pt x="1131" y="1644"/>
                  </a:lnTo>
                  <a:lnTo>
                    <a:pt x="1118" y="1647"/>
                  </a:lnTo>
                  <a:lnTo>
                    <a:pt x="1105" y="1651"/>
                  </a:lnTo>
                  <a:lnTo>
                    <a:pt x="1090" y="1653"/>
                  </a:lnTo>
                  <a:lnTo>
                    <a:pt x="1075" y="1653"/>
                  </a:lnTo>
                  <a:lnTo>
                    <a:pt x="1075" y="1653"/>
                  </a:lnTo>
                  <a:lnTo>
                    <a:pt x="1058" y="1653"/>
                  </a:lnTo>
                  <a:lnTo>
                    <a:pt x="1042" y="1651"/>
                  </a:lnTo>
                  <a:lnTo>
                    <a:pt x="1025" y="1647"/>
                  </a:lnTo>
                  <a:lnTo>
                    <a:pt x="1006" y="1642"/>
                  </a:lnTo>
                  <a:lnTo>
                    <a:pt x="1006" y="16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275330" y="157858"/>
            <a:ext cx="613110" cy="529655"/>
            <a:chOff x="6018951" y="5322069"/>
            <a:chExt cx="1177925" cy="1017588"/>
          </a:xfrm>
        </p:grpSpPr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6018951" y="5322069"/>
              <a:ext cx="1177925" cy="1017588"/>
            </a:xfrm>
            <a:custGeom>
              <a:avLst/>
              <a:gdLst>
                <a:gd name="T0" fmla="*/ 729 w 742"/>
                <a:gd name="T1" fmla="*/ 232 h 641"/>
                <a:gd name="T2" fmla="*/ 720 w 742"/>
                <a:gd name="T3" fmla="*/ 205 h 641"/>
                <a:gd name="T4" fmla="*/ 709 w 742"/>
                <a:gd name="T5" fmla="*/ 180 h 641"/>
                <a:gd name="T6" fmla="*/ 678 w 742"/>
                <a:gd name="T7" fmla="*/ 134 h 641"/>
                <a:gd name="T8" fmla="*/ 641 w 742"/>
                <a:gd name="T9" fmla="*/ 94 h 641"/>
                <a:gd name="T10" fmla="*/ 595 w 742"/>
                <a:gd name="T11" fmla="*/ 63 h 641"/>
                <a:gd name="T12" fmla="*/ 545 w 742"/>
                <a:gd name="T13" fmla="*/ 37 h 641"/>
                <a:gd name="T14" fmla="*/ 492 w 742"/>
                <a:gd name="T15" fmla="*/ 19 h 641"/>
                <a:gd name="T16" fmla="*/ 437 w 742"/>
                <a:gd name="T17" fmla="*/ 6 h 641"/>
                <a:gd name="T18" fmla="*/ 383 w 742"/>
                <a:gd name="T19" fmla="*/ 0 h 641"/>
                <a:gd name="T20" fmla="*/ 364 w 742"/>
                <a:gd name="T21" fmla="*/ 0 h 641"/>
                <a:gd name="T22" fmla="*/ 327 w 742"/>
                <a:gd name="T23" fmla="*/ 1 h 641"/>
                <a:gd name="T24" fmla="*/ 272 w 742"/>
                <a:gd name="T25" fmla="*/ 9 h 641"/>
                <a:gd name="T26" fmla="*/ 205 w 742"/>
                <a:gd name="T27" fmla="*/ 27 h 641"/>
                <a:gd name="T28" fmla="*/ 146 w 742"/>
                <a:gd name="T29" fmla="*/ 56 h 641"/>
                <a:gd name="T30" fmla="*/ 106 w 742"/>
                <a:gd name="T31" fmla="*/ 84 h 641"/>
                <a:gd name="T32" fmla="*/ 82 w 742"/>
                <a:gd name="T33" fmla="*/ 104 h 641"/>
                <a:gd name="T34" fmla="*/ 61 w 742"/>
                <a:gd name="T35" fmla="*/ 127 h 641"/>
                <a:gd name="T36" fmla="*/ 42 w 742"/>
                <a:gd name="T37" fmla="*/ 151 h 641"/>
                <a:gd name="T38" fmla="*/ 28 w 742"/>
                <a:gd name="T39" fmla="*/ 178 h 641"/>
                <a:gd name="T40" fmla="*/ 15 w 742"/>
                <a:gd name="T41" fmla="*/ 205 h 641"/>
                <a:gd name="T42" fmla="*/ 6 w 742"/>
                <a:gd name="T43" fmla="*/ 233 h 641"/>
                <a:gd name="T44" fmla="*/ 1 w 742"/>
                <a:gd name="T45" fmla="*/ 263 h 641"/>
                <a:gd name="T46" fmla="*/ 0 w 742"/>
                <a:gd name="T47" fmla="*/ 278 h 641"/>
                <a:gd name="T48" fmla="*/ 3 w 742"/>
                <a:gd name="T49" fmla="*/ 333 h 641"/>
                <a:gd name="T50" fmla="*/ 15 w 742"/>
                <a:gd name="T51" fmla="*/ 381 h 641"/>
                <a:gd name="T52" fmla="*/ 36 w 742"/>
                <a:gd name="T53" fmla="*/ 425 h 641"/>
                <a:gd name="T54" fmla="*/ 65 w 742"/>
                <a:gd name="T55" fmla="*/ 463 h 641"/>
                <a:gd name="T56" fmla="*/ 100 w 742"/>
                <a:gd name="T57" fmla="*/ 495 h 641"/>
                <a:gd name="T58" fmla="*/ 139 w 742"/>
                <a:gd name="T59" fmla="*/ 523 h 641"/>
                <a:gd name="T60" fmla="*/ 182 w 742"/>
                <a:gd name="T61" fmla="*/ 545 h 641"/>
                <a:gd name="T62" fmla="*/ 225 w 742"/>
                <a:gd name="T63" fmla="*/ 564 h 641"/>
                <a:gd name="T64" fmla="*/ 244 w 742"/>
                <a:gd name="T65" fmla="*/ 570 h 641"/>
                <a:gd name="T66" fmla="*/ 283 w 742"/>
                <a:gd name="T67" fmla="*/ 577 h 641"/>
                <a:gd name="T68" fmla="*/ 323 w 742"/>
                <a:gd name="T69" fmla="*/ 582 h 641"/>
                <a:gd name="T70" fmla="*/ 384 w 742"/>
                <a:gd name="T71" fmla="*/ 584 h 641"/>
                <a:gd name="T72" fmla="*/ 462 w 742"/>
                <a:gd name="T73" fmla="*/ 576 h 641"/>
                <a:gd name="T74" fmla="*/ 528 w 742"/>
                <a:gd name="T75" fmla="*/ 563 h 641"/>
                <a:gd name="T76" fmla="*/ 560 w 742"/>
                <a:gd name="T77" fmla="*/ 587 h 641"/>
                <a:gd name="T78" fmla="*/ 593 w 742"/>
                <a:gd name="T79" fmla="*/ 608 h 641"/>
                <a:gd name="T80" fmla="*/ 631 w 742"/>
                <a:gd name="T81" fmla="*/ 626 h 641"/>
                <a:gd name="T82" fmla="*/ 681 w 742"/>
                <a:gd name="T83" fmla="*/ 641 h 641"/>
                <a:gd name="T84" fmla="*/ 661 w 742"/>
                <a:gd name="T85" fmla="*/ 591 h 641"/>
                <a:gd name="T86" fmla="*/ 652 w 742"/>
                <a:gd name="T87" fmla="*/ 561 h 641"/>
                <a:gd name="T88" fmla="*/ 651 w 742"/>
                <a:gd name="T89" fmla="*/ 544 h 641"/>
                <a:gd name="T90" fmla="*/ 653 w 742"/>
                <a:gd name="T91" fmla="*/ 526 h 641"/>
                <a:gd name="T92" fmla="*/ 661 w 742"/>
                <a:gd name="T93" fmla="*/ 508 h 641"/>
                <a:gd name="T94" fmla="*/ 683 w 742"/>
                <a:gd name="T95" fmla="*/ 474 h 641"/>
                <a:gd name="T96" fmla="*/ 694 w 742"/>
                <a:gd name="T97" fmla="*/ 458 h 641"/>
                <a:gd name="T98" fmla="*/ 713 w 742"/>
                <a:gd name="T99" fmla="*/ 427 h 641"/>
                <a:gd name="T100" fmla="*/ 727 w 742"/>
                <a:gd name="T101" fmla="*/ 396 h 641"/>
                <a:gd name="T102" fmla="*/ 735 w 742"/>
                <a:gd name="T103" fmla="*/ 366 h 641"/>
                <a:gd name="T104" fmla="*/ 740 w 742"/>
                <a:gd name="T105" fmla="*/ 337 h 641"/>
                <a:gd name="T106" fmla="*/ 742 w 742"/>
                <a:gd name="T107" fmla="*/ 307 h 641"/>
                <a:gd name="T108" fmla="*/ 737 w 742"/>
                <a:gd name="T109" fmla="*/ 262 h 641"/>
                <a:gd name="T110" fmla="*/ 729 w 742"/>
                <a:gd name="T111" fmla="*/ 23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2" h="641">
                  <a:moveTo>
                    <a:pt x="729" y="232"/>
                  </a:moveTo>
                  <a:lnTo>
                    <a:pt x="729" y="232"/>
                  </a:lnTo>
                  <a:lnTo>
                    <a:pt x="725" y="219"/>
                  </a:lnTo>
                  <a:lnTo>
                    <a:pt x="720" y="205"/>
                  </a:lnTo>
                  <a:lnTo>
                    <a:pt x="715" y="192"/>
                  </a:lnTo>
                  <a:lnTo>
                    <a:pt x="709" y="180"/>
                  </a:lnTo>
                  <a:lnTo>
                    <a:pt x="696" y="155"/>
                  </a:lnTo>
                  <a:lnTo>
                    <a:pt x="678" y="134"/>
                  </a:lnTo>
                  <a:lnTo>
                    <a:pt x="661" y="113"/>
                  </a:lnTo>
                  <a:lnTo>
                    <a:pt x="641" y="94"/>
                  </a:lnTo>
                  <a:lnTo>
                    <a:pt x="619" y="78"/>
                  </a:lnTo>
                  <a:lnTo>
                    <a:pt x="595" y="63"/>
                  </a:lnTo>
                  <a:lnTo>
                    <a:pt x="571" y="50"/>
                  </a:lnTo>
                  <a:lnTo>
                    <a:pt x="545" y="37"/>
                  </a:lnTo>
                  <a:lnTo>
                    <a:pt x="519" y="27"/>
                  </a:lnTo>
                  <a:lnTo>
                    <a:pt x="492" y="19"/>
                  </a:lnTo>
                  <a:lnTo>
                    <a:pt x="465" y="11"/>
                  </a:lnTo>
                  <a:lnTo>
                    <a:pt x="437" y="6"/>
                  </a:lnTo>
                  <a:lnTo>
                    <a:pt x="410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64" y="0"/>
                  </a:lnTo>
                  <a:lnTo>
                    <a:pt x="345" y="0"/>
                  </a:lnTo>
                  <a:lnTo>
                    <a:pt x="327" y="1"/>
                  </a:lnTo>
                  <a:lnTo>
                    <a:pt x="308" y="2"/>
                  </a:lnTo>
                  <a:lnTo>
                    <a:pt x="272" y="9"/>
                  </a:lnTo>
                  <a:lnTo>
                    <a:pt x="239" y="16"/>
                  </a:lnTo>
                  <a:lnTo>
                    <a:pt x="205" y="27"/>
                  </a:lnTo>
                  <a:lnTo>
                    <a:pt x="174" y="41"/>
                  </a:lnTo>
                  <a:lnTo>
                    <a:pt x="146" y="56"/>
                  </a:lnTo>
                  <a:lnTo>
                    <a:pt x="118" y="75"/>
                  </a:lnTo>
                  <a:lnTo>
                    <a:pt x="106" y="84"/>
                  </a:lnTo>
                  <a:lnTo>
                    <a:pt x="93" y="94"/>
                  </a:lnTo>
                  <a:lnTo>
                    <a:pt x="82" y="104"/>
                  </a:lnTo>
                  <a:lnTo>
                    <a:pt x="71" y="115"/>
                  </a:lnTo>
                  <a:lnTo>
                    <a:pt x="61" y="127"/>
                  </a:lnTo>
                  <a:lnTo>
                    <a:pt x="51" y="139"/>
                  </a:lnTo>
                  <a:lnTo>
                    <a:pt x="42" y="151"/>
                  </a:lnTo>
                  <a:lnTo>
                    <a:pt x="35" y="164"/>
                  </a:lnTo>
                  <a:lnTo>
                    <a:pt x="28" y="178"/>
                  </a:lnTo>
                  <a:lnTo>
                    <a:pt x="21" y="191"/>
                  </a:lnTo>
                  <a:lnTo>
                    <a:pt x="15" y="205"/>
                  </a:lnTo>
                  <a:lnTo>
                    <a:pt x="10" y="219"/>
                  </a:lnTo>
                  <a:lnTo>
                    <a:pt x="6" y="233"/>
                  </a:lnTo>
                  <a:lnTo>
                    <a:pt x="3" y="248"/>
                  </a:lnTo>
                  <a:lnTo>
                    <a:pt x="1" y="26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305"/>
                  </a:lnTo>
                  <a:lnTo>
                    <a:pt x="3" y="333"/>
                  </a:lnTo>
                  <a:lnTo>
                    <a:pt x="8" y="358"/>
                  </a:lnTo>
                  <a:lnTo>
                    <a:pt x="15" y="381"/>
                  </a:lnTo>
                  <a:lnTo>
                    <a:pt x="25" y="404"/>
                  </a:lnTo>
                  <a:lnTo>
                    <a:pt x="36" y="425"/>
                  </a:lnTo>
                  <a:lnTo>
                    <a:pt x="50" y="445"/>
                  </a:lnTo>
                  <a:lnTo>
                    <a:pt x="65" y="463"/>
                  </a:lnTo>
                  <a:lnTo>
                    <a:pt x="82" y="479"/>
                  </a:lnTo>
                  <a:lnTo>
                    <a:pt x="100" y="495"/>
                  </a:lnTo>
                  <a:lnTo>
                    <a:pt x="119" y="510"/>
                  </a:lnTo>
                  <a:lnTo>
                    <a:pt x="139" y="523"/>
                  </a:lnTo>
                  <a:lnTo>
                    <a:pt x="160" y="535"/>
                  </a:lnTo>
                  <a:lnTo>
                    <a:pt x="182" y="545"/>
                  </a:lnTo>
                  <a:lnTo>
                    <a:pt x="203" y="555"/>
                  </a:lnTo>
                  <a:lnTo>
                    <a:pt x="225" y="564"/>
                  </a:lnTo>
                  <a:lnTo>
                    <a:pt x="225" y="564"/>
                  </a:lnTo>
                  <a:lnTo>
                    <a:pt x="244" y="570"/>
                  </a:lnTo>
                  <a:lnTo>
                    <a:pt x="263" y="574"/>
                  </a:lnTo>
                  <a:lnTo>
                    <a:pt x="283" y="577"/>
                  </a:lnTo>
                  <a:lnTo>
                    <a:pt x="303" y="581"/>
                  </a:lnTo>
                  <a:lnTo>
                    <a:pt x="323" y="582"/>
                  </a:lnTo>
                  <a:lnTo>
                    <a:pt x="344" y="584"/>
                  </a:lnTo>
                  <a:lnTo>
                    <a:pt x="384" y="584"/>
                  </a:lnTo>
                  <a:lnTo>
                    <a:pt x="424" y="581"/>
                  </a:lnTo>
                  <a:lnTo>
                    <a:pt x="462" y="576"/>
                  </a:lnTo>
                  <a:lnTo>
                    <a:pt x="497" y="570"/>
                  </a:lnTo>
                  <a:lnTo>
                    <a:pt x="528" y="563"/>
                  </a:lnTo>
                  <a:lnTo>
                    <a:pt x="528" y="563"/>
                  </a:lnTo>
                  <a:lnTo>
                    <a:pt x="560" y="587"/>
                  </a:lnTo>
                  <a:lnTo>
                    <a:pt x="576" y="597"/>
                  </a:lnTo>
                  <a:lnTo>
                    <a:pt x="593" y="608"/>
                  </a:lnTo>
                  <a:lnTo>
                    <a:pt x="611" y="617"/>
                  </a:lnTo>
                  <a:lnTo>
                    <a:pt x="631" y="626"/>
                  </a:lnTo>
                  <a:lnTo>
                    <a:pt x="653" y="635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61" y="591"/>
                  </a:lnTo>
                  <a:lnTo>
                    <a:pt x="655" y="571"/>
                  </a:lnTo>
                  <a:lnTo>
                    <a:pt x="652" y="561"/>
                  </a:lnTo>
                  <a:lnTo>
                    <a:pt x="651" y="553"/>
                  </a:lnTo>
                  <a:lnTo>
                    <a:pt x="651" y="544"/>
                  </a:lnTo>
                  <a:lnTo>
                    <a:pt x="652" y="535"/>
                  </a:lnTo>
                  <a:lnTo>
                    <a:pt x="653" y="526"/>
                  </a:lnTo>
                  <a:lnTo>
                    <a:pt x="657" y="518"/>
                  </a:lnTo>
                  <a:lnTo>
                    <a:pt x="661" y="508"/>
                  </a:lnTo>
                  <a:lnTo>
                    <a:pt x="667" y="498"/>
                  </a:lnTo>
                  <a:lnTo>
                    <a:pt x="683" y="474"/>
                  </a:lnTo>
                  <a:lnTo>
                    <a:pt x="683" y="474"/>
                  </a:lnTo>
                  <a:lnTo>
                    <a:pt x="694" y="458"/>
                  </a:lnTo>
                  <a:lnTo>
                    <a:pt x="704" y="442"/>
                  </a:lnTo>
                  <a:lnTo>
                    <a:pt x="713" y="427"/>
                  </a:lnTo>
                  <a:lnTo>
                    <a:pt x="720" y="411"/>
                  </a:lnTo>
                  <a:lnTo>
                    <a:pt x="727" y="396"/>
                  </a:lnTo>
                  <a:lnTo>
                    <a:pt x="732" y="381"/>
                  </a:lnTo>
                  <a:lnTo>
                    <a:pt x="735" y="366"/>
                  </a:lnTo>
                  <a:lnTo>
                    <a:pt x="738" y="351"/>
                  </a:lnTo>
                  <a:lnTo>
                    <a:pt x="740" y="337"/>
                  </a:lnTo>
                  <a:lnTo>
                    <a:pt x="742" y="322"/>
                  </a:lnTo>
                  <a:lnTo>
                    <a:pt x="742" y="307"/>
                  </a:lnTo>
                  <a:lnTo>
                    <a:pt x="740" y="292"/>
                  </a:lnTo>
                  <a:lnTo>
                    <a:pt x="737" y="262"/>
                  </a:lnTo>
                  <a:lnTo>
                    <a:pt x="729" y="232"/>
                  </a:lnTo>
                  <a:lnTo>
                    <a:pt x="729" y="2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grpSp>
          <p:nvGrpSpPr>
            <p:cNvPr id="57" name="그룹 101"/>
            <p:cNvGrpSpPr/>
            <p:nvPr/>
          </p:nvGrpSpPr>
          <p:grpSpPr>
            <a:xfrm>
              <a:off x="6533301" y="5420494"/>
              <a:ext cx="153987" cy="730251"/>
              <a:chOff x="6499225" y="5924550"/>
              <a:chExt cx="153987" cy="730251"/>
            </a:xfrm>
          </p:grpSpPr>
          <p:sp>
            <p:nvSpPr>
              <p:cNvPr id="58" name="Freeform 12"/>
              <p:cNvSpPr>
                <a:spLocks/>
              </p:cNvSpPr>
              <p:nvPr/>
            </p:nvSpPr>
            <p:spPr bwMode="auto">
              <a:xfrm>
                <a:off x="6505575" y="6513513"/>
                <a:ext cx="141287" cy="141288"/>
              </a:xfrm>
              <a:custGeom>
                <a:avLst/>
                <a:gdLst>
                  <a:gd name="T0" fmla="*/ 76 w 89"/>
                  <a:gd name="T1" fmla="*/ 76 h 89"/>
                  <a:gd name="T2" fmla="*/ 76 w 89"/>
                  <a:gd name="T3" fmla="*/ 76 h 89"/>
                  <a:gd name="T4" fmla="*/ 70 w 89"/>
                  <a:gd name="T5" fmla="*/ 81 h 89"/>
                  <a:gd name="T6" fmla="*/ 62 w 89"/>
                  <a:gd name="T7" fmla="*/ 85 h 89"/>
                  <a:gd name="T8" fmla="*/ 55 w 89"/>
                  <a:gd name="T9" fmla="*/ 87 h 89"/>
                  <a:gd name="T10" fmla="*/ 46 w 89"/>
                  <a:gd name="T11" fmla="*/ 89 h 89"/>
                  <a:gd name="T12" fmla="*/ 46 w 89"/>
                  <a:gd name="T13" fmla="*/ 89 h 89"/>
                  <a:gd name="T14" fmla="*/ 37 w 89"/>
                  <a:gd name="T15" fmla="*/ 87 h 89"/>
                  <a:gd name="T16" fmla="*/ 29 w 89"/>
                  <a:gd name="T17" fmla="*/ 86 h 89"/>
                  <a:gd name="T18" fmla="*/ 21 w 89"/>
                  <a:gd name="T19" fmla="*/ 82 h 89"/>
                  <a:gd name="T20" fmla="*/ 14 w 89"/>
                  <a:gd name="T21" fmla="*/ 77 h 89"/>
                  <a:gd name="T22" fmla="*/ 14 w 89"/>
                  <a:gd name="T23" fmla="*/ 77 h 89"/>
                  <a:gd name="T24" fmla="*/ 9 w 89"/>
                  <a:gd name="T25" fmla="*/ 71 h 89"/>
                  <a:gd name="T26" fmla="*/ 4 w 89"/>
                  <a:gd name="T27" fmla="*/ 64 h 89"/>
                  <a:gd name="T28" fmla="*/ 1 w 89"/>
                  <a:gd name="T29" fmla="*/ 55 h 89"/>
                  <a:gd name="T30" fmla="*/ 0 w 89"/>
                  <a:gd name="T31" fmla="*/ 45 h 89"/>
                  <a:gd name="T32" fmla="*/ 0 w 89"/>
                  <a:gd name="T33" fmla="*/ 45 h 89"/>
                  <a:gd name="T34" fmla="*/ 1 w 89"/>
                  <a:gd name="T35" fmla="*/ 36 h 89"/>
                  <a:gd name="T36" fmla="*/ 4 w 89"/>
                  <a:gd name="T37" fmla="*/ 28 h 89"/>
                  <a:gd name="T38" fmla="*/ 8 w 89"/>
                  <a:gd name="T39" fmla="*/ 20 h 89"/>
                  <a:gd name="T40" fmla="*/ 12 w 89"/>
                  <a:gd name="T41" fmla="*/ 13 h 89"/>
                  <a:gd name="T42" fmla="*/ 12 w 89"/>
                  <a:gd name="T43" fmla="*/ 13 h 89"/>
                  <a:gd name="T44" fmla="*/ 20 w 89"/>
                  <a:gd name="T45" fmla="*/ 8 h 89"/>
                  <a:gd name="T46" fmla="*/ 27 w 89"/>
                  <a:gd name="T47" fmla="*/ 4 h 89"/>
                  <a:gd name="T48" fmla="*/ 36 w 89"/>
                  <a:gd name="T49" fmla="*/ 2 h 89"/>
                  <a:gd name="T50" fmla="*/ 45 w 89"/>
                  <a:gd name="T51" fmla="*/ 0 h 89"/>
                  <a:gd name="T52" fmla="*/ 45 w 89"/>
                  <a:gd name="T53" fmla="*/ 0 h 89"/>
                  <a:gd name="T54" fmla="*/ 53 w 89"/>
                  <a:gd name="T55" fmla="*/ 0 h 89"/>
                  <a:gd name="T56" fmla="*/ 62 w 89"/>
                  <a:gd name="T57" fmla="*/ 3 h 89"/>
                  <a:gd name="T58" fmla="*/ 70 w 89"/>
                  <a:gd name="T59" fmla="*/ 7 h 89"/>
                  <a:gd name="T60" fmla="*/ 76 w 89"/>
                  <a:gd name="T61" fmla="*/ 13 h 89"/>
                  <a:gd name="T62" fmla="*/ 76 w 89"/>
                  <a:gd name="T63" fmla="*/ 13 h 89"/>
                  <a:gd name="T64" fmla="*/ 82 w 89"/>
                  <a:gd name="T65" fmla="*/ 19 h 89"/>
                  <a:gd name="T66" fmla="*/ 86 w 89"/>
                  <a:gd name="T67" fmla="*/ 26 h 89"/>
                  <a:gd name="T68" fmla="*/ 88 w 89"/>
                  <a:gd name="T69" fmla="*/ 35 h 89"/>
                  <a:gd name="T70" fmla="*/ 89 w 89"/>
                  <a:gd name="T71" fmla="*/ 44 h 89"/>
                  <a:gd name="T72" fmla="*/ 89 w 89"/>
                  <a:gd name="T73" fmla="*/ 44 h 89"/>
                  <a:gd name="T74" fmla="*/ 88 w 89"/>
                  <a:gd name="T75" fmla="*/ 54 h 89"/>
                  <a:gd name="T76" fmla="*/ 86 w 89"/>
                  <a:gd name="T77" fmla="*/ 62 h 89"/>
                  <a:gd name="T78" fmla="*/ 82 w 89"/>
                  <a:gd name="T79" fmla="*/ 70 h 89"/>
                  <a:gd name="T80" fmla="*/ 76 w 89"/>
                  <a:gd name="T81" fmla="*/ 76 h 89"/>
                  <a:gd name="T82" fmla="*/ 76 w 89"/>
                  <a:gd name="T83" fmla="*/ 7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89">
                    <a:moveTo>
                      <a:pt x="76" y="76"/>
                    </a:moveTo>
                    <a:lnTo>
                      <a:pt x="76" y="76"/>
                    </a:lnTo>
                    <a:lnTo>
                      <a:pt x="70" y="81"/>
                    </a:lnTo>
                    <a:lnTo>
                      <a:pt x="62" y="85"/>
                    </a:lnTo>
                    <a:lnTo>
                      <a:pt x="55" y="87"/>
                    </a:lnTo>
                    <a:lnTo>
                      <a:pt x="46" y="89"/>
                    </a:lnTo>
                    <a:lnTo>
                      <a:pt x="46" y="89"/>
                    </a:lnTo>
                    <a:lnTo>
                      <a:pt x="37" y="87"/>
                    </a:lnTo>
                    <a:lnTo>
                      <a:pt x="29" y="86"/>
                    </a:lnTo>
                    <a:lnTo>
                      <a:pt x="21" y="82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9" y="71"/>
                    </a:lnTo>
                    <a:lnTo>
                      <a:pt x="4" y="64"/>
                    </a:lnTo>
                    <a:lnTo>
                      <a:pt x="1" y="5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3"/>
                    </a:lnTo>
                    <a:lnTo>
                      <a:pt x="70" y="7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82" y="19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9" y="44"/>
                    </a:lnTo>
                    <a:lnTo>
                      <a:pt x="88" y="54"/>
                    </a:lnTo>
                    <a:lnTo>
                      <a:pt x="86" y="62"/>
                    </a:lnTo>
                    <a:lnTo>
                      <a:pt x="82" y="70"/>
                    </a:lnTo>
                    <a:lnTo>
                      <a:pt x="76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6499225" y="5924550"/>
                <a:ext cx="153987" cy="552450"/>
              </a:xfrm>
              <a:custGeom>
                <a:avLst/>
                <a:gdLst>
                  <a:gd name="T0" fmla="*/ 49 w 97"/>
                  <a:gd name="T1" fmla="*/ 0 h 348"/>
                  <a:gd name="T2" fmla="*/ 49 w 97"/>
                  <a:gd name="T3" fmla="*/ 0 h 348"/>
                  <a:gd name="T4" fmla="*/ 49 w 97"/>
                  <a:gd name="T5" fmla="*/ 0 h 348"/>
                  <a:gd name="T6" fmla="*/ 49 w 97"/>
                  <a:gd name="T7" fmla="*/ 0 h 348"/>
                  <a:gd name="T8" fmla="*/ 49 w 97"/>
                  <a:gd name="T9" fmla="*/ 0 h 348"/>
                  <a:gd name="T10" fmla="*/ 49 w 97"/>
                  <a:gd name="T11" fmla="*/ 0 h 348"/>
                  <a:gd name="T12" fmla="*/ 49 w 97"/>
                  <a:gd name="T13" fmla="*/ 0 h 348"/>
                  <a:gd name="T14" fmla="*/ 49 w 97"/>
                  <a:gd name="T15" fmla="*/ 0 h 348"/>
                  <a:gd name="T16" fmla="*/ 40 w 97"/>
                  <a:gd name="T17" fmla="*/ 0 h 348"/>
                  <a:gd name="T18" fmla="*/ 33 w 97"/>
                  <a:gd name="T19" fmla="*/ 3 h 348"/>
                  <a:gd name="T20" fmla="*/ 24 w 97"/>
                  <a:gd name="T21" fmla="*/ 6 h 348"/>
                  <a:gd name="T22" fmla="*/ 16 w 97"/>
                  <a:gd name="T23" fmla="*/ 11 h 348"/>
                  <a:gd name="T24" fmla="*/ 10 w 97"/>
                  <a:gd name="T25" fmla="*/ 17 h 348"/>
                  <a:gd name="T26" fmla="*/ 5 w 97"/>
                  <a:gd name="T27" fmla="*/ 25 h 348"/>
                  <a:gd name="T28" fmla="*/ 2 w 97"/>
                  <a:gd name="T29" fmla="*/ 34 h 348"/>
                  <a:gd name="T30" fmla="*/ 0 w 97"/>
                  <a:gd name="T31" fmla="*/ 42 h 348"/>
                  <a:gd name="T32" fmla="*/ 12 w 97"/>
                  <a:gd name="T33" fmla="*/ 311 h 348"/>
                  <a:gd name="T34" fmla="*/ 12 w 97"/>
                  <a:gd name="T35" fmla="*/ 311 h 348"/>
                  <a:gd name="T36" fmla="*/ 13 w 97"/>
                  <a:gd name="T37" fmla="*/ 318 h 348"/>
                  <a:gd name="T38" fmla="*/ 15 w 97"/>
                  <a:gd name="T39" fmla="*/ 324 h 348"/>
                  <a:gd name="T40" fmla="*/ 18 w 97"/>
                  <a:gd name="T41" fmla="*/ 330 h 348"/>
                  <a:gd name="T42" fmla="*/ 23 w 97"/>
                  <a:gd name="T43" fmla="*/ 337 h 348"/>
                  <a:gd name="T44" fmla="*/ 28 w 97"/>
                  <a:gd name="T45" fmla="*/ 340 h 348"/>
                  <a:gd name="T46" fmla="*/ 34 w 97"/>
                  <a:gd name="T47" fmla="*/ 344 h 348"/>
                  <a:gd name="T48" fmla="*/ 41 w 97"/>
                  <a:gd name="T49" fmla="*/ 347 h 348"/>
                  <a:gd name="T50" fmla="*/ 49 w 97"/>
                  <a:gd name="T51" fmla="*/ 347 h 348"/>
                  <a:gd name="T52" fmla="*/ 49 w 97"/>
                  <a:gd name="T53" fmla="*/ 348 h 348"/>
                  <a:gd name="T54" fmla="*/ 49 w 97"/>
                  <a:gd name="T55" fmla="*/ 348 h 348"/>
                  <a:gd name="T56" fmla="*/ 49 w 97"/>
                  <a:gd name="T57" fmla="*/ 348 h 348"/>
                  <a:gd name="T58" fmla="*/ 49 w 97"/>
                  <a:gd name="T59" fmla="*/ 348 h 348"/>
                  <a:gd name="T60" fmla="*/ 49 w 97"/>
                  <a:gd name="T61" fmla="*/ 348 h 348"/>
                  <a:gd name="T62" fmla="*/ 49 w 97"/>
                  <a:gd name="T63" fmla="*/ 347 h 348"/>
                  <a:gd name="T64" fmla="*/ 49 w 97"/>
                  <a:gd name="T65" fmla="*/ 347 h 348"/>
                  <a:gd name="T66" fmla="*/ 56 w 97"/>
                  <a:gd name="T67" fmla="*/ 347 h 348"/>
                  <a:gd name="T68" fmla="*/ 64 w 97"/>
                  <a:gd name="T69" fmla="*/ 344 h 348"/>
                  <a:gd name="T70" fmla="*/ 70 w 97"/>
                  <a:gd name="T71" fmla="*/ 340 h 348"/>
                  <a:gd name="T72" fmla="*/ 75 w 97"/>
                  <a:gd name="T73" fmla="*/ 337 h 348"/>
                  <a:gd name="T74" fmla="*/ 80 w 97"/>
                  <a:gd name="T75" fmla="*/ 330 h 348"/>
                  <a:gd name="T76" fmla="*/ 82 w 97"/>
                  <a:gd name="T77" fmla="*/ 324 h 348"/>
                  <a:gd name="T78" fmla="*/ 85 w 97"/>
                  <a:gd name="T79" fmla="*/ 318 h 348"/>
                  <a:gd name="T80" fmla="*/ 86 w 97"/>
                  <a:gd name="T81" fmla="*/ 311 h 348"/>
                  <a:gd name="T82" fmla="*/ 97 w 97"/>
                  <a:gd name="T83" fmla="*/ 42 h 348"/>
                  <a:gd name="T84" fmla="*/ 97 w 97"/>
                  <a:gd name="T85" fmla="*/ 42 h 348"/>
                  <a:gd name="T86" fmla="*/ 96 w 97"/>
                  <a:gd name="T87" fmla="*/ 34 h 348"/>
                  <a:gd name="T88" fmla="*/ 92 w 97"/>
                  <a:gd name="T89" fmla="*/ 25 h 348"/>
                  <a:gd name="T90" fmla="*/ 87 w 97"/>
                  <a:gd name="T91" fmla="*/ 17 h 348"/>
                  <a:gd name="T92" fmla="*/ 81 w 97"/>
                  <a:gd name="T93" fmla="*/ 11 h 348"/>
                  <a:gd name="T94" fmla="*/ 74 w 97"/>
                  <a:gd name="T95" fmla="*/ 6 h 348"/>
                  <a:gd name="T96" fmla="*/ 65 w 97"/>
                  <a:gd name="T97" fmla="*/ 3 h 348"/>
                  <a:gd name="T98" fmla="*/ 57 w 97"/>
                  <a:gd name="T99" fmla="*/ 0 h 348"/>
                  <a:gd name="T100" fmla="*/ 49 w 97"/>
                  <a:gd name="T101" fmla="*/ 0 h 348"/>
                  <a:gd name="T102" fmla="*/ 49 w 97"/>
                  <a:gd name="T10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" h="348">
                    <a:moveTo>
                      <a:pt x="49" y="0"/>
                    </a:move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11"/>
                    </a:lnTo>
                    <a:lnTo>
                      <a:pt x="10" y="17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12" y="311"/>
                    </a:lnTo>
                    <a:lnTo>
                      <a:pt x="12" y="311"/>
                    </a:lnTo>
                    <a:lnTo>
                      <a:pt x="13" y="318"/>
                    </a:lnTo>
                    <a:lnTo>
                      <a:pt x="15" y="324"/>
                    </a:lnTo>
                    <a:lnTo>
                      <a:pt x="18" y="330"/>
                    </a:lnTo>
                    <a:lnTo>
                      <a:pt x="23" y="337"/>
                    </a:lnTo>
                    <a:lnTo>
                      <a:pt x="28" y="340"/>
                    </a:lnTo>
                    <a:lnTo>
                      <a:pt x="34" y="344"/>
                    </a:lnTo>
                    <a:lnTo>
                      <a:pt x="41" y="347"/>
                    </a:lnTo>
                    <a:lnTo>
                      <a:pt x="49" y="347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49" y="347"/>
                    </a:lnTo>
                    <a:lnTo>
                      <a:pt x="49" y="347"/>
                    </a:lnTo>
                    <a:lnTo>
                      <a:pt x="56" y="347"/>
                    </a:lnTo>
                    <a:lnTo>
                      <a:pt x="64" y="344"/>
                    </a:lnTo>
                    <a:lnTo>
                      <a:pt x="70" y="340"/>
                    </a:lnTo>
                    <a:lnTo>
                      <a:pt x="75" y="337"/>
                    </a:lnTo>
                    <a:lnTo>
                      <a:pt x="80" y="330"/>
                    </a:lnTo>
                    <a:lnTo>
                      <a:pt x="82" y="324"/>
                    </a:lnTo>
                    <a:lnTo>
                      <a:pt x="85" y="318"/>
                    </a:lnTo>
                    <a:lnTo>
                      <a:pt x="86" y="311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6" y="34"/>
                    </a:lnTo>
                    <a:lnTo>
                      <a:pt x="92" y="25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6"/>
                    </a:lnTo>
                    <a:lnTo>
                      <a:pt x="65" y="3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모서리가 둥근 직사각형 114"/>
          <p:cNvSpPr/>
          <p:nvPr/>
        </p:nvSpPr>
        <p:spPr>
          <a:xfrm>
            <a:off x="4572000" y="1071547"/>
            <a:ext cx="4071966" cy="5133652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85721" y="4125435"/>
            <a:ext cx="3857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 [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변수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]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를 클릭하여 변수를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2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개 만든다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79138" y="4411187"/>
            <a:ext cx="3064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 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하기와 같이 코딩 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-71470" y="5594023"/>
            <a:ext cx="42133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실행 버튼을 클릭하여 실행한다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</a:p>
          <a:p>
            <a:pPr algn="r"/>
            <a:endParaRPr lang="en-US" altLang="ko-KR" sz="7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Wingdings 2"/>
            </a:endParaRPr>
          </a:p>
          <a:p>
            <a:pPr algn="r"/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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상태 정보에서 변수 값을 확인한다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652072"/>
            <a:ext cx="1785950" cy="99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857364"/>
            <a:ext cx="2371765" cy="20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 b="6780"/>
          <a:stretch>
            <a:fillRect/>
          </a:stretch>
        </p:blipFill>
        <p:spPr bwMode="auto">
          <a:xfrm>
            <a:off x="6823534" y="1133101"/>
            <a:ext cx="167755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5214942" y="3578370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명령어 실행 횟수에 따라 변수 값이 변하는 모습을 확인할 수 있다</a:t>
            </a:r>
            <a:r>
              <a:rPr lang="en-US" altLang="ko-KR" sz="11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92" name="직사각형 91"/>
          <p:cNvSpPr/>
          <p:nvPr/>
        </p:nvSpPr>
        <p:spPr>
          <a:xfrm>
            <a:off x="4643438" y="5691862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“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주니랩 변수를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만큼 바꾸기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”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로 블록설정하여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만큼 변수 값이 더해진다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증가한다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).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4572000" y="4691730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“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제이씨보드를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로 정하기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” 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로 데이터 값을 정하였으므로 반복 실행해도 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로만 정의한다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47" name="타원 46"/>
          <p:cNvSpPr/>
          <p:nvPr/>
        </p:nvSpPr>
        <p:spPr>
          <a:xfrm>
            <a:off x="6786578" y="3616179"/>
            <a:ext cx="1785950" cy="35719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오각형 80"/>
          <p:cNvSpPr/>
          <p:nvPr/>
        </p:nvSpPr>
        <p:spPr>
          <a:xfrm flipH="1">
            <a:off x="1883234" y="965395"/>
            <a:ext cx="2268970" cy="606217"/>
          </a:xfrm>
          <a:prstGeom prst="homePlate">
            <a:avLst/>
          </a:prstGeom>
          <a:solidFill>
            <a:srgbClr val="EE3C30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speed"/>
          <p:cNvSpPr txBox="1">
            <a:spLocks noChangeArrowheads="1"/>
          </p:cNvSpPr>
          <p:nvPr/>
        </p:nvSpPr>
        <p:spPr bwMode="auto">
          <a:xfrm>
            <a:off x="2031215" y="1036833"/>
            <a:ext cx="645233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34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03</a:t>
            </a:r>
            <a:endParaRPr lang="en-US" altLang="ko-KR" sz="34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speed"/>
          <p:cNvSpPr txBox="1">
            <a:spLocks noChangeArrowheads="1"/>
          </p:cNvSpPr>
          <p:nvPr/>
        </p:nvSpPr>
        <p:spPr bwMode="auto">
          <a:xfrm>
            <a:off x="2550510" y="1158087"/>
            <a:ext cx="1521424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변수 활용하기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85" name="Freeform 329"/>
          <p:cNvSpPr>
            <a:spLocks/>
          </p:cNvSpPr>
          <p:nvPr/>
        </p:nvSpPr>
        <p:spPr bwMode="auto">
          <a:xfrm>
            <a:off x="4143372" y="500042"/>
            <a:ext cx="223473" cy="5929354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grpSp>
        <p:nvGrpSpPr>
          <p:cNvPr id="98" name="그룹 45"/>
          <p:cNvGrpSpPr/>
          <p:nvPr/>
        </p:nvGrpSpPr>
        <p:grpSpPr>
          <a:xfrm>
            <a:off x="4572000" y="357166"/>
            <a:ext cx="500066" cy="1149906"/>
            <a:chOff x="9765149" y="1426965"/>
            <a:chExt cx="855319" cy="1966812"/>
          </a:xfrm>
        </p:grpSpPr>
        <p:grpSp>
          <p:nvGrpSpPr>
            <p:cNvPr id="99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07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8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9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0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1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2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100" name="그룹 34"/>
            <p:cNvGrpSpPr/>
            <p:nvPr/>
          </p:nvGrpSpPr>
          <p:grpSpPr>
            <a:xfrm>
              <a:off x="9765163" y="1426973"/>
              <a:ext cx="855320" cy="553748"/>
              <a:chOff x="14482836" y="4593351"/>
              <a:chExt cx="1044575" cy="676276"/>
            </a:xfrm>
          </p:grpSpPr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2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4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4643438" y="4347811"/>
            <a:ext cx="1160895" cy="307777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제이씨블록</a:t>
            </a:r>
            <a:r>
              <a:rPr lang="en-US" altLang="ko-KR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08001" y="5407239"/>
            <a:ext cx="824265" cy="307777"/>
          </a:xfrm>
          <a:prstGeom prst="rect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주니랩</a:t>
            </a:r>
            <a:r>
              <a:rPr lang="en-US" altLang="ko-KR" sz="1400" b="1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b="1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6" name="그룹 115"/>
          <p:cNvGrpSpPr/>
          <p:nvPr/>
        </p:nvGrpSpPr>
        <p:grpSpPr>
          <a:xfrm>
            <a:off x="357158" y="6411451"/>
            <a:ext cx="8286808" cy="232259"/>
            <a:chOff x="343445" y="5954171"/>
            <a:chExt cx="4924960" cy="232259"/>
          </a:xfrm>
        </p:grpSpPr>
        <p:cxnSp>
          <p:nvCxnSpPr>
            <p:cNvPr id="117" name="직선 연결선 116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5079898" y="6101763"/>
              <a:ext cx="188507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3335765" y="6101763"/>
              <a:ext cx="93990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4275754" y="6186430"/>
              <a:ext cx="15559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50284"/>
          <a:stretch>
            <a:fillRect/>
          </a:stretch>
        </p:blipFill>
        <p:spPr bwMode="auto">
          <a:xfrm>
            <a:off x="1785918" y="3286124"/>
            <a:ext cx="27960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500034" y="1285860"/>
            <a:ext cx="7929617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연산은 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4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칙 연산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(+, -, ×,÷),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비교연산 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(&lt;, &gt;, =)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을 기본으로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문자열 조합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난수발생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수학 함수 사용까지 가능하다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본 교재는 기본적인 연산과 비교문을 통해 논리제어한다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857224" y="2714620"/>
            <a:ext cx="3333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「연산」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연산 블록 확인하기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572000" y="4143380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두 값을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덧셈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뺄셈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곱셈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나눗셈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한다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63" name="직사각형 62"/>
          <p:cNvSpPr/>
          <p:nvPr/>
        </p:nvSpPr>
        <p:spPr>
          <a:xfrm>
            <a:off x="4578055" y="4993040"/>
            <a:ext cx="4344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앞뒤 두 값을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비교연산</a:t>
            </a:r>
            <a:r>
              <a:rPr lang="ko-KR" altLang="en-US" sz="1600" b="1" dirty="0" smtClean="0"/>
              <a:t>하여 참이면 실행한다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65" name="직사각형 64"/>
          <p:cNvSpPr/>
          <p:nvPr/>
        </p:nvSpPr>
        <p:spPr>
          <a:xfrm>
            <a:off x="4265993" y="5500702"/>
            <a:ext cx="3679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두 조건 모두 만족해야 참이다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sp>
        <p:nvSpPr>
          <p:cNvPr id="84" name="직사각형 83"/>
          <p:cNvSpPr/>
          <p:nvPr/>
        </p:nvSpPr>
        <p:spPr>
          <a:xfrm>
            <a:off x="4265994" y="578061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두 조건중 하나라도 만족하면 참이다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3209341" y="4320887"/>
            <a:ext cx="1327598" cy="136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3295395" y="5170547"/>
            <a:ext cx="1281819" cy="136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3441966" y="5637892"/>
            <a:ext cx="824026" cy="136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오른쪽 대괄호 81"/>
          <p:cNvSpPr/>
          <p:nvPr/>
        </p:nvSpPr>
        <p:spPr>
          <a:xfrm>
            <a:off x="3118497" y="4035937"/>
            <a:ext cx="90844" cy="572629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오른쪽 대괄호 82"/>
          <p:cNvSpPr/>
          <p:nvPr/>
        </p:nvSpPr>
        <p:spPr>
          <a:xfrm>
            <a:off x="3209341" y="4928213"/>
            <a:ext cx="90844" cy="501051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5" name="직선 화살표 연결선 84"/>
          <p:cNvCxnSpPr/>
          <p:nvPr/>
        </p:nvCxnSpPr>
        <p:spPr>
          <a:xfrm>
            <a:off x="3357554" y="5916874"/>
            <a:ext cx="915585" cy="136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텍스트 개체 틀 6"/>
          <p:cNvSpPr txBox="1">
            <a:spLocks/>
          </p:cNvSpPr>
          <p:nvPr/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2.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연산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-4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칙 연산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모서리가 둥근 직사각형 42"/>
          <p:cNvSpPr/>
          <p:nvPr/>
        </p:nvSpPr>
        <p:spPr>
          <a:xfrm>
            <a:off x="5429256" y="4643446"/>
            <a:ext cx="3000396" cy="1643074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429256" y="578378"/>
            <a:ext cx="3000396" cy="3357586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5657188" y="604256"/>
            <a:ext cx="1700894" cy="329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4000504"/>
            <a:ext cx="4357717" cy="428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857232"/>
            <a:ext cx="4357718" cy="428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642910" y="428604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연산 예제 보기</a:t>
            </a:r>
            <a:r>
              <a:rPr lang="en-US" altLang="ko-KR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[Ⅰ]- 4</a:t>
            </a:r>
            <a:r>
              <a:rPr lang="ko-KR" altLang="en-US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칙 연산</a:t>
            </a:r>
            <a:endParaRPr lang="en-US" altLang="ko-KR" sz="1600" b="1" spc="-150" dirty="0" smtClean="0">
              <a:ln w="3175">
                <a:noFill/>
              </a:ln>
              <a:solidFill>
                <a:srgbClr val="CC33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963175"/>
            <a:ext cx="487749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371" y="963175"/>
            <a:ext cx="487749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4013" y="963175"/>
            <a:ext cx="50456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1656" y="963176"/>
            <a:ext cx="479339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직사각형 115"/>
          <p:cNvSpPr/>
          <p:nvPr/>
        </p:nvSpPr>
        <p:spPr>
          <a:xfrm>
            <a:off x="714348" y="1357298"/>
            <a:ext cx="4767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하기와 같이 변수를 정의하고 연산을 삽입한다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71472" y="3643314"/>
            <a:ext cx="742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연산 예제 보기</a:t>
            </a:r>
            <a:r>
              <a:rPr lang="en-US" altLang="ko-KR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[Ⅱ]-</a:t>
            </a:r>
            <a:r>
              <a:rPr lang="ko-KR" altLang="en-US" sz="1600" b="1" spc="-150" dirty="0" smtClean="0">
                <a:ln w="3175">
                  <a:noFill/>
                </a:ln>
                <a:solidFill>
                  <a:srgbClr val="CC3399"/>
                </a:solidFill>
              </a:rPr>
              <a:t>비교연산</a:t>
            </a:r>
            <a:endParaRPr lang="en-US" altLang="ko-KR" sz="1600" b="1" spc="-150" dirty="0" smtClean="0">
              <a:ln w="3175">
                <a:noFill/>
              </a:ln>
              <a:solidFill>
                <a:srgbClr val="CC3399"/>
              </a:solidFill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9485" y="4097820"/>
            <a:ext cx="487279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/>
          <a:srcRect b="14010"/>
          <a:stretch>
            <a:fillRect/>
          </a:stretch>
        </p:blipFill>
        <p:spPr bwMode="auto">
          <a:xfrm>
            <a:off x="2810786" y="4098056"/>
            <a:ext cx="473743" cy="19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4097820"/>
            <a:ext cx="480511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" name="직사각형 137"/>
          <p:cNvSpPr/>
          <p:nvPr/>
        </p:nvSpPr>
        <p:spPr>
          <a:xfrm>
            <a:off x="714348" y="4572008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하기와 같이 비교 연산을 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5429256" y="4786322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“3&lt;7“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조건이 참이므로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 </a:t>
            </a:r>
          </a:p>
          <a:p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어글리봇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번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LED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가 켜지고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 </a:t>
            </a:r>
          </a:p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“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도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” 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부저음이 울린다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1714488"/>
            <a:ext cx="1809751" cy="8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직사각형 38"/>
          <p:cNvSpPr/>
          <p:nvPr/>
        </p:nvSpPr>
        <p:spPr>
          <a:xfrm>
            <a:off x="714348" y="2714620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변수 상태 정보에서 값을 확인한다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5643570" y="3078708"/>
            <a:ext cx="1714512" cy="35719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714348" y="6072206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LED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와 부저음을 확인한다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4" name="그룹 45"/>
          <p:cNvGrpSpPr/>
          <p:nvPr/>
        </p:nvGrpSpPr>
        <p:grpSpPr>
          <a:xfrm>
            <a:off x="7786710" y="285728"/>
            <a:ext cx="500066" cy="1149906"/>
            <a:chOff x="9765149" y="1426965"/>
            <a:chExt cx="855319" cy="1966812"/>
          </a:xfrm>
        </p:grpSpPr>
        <p:grpSp>
          <p:nvGrpSpPr>
            <p:cNvPr id="25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33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5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6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7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8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4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26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3" y="4857760"/>
            <a:ext cx="21493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42187"/>
          <a:stretch>
            <a:fillRect/>
          </a:stretch>
        </p:blipFill>
        <p:spPr bwMode="auto">
          <a:xfrm>
            <a:off x="506233" y="2714620"/>
            <a:ext cx="30656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714348" y="142873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제어는 프로그램 동작 흐름을 제어하는 것으로 코딩에서 가장 중요한 반복과 조건에 따른 선택 기능을 포함한다</a:t>
            </a:r>
            <a:r>
              <a:rPr lang="en-US" altLang="ko-KR" b="1" dirty="0" smtClean="0">
                <a:solidFill>
                  <a:srgbClr val="0070C0"/>
                </a:solidFill>
                <a:latin typeface="+mn-ea"/>
              </a:rPr>
              <a:t>.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85786" y="2214554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「제어」 선택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제어 블록 확인하기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14665" y="3136421"/>
            <a:ext cx="4711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주어진 </a:t>
            </a:r>
            <a:r>
              <a:rPr lang="ko-KR" altLang="en-US" sz="1600" u="sng" dirty="0" smtClean="0"/>
              <a:t>시간 만큼 실행이 일시정지</a:t>
            </a:r>
            <a:r>
              <a:rPr lang="ko-KR" altLang="en-US" sz="1600" dirty="0" smtClean="0"/>
              <a:t>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0" name="직사각형 29"/>
          <p:cNvSpPr/>
          <p:nvPr/>
        </p:nvSpPr>
        <p:spPr>
          <a:xfrm>
            <a:off x="3314666" y="4042269"/>
            <a:ext cx="5675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dirty="0" smtClean="0"/>
              <a:t>입력한 </a:t>
            </a:r>
            <a:r>
              <a:rPr lang="ko-KR" altLang="en-US" sz="1600" u="sng" dirty="0" smtClean="0"/>
              <a:t>횟수만큼</a:t>
            </a:r>
            <a:r>
              <a:rPr lang="ko-KR" altLang="en-US" sz="1600" dirty="0" smtClean="0"/>
              <a:t> 포함된 블록을 </a:t>
            </a:r>
            <a:r>
              <a:rPr lang="ko-KR" altLang="en-US" sz="1600" u="sng" dirty="0" smtClean="0"/>
              <a:t>반복 실행</a:t>
            </a:r>
            <a:r>
              <a:rPr lang="ko-KR" altLang="en-US" sz="1600" dirty="0" smtClean="0"/>
              <a:t>한다</a:t>
            </a:r>
            <a:r>
              <a:rPr lang="en-US" sz="1600" dirty="0" smtClean="0"/>
              <a:t>.</a:t>
            </a:r>
            <a:endParaRPr lang="ko-KR" altLang="en-US" sz="1600" dirty="0"/>
          </a:p>
        </p:txBody>
      </p:sp>
      <p:sp>
        <p:nvSpPr>
          <p:cNvPr id="37" name="직사각형 36"/>
          <p:cNvSpPr/>
          <p:nvPr/>
        </p:nvSpPr>
        <p:spPr>
          <a:xfrm>
            <a:off x="3319547" y="4440534"/>
            <a:ext cx="5675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조건이 </a:t>
            </a:r>
            <a:r>
              <a:rPr lang="ko-KR" altLang="en-US" sz="1600" u="sng" dirty="0" smtClean="0"/>
              <a:t>참일 때까지</a:t>
            </a:r>
            <a:r>
              <a:rPr lang="ko-KR" altLang="en-US" sz="1600" dirty="0" smtClean="0"/>
              <a:t> 포함된 블록을 </a:t>
            </a:r>
            <a:r>
              <a:rPr lang="ko-KR" altLang="en-US" sz="1600" u="sng" dirty="0" smtClean="0"/>
              <a:t>반복 실행</a:t>
            </a:r>
            <a:r>
              <a:rPr lang="ko-KR" altLang="en-US" sz="1600" dirty="0" smtClean="0"/>
              <a:t>한다</a:t>
            </a:r>
            <a:r>
              <a:rPr lang="en-US" sz="1600" dirty="0" smtClean="0"/>
              <a:t>.</a:t>
            </a:r>
            <a:endParaRPr lang="ko-KR" altLang="en-US" sz="1600" dirty="0"/>
          </a:p>
        </p:txBody>
      </p:sp>
      <p:sp>
        <p:nvSpPr>
          <p:cNvPr id="42" name="직사각형 41"/>
          <p:cNvSpPr/>
          <p:nvPr/>
        </p:nvSpPr>
        <p:spPr>
          <a:xfrm>
            <a:off x="3314666" y="5415993"/>
            <a:ext cx="5675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조건이 </a:t>
            </a:r>
            <a:r>
              <a:rPr lang="ko-KR" altLang="en-US" sz="1600" u="sng" dirty="0" smtClean="0"/>
              <a:t>참이면 첫번째 안쪽 블록들을 실행</a:t>
            </a:r>
            <a:r>
              <a:rPr lang="ko-KR" altLang="en-US" sz="1600" dirty="0" smtClean="0"/>
              <a:t>하고</a:t>
            </a:r>
            <a:r>
              <a:rPr lang="en-US" altLang="ko-KR" sz="1600" dirty="0" smtClean="0"/>
              <a:t>, </a:t>
            </a:r>
          </a:p>
          <a:p>
            <a:r>
              <a:rPr lang="ko-KR" altLang="en-US" sz="1600" dirty="0" smtClean="0"/>
              <a:t>조건이 </a:t>
            </a:r>
            <a:r>
              <a:rPr lang="ko-KR" altLang="en-US" sz="1600" u="sng" dirty="0" smtClean="0"/>
              <a:t>거짓이면 두번째 홈의 블록을 실행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3" name="직사각형 42"/>
          <p:cNvSpPr/>
          <p:nvPr/>
        </p:nvSpPr>
        <p:spPr>
          <a:xfrm>
            <a:off x="3286116" y="6090842"/>
            <a:ext cx="5675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주어진 조건이 </a:t>
            </a:r>
            <a:r>
              <a:rPr lang="ko-KR" altLang="en-US" sz="1600" u="sng" dirty="0" smtClean="0"/>
              <a:t>참이 될때까지 기다린다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2436243" y="3269944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2436243" y="4140254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2436243" y="4572927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2436243" y="5598853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2448654" y="6178448"/>
            <a:ext cx="737778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329307" y="3617436"/>
            <a:ext cx="5675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블록의 안쪽에 위치하는 블록들을 </a:t>
            </a:r>
            <a:r>
              <a:rPr lang="ko-KR" altLang="en-US" sz="1600" u="sng" dirty="0" smtClean="0"/>
              <a:t>무한반복해서 실행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2436243" y="3742608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3301909" y="4970963"/>
            <a:ext cx="5675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조건에 </a:t>
            </a:r>
            <a:r>
              <a:rPr lang="ko-KR" altLang="en-US" sz="1600" u="sng" dirty="0" smtClean="0"/>
              <a:t>참이면</a:t>
            </a:r>
            <a:r>
              <a:rPr lang="ko-KR" altLang="en-US" sz="1600" dirty="0" smtClean="0"/>
              <a:t> 블록의 안쪽에 위치하는 블록들을 </a:t>
            </a:r>
            <a:r>
              <a:rPr lang="ko-KR" altLang="en-US" sz="1600" u="sng" dirty="0" smtClean="0"/>
              <a:t>실행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418605" y="5103356"/>
            <a:ext cx="885333" cy="130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텍스트 개체 틀 6"/>
          <p:cNvSpPr txBox="1">
            <a:spLocks/>
          </p:cNvSpPr>
          <p:nvPr/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3.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제어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반복하기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모서리가 둥근 직사각형 52"/>
          <p:cNvSpPr/>
          <p:nvPr/>
        </p:nvSpPr>
        <p:spPr>
          <a:xfrm>
            <a:off x="3286116" y="3125303"/>
            <a:ext cx="5214974" cy="2928958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t="40625" b="6250"/>
          <a:stretch>
            <a:fillRect/>
          </a:stretch>
        </p:blipFill>
        <p:spPr bwMode="auto">
          <a:xfrm>
            <a:off x="6215074" y="3625369"/>
            <a:ext cx="209325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82261"/>
            <a:ext cx="2224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직사각형 68"/>
          <p:cNvSpPr/>
          <p:nvPr/>
        </p:nvSpPr>
        <p:spPr>
          <a:xfrm>
            <a:off x="3286116" y="3250927"/>
            <a:ext cx="4929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sym typeface="Wingdings 2"/>
              </a:rPr>
              <a:t></a:t>
            </a:r>
            <a:r>
              <a:rPr lang="en-US" altLang="ko-KR" sz="1400" dirty="0" smtClean="0">
                <a:sym typeface="Wingdings 2"/>
              </a:rPr>
              <a:t>~</a:t>
            </a:r>
            <a:r>
              <a:rPr lang="ko-KR" altLang="en-US" sz="1400" dirty="0" smtClean="0"/>
              <a:t> 명령어를 순서대로 </a:t>
            </a:r>
            <a:r>
              <a:rPr lang="en-US" altLang="ko-KR" sz="1400" dirty="0" smtClean="0">
                <a:sym typeface="Wingdings 2"/>
              </a:rPr>
              <a:t> </a:t>
            </a:r>
            <a:r>
              <a:rPr lang="ko-KR" altLang="en-US" sz="1400" dirty="0" smtClean="0">
                <a:sym typeface="Wingdings 2"/>
              </a:rPr>
              <a:t>번 명령어 </a:t>
            </a:r>
            <a:r>
              <a:rPr lang="ko-KR" altLang="en-US" sz="1400" dirty="0" smtClean="0">
                <a:solidFill>
                  <a:srgbClr val="FF0000"/>
                </a:solidFill>
                <a:sym typeface="Wingdings 2"/>
              </a:rPr>
              <a:t>횟수만큼 반복</a:t>
            </a:r>
            <a:r>
              <a:rPr lang="ko-KR" altLang="en-US" sz="1400" dirty="0" smtClean="0">
                <a:sym typeface="Wingdings 2"/>
              </a:rPr>
              <a:t>한다</a:t>
            </a:r>
            <a:r>
              <a:rPr lang="en-US" altLang="ko-KR" sz="1400" dirty="0" smtClean="0">
                <a:sym typeface="Wingdings 2"/>
              </a:rPr>
              <a:t>.</a:t>
            </a:r>
            <a:endParaRPr lang="ko-KR" altLang="en-US" sz="1400" dirty="0"/>
          </a:p>
        </p:txBody>
      </p:sp>
      <p:sp>
        <p:nvSpPr>
          <p:cNvPr id="79" name="직사각형 78"/>
          <p:cNvSpPr/>
          <p:nvPr/>
        </p:nvSpPr>
        <p:spPr>
          <a:xfrm>
            <a:off x="3214679" y="1463593"/>
            <a:ext cx="42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ym typeface="Wingdings 2"/>
              </a:rPr>
              <a:t> 제어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(1)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초 기다리기 블록을 드래그 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214678" y="1839419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ym typeface="Wingdings 2"/>
              </a:rPr>
              <a:t> 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변수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“5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번반복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” 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변수 만들기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“(10)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을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(0+0)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로 정하기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”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 블록 드래그 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214678" y="1053601"/>
            <a:ext cx="4716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 제어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“(5)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번 반복하기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”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 블록을 드래그 한다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.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214678" y="2482361"/>
            <a:ext cx="2410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ym typeface="Wingdings 2"/>
              </a:rPr>
              <a:t></a:t>
            </a:r>
            <a:r>
              <a:rPr lang="ko-KR" altLang="en-US" sz="1600" dirty="0" smtClean="0">
                <a:sym typeface="Wingdings 2"/>
              </a:rPr>
              <a:t> 상태 정보 확인하기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642910" y="4857760"/>
            <a:ext cx="1071570" cy="35719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6143636" y="4982691"/>
            <a:ext cx="1143008" cy="35719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3357554" y="3640706"/>
            <a:ext cx="2928958" cy="841919"/>
            <a:chOff x="3143240" y="3587213"/>
            <a:chExt cx="3587378" cy="841919"/>
          </a:xfrm>
        </p:grpSpPr>
        <p:sp>
          <p:nvSpPr>
            <p:cNvPr id="40" name="직사각형 39"/>
            <p:cNvSpPr/>
            <p:nvPr/>
          </p:nvSpPr>
          <p:spPr>
            <a:xfrm>
              <a:off x="3143240" y="4059800"/>
              <a:ext cx="4723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 smtClean="0">
                  <a:solidFill>
                    <a:srgbClr val="C00000"/>
                  </a:solidFill>
                  <a:latin typeface="+mn-ea"/>
                </a:rPr>
                <a:t>시작</a:t>
              </a:r>
              <a:endParaRPr lang="en-US" altLang="ko-KR" sz="900" b="1" dirty="0" smtClean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9" name="원호 18"/>
            <p:cNvSpPr/>
            <p:nvPr/>
          </p:nvSpPr>
          <p:spPr>
            <a:xfrm rot="5183252">
              <a:off x="3442735" y="3482891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0" name="원호 19"/>
            <p:cNvSpPr/>
            <p:nvPr/>
          </p:nvSpPr>
          <p:spPr>
            <a:xfrm rot="5183252">
              <a:off x="3986516" y="3482893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1" name="원호 20"/>
            <p:cNvSpPr/>
            <p:nvPr/>
          </p:nvSpPr>
          <p:spPr>
            <a:xfrm rot="5183252">
              <a:off x="4482402" y="3482893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2" name="원호 21"/>
            <p:cNvSpPr/>
            <p:nvPr/>
          </p:nvSpPr>
          <p:spPr>
            <a:xfrm rot="5183252">
              <a:off x="4978289" y="3482893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400749" y="3712489"/>
              <a:ext cx="4250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1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892046" y="3644057"/>
              <a:ext cx="56225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1+2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375156" y="3644057"/>
              <a:ext cx="6055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3+2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879634" y="3644057"/>
              <a:ext cx="52907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5+2</a:t>
              </a: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rot="5400000">
              <a:off x="4235757" y="3870744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rot="5400000">
              <a:off x="4721098" y="3878719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5400000">
              <a:off x="5249969" y="3886694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원호 32"/>
            <p:cNvSpPr/>
            <p:nvPr/>
          </p:nvSpPr>
          <p:spPr>
            <a:xfrm rot="5183252">
              <a:off x="5514023" y="3482893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5426824" y="3657710"/>
              <a:ext cx="53813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7+2</a:t>
              </a:r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 rot="5400000">
              <a:off x="5828425" y="3894669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>
            <a:xfrm>
              <a:off x="4208662" y="4004312"/>
              <a:ext cx="425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smtClean="0">
                  <a:solidFill>
                    <a:srgbClr val="C00000"/>
                  </a:solidFill>
                  <a:latin typeface="+mn-ea"/>
                </a:rPr>
                <a:t>1</a:t>
              </a:r>
              <a:r>
                <a:rPr lang="ko-KR" altLang="en-US" sz="900" b="1" smtClean="0">
                  <a:solidFill>
                    <a:srgbClr val="C00000"/>
                  </a:solidFill>
                  <a:latin typeface="+mn-ea"/>
                </a:rPr>
                <a:t>초</a:t>
              </a:r>
              <a:endParaRPr lang="en-US" altLang="ko-KR" sz="900" b="1" smtClean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04548" y="4004312"/>
              <a:ext cx="425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smtClean="0">
                  <a:solidFill>
                    <a:srgbClr val="C00000"/>
                  </a:solidFill>
                  <a:latin typeface="+mn-ea"/>
                </a:rPr>
                <a:t>1</a:t>
              </a:r>
              <a:r>
                <a:rPr lang="ko-KR" altLang="en-US" sz="900" b="1" smtClean="0">
                  <a:solidFill>
                    <a:srgbClr val="C00000"/>
                  </a:solidFill>
                  <a:latin typeface="+mn-ea"/>
                </a:rPr>
                <a:t>초</a:t>
              </a:r>
              <a:endParaRPr lang="en-US" altLang="ko-KR" sz="900" b="1" smtClean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218555" y="4004312"/>
              <a:ext cx="425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smtClean="0">
                  <a:solidFill>
                    <a:srgbClr val="C00000"/>
                  </a:solidFill>
                  <a:latin typeface="+mn-ea"/>
                </a:rPr>
                <a:t>1</a:t>
              </a:r>
              <a:r>
                <a:rPr lang="ko-KR" altLang="en-US" sz="900" b="1" smtClean="0">
                  <a:solidFill>
                    <a:srgbClr val="C00000"/>
                  </a:solidFill>
                  <a:latin typeface="+mn-ea"/>
                </a:rPr>
                <a:t>초</a:t>
              </a:r>
              <a:endParaRPr lang="en-US" altLang="ko-KR" sz="900" b="1" smtClean="0">
                <a:solidFill>
                  <a:srgbClr val="C00000"/>
                </a:solidFill>
                <a:latin typeface="+mn-ea"/>
              </a:endParaRP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 rot="5400000">
              <a:off x="3203160" y="3874197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5733722" y="4001247"/>
              <a:ext cx="425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smtClean="0">
                  <a:solidFill>
                    <a:srgbClr val="C00000"/>
                  </a:solidFill>
                  <a:latin typeface="+mn-ea"/>
                </a:rPr>
                <a:t>1</a:t>
              </a:r>
              <a:r>
                <a:rPr lang="ko-KR" altLang="en-US" sz="900" b="1" smtClean="0">
                  <a:solidFill>
                    <a:srgbClr val="C00000"/>
                  </a:solidFill>
                  <a:latin typeface="+mn-ea"/>
                </a:rPr>
                <a:t>초</a:t>
              </a:r>
              <a:endParaRPr lang="en-US" altLang="ko-KR" sz="900" b="1" smtClean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89" name="원호 88"/>
            <p:cNvSpPr/>
            <p:nvPr/>
          </p:nvSpPr>
          <p:spPr>
            <a:xfrm rot="5183252">
              <a:off x="6085873" y="3482891"/>
              <a:ext cx="287242" cy="495886"/>
            </a:xfrm>
            <a:prstGeom prst="arc">
              <a:avLst>
                <a:gd name="adj1" fmla="val 16200000"/>
                <a:gd name="adj2" fmla="val 5685819"/>
              </a:avLst>
            </a:prstGeom>
            <a:ln w="15875">
              <a:solidFill>
                <a:srgbClr val="C00000"/>
              </a:solidFill>
              <a:head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5998676" y="3657708"/>
              <a:ext cx="53813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rgbClr val="C00000"/>
                  </a:solidFill>
                  <a:latin typeface="+mn-ea"/>
                </a:rPr>
                <a:t>9+2</a:t>
              </a:r>
            </a:p>
          </p:txBody>
        </p:sp>
        <p:cxnSp>
          <p:nvCxnSpPr>
            <p:cNvPr id="91" name="직선 화살표 연결선 90"/>
            <p:cNvCxnSpPr/>
            <p:nvPr/>
          </p:nvCxnSpPr>
          <p:spPr>
            <a:xfrm rot="5400000">
              <a:off x="6400276" y="3894667"/>
              <a:ext cx="270000" cy="135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6305573" y="4001245"/>
              <a:ext cx="425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smtClean="0">
                  <a:solidFill>
                    <a:srgbClr val="C00000"/>
                  </a:solidFill>
                  <a:latin typeface="+mn-ea"/>
                </a:rPr>
                <a:t>1</a:t>
              </a:r>
              <a:r>
                <a:rPr lang="ko-KR" altLang="en-US" sz="900" b="1" smtClean="0">
                  <a:solidFill>
                    <a:srgbClr val="C00000"/>
                  </a:solidFill>
                  <a:latin typeface="+mn-ea"/>
                </a:rPr>
                <a:t>초</a:t>
              </a:r>
              <a:endParaRPr lang="en-US" altLang="ko-KR" sz="900" b="1" smtClean="0">
                <a:solidFill>
                  <a:srgbClr val="C00000"/>
                </a:solidFill>
                <a:latin typeface="+mn-ea"/>
              </a:endParaRPr>
            </a:p>
          </p:txBody>
        </p:sp>
      </p:grpSp>
      <p:sp>
        <p:nvSpPr>
          <p:cNvPr id="39" name="Freeform 329"/>
          <p:cNvSpPr>
            <a:spLocks/>
          </p:cNvSpPr>
          <p:nvPr/>
        </p:nvSpPr>
        <p:spPr bwMode="auto">
          <a:xfrm>
            <a:off x="2928926" y="553535"/>
            <a:ext cx="223473" cy="5572164"/>
          </a:xfrm>
          <a:custGeom>
            <a:avLst/>
            <a:gdLst>
              <a:gd name="T0" fmla="*/ 351 w 351"/>
              <a:gd name="T1" fmla="*/ 6436 h 6436"/>
              <a:gd name="T2" fmla="*/ 267 w 351"/>
              <a:gd name="T3" fmla="*/ 6436 h 6436"/>
              <a:gd name="T4" fmla="*/ 267 w 351"/>
              <a:gd name="T5" fmla="*/ 175 h 6436"/>
              <a:gd name="T6" fmla="*/ 267 w 351"/>
              <a:gd name="T7" fmla="*/ 175 h 6436"/>
              <a:gd name="T8" fmla="*/ 265 w 351"/>
              <a:gd name="T9" fmla="*/ 157 h 6436"/>
              <a:gd name="T10" fmla="*/ 259 w 351"/>
              <a:gd name="T11" fmla="*/ 140 h 6436"/>
              <a:gd name="T12" fmla="*/ 252 w 351"/>
              <a:gd name="T13" fmla="*/ 123 h 6436"/>
              <a:gd name="T14" fmla="*/ 241 w 351"/>
              <a:gd name="T15" fmla="*/ 110 h 6436"/>
              <a:gd name="T16" fmla="*/ 226 w 351"/>
              <a:gd name="T17" fmla="*/ 99 h 6436"/>
              <a:gd name="T18" fmla="*/ 211 w 351"/>
              <a:gd name="T19" fmla="*/ 90 h 6436"/>
              <a:gd name="T20" fmla="*/ 194 w 351"/>
              <a:gd name="T21" fmla="*/ 86 h 6436"/>
              <a:gd name="T22" fmla="*/ 175 w 351"/>
              <a:gd name="T23" fmla="*/ 84 h 6436"/>
              <a:gd name="T24" fmla="*/ 175 w 351"/>
              <a:gd name="T25" fmla="*/ 84 h 6436"/>
              <a:gd name="T26" fmla="*/ 157 w 351"/>
              <a:gd name="T27" fmla="*/ 86 h 6436"/>
              <a:gd name="T28" fmla="*/ 140 w 351"/>
              <a:gd name="T29" fmla="*/ 90 h 6436"/>
              <a:gd name="T30" fmla="*/ 123 w 351"/>
              <a:gd name="T31" fmla="*/ 99 h 6436"/>
              <a:gd name="T32" fmla="*/ 110 w 351"/>
              <a:gd name="T33" fmla="*/ 110 h 6436"/>
              <a:gd name="T34" fmla="*/ 99 w 351"/>
              <a:gd name="T35" fmla="*/ 123 h 6436"/>
              <a:gd name="T36" fmla="*/ 89 w 351"/>
              <a:gd name="T37" fmla="*/ 140 h 6436"/>
              <a:gd name="T38" fmla="*/ 84 w 351"/>
              <a:gd name="T39" fmla="*/ 157 h 6436"/>
              <a:gd name="T40" fmla="*/ 82 w 351"/>
              <a:gd name="T41" fmla="*/ 175 h 6436"/>
              <a:gd name="T42" fmla="*/ 82 w 351"/>
              <a:gd name="T43" fmla="*/ 6436 h 6436"/>
              <a:gd name="T44" fmla="*/ 0 w 351"/>
              <a:gd name="T45" fmla="*/ 6436 h 6436"/>
              <a:gd name="T46" fmla="*/ 0 w 351"/>
              <a:gd name="T47" fmla="*/ 175 h 6436"/>
              <a:gd name="T48" fmla="*/ 0 w 351"/>
              <a:gd name="T49" fmla="*/ 175 h 6436"/>
              <a:gd name="T50" fmla="*/ 2 w 351"/>
              <a:gd name="T51" fmla="*/ 157 h 6436"/>
              <a:gd name="T52" fmla="*/ 4 w 351"/>
              <a:gd name="T53" fmla="*/ 140 h 6436"/>
              <a:gd name="T54" fmla="*/ 7 w 351"/>
              <a:gd name="T55" fmla="*/ 123 h 6436"/>
              <a:gd name="T56" fmla="*/ 13 w 351"/>
              <a:gd name="T57" fmla="*/ 108 h 6436"/>
              <a:gd name="T58" fmla="*/ 20 w 351"/>
              <a:gd name="T59" fmla="*/ 91 h 6436"/>
              <a:gd name="T60" fmla="*/ 30 w 351"/>
              <a:gd name="T61" fmla="*/ 78 h 6436"/>
              <a:gd name="T62" fmla="*/ 39 w 351"/>
              <a:gd name="T63" fmla="*/ 63 h 6436"/>
              <a:gd name="T64" fmla="*/ 52 w 351"/>
              <a:gd name="T65" fmla="*/ 52 h 6436"/>
              <a:gd name="T66" fmla="*/ 63 w 351"/>
              <a:gd name="T67" fmla="*/ 41 h 6436"/>
              <a:gd name="T68" fmla="*/ 76 w 351"/>
              <a:gd name="T69" fmla="*/ 30 h 6436"/>
              <a:gd name="T70" fmla="*/ 91 w 351"/>
              <a:gd name="T71" fmla="*/ 22 h 6436"/>
              <a:gd name="T72" fmla="*/ 106 w 351"/>
              <a:gd name="T73" fmla="*/ 15 h 6436"/>
              <a:gd name="T74" fmla="*/ 123 w 351"/>
              <a:gd name="T75" fmla="*/ 9 h 6436"/>
              <a:gd name="T76" fmla="*/ 140 w 351"/>
              <a:gd name="T77" fmla="*/ 4 h 6436"/>
              <a:gd name="T78" fmla="*/ 157 w 351"/>
              <a:gd name="T79" fmla="*/ 2 h 6436"/>
              <a:gd name="T80" fmla="*/ 175 w 351"/>
              <a:gd name="T81" fmla="*/ 0 h 6436"/>
              <a:gd name="T82" fmla="*/ 175 w 351"/>
              <a:gd name="T83" fmla="*/ 0 h 6436"/>
              <a:gd name="T84" fmla="*/ 192 w 351"/>
              <a:gd name="T85" fmla="*/ 2 h 6436"/>
              <a:gd name="T86" fmla="*/ 211 w 351"/>
              <a:gd name="T87" fmla="*/ 4 h 6436"/>
              <a:gd name="T88" fmla="*/ 228 w 351"/>
              <a:gd name="T89" fmla="*/ 9 h 6436"/>
              <a:gd name="T90" fmla="*/ 242 w 351"/>
              <a:gd name="T91" fmla="*/ 15 h 6436"/>
              <a:gd name="T92" fmla="*/ 257 w 351"/>
              <a:gd name="T93" fmla="*/ 22 h 6436"/>
              <a:gd name="T94" fmla="*/ 272 w 351"/>
              <a:gd name="T95" fmla="*/ 30 h 6436"/>
              <a:gd name="T96" fmla="*/ 285 w 351"/>
              <a:gd name="T97" fmla="*/ 41 h 6436"/>
              <a:gd name="T98" fmla="*/ 298 w 351"/>
              <a:gd name="T99" fmla="*/ 52 h 6436"/>
              <a:gd name="T100" fmla="*/ 310 w 351"/>
              <a:gd name="T101" fmla="*/ 63 h 6436"/>
              <a:gd name="T102" fmla="*/ 319 w 351"/>
              <a:gd name="T103" fmla="*/ 78 h 6436"/>
              <a:gd name="T104" fmla="*/ 328 w 351"/>
              <a:gd name="T105" fmla="*/ 91 h 6436"/>
              <a:gd name="T106" fmla="*/ 336 w 351"/>
              <a:gd name="T107" fmla="*/ 108 h 6436"/>
              <a:gd name="T108" fmla="*/ 341 w 351"/>
              <a:gd name="T109" fmla="*/ 123 h 6436"/>
              <a:gd name="T110" fmla="*/ 347 w 351"/>
              <a:gd name="T111" fmla="*/ 140 h 6436"/>
              <a:gd name="T112" fmla="*/ 349 w 351"/>
              <a:gd name="T113" fmla="*/ 157 h 6436"/>
              <a:gd name="T114" fmla="*/ 351 w 351"/>
              <a:gd name="T115" fmla="*/ 175 h 6436"/>
              <a:gd name="T116" fmla="*/ 351 w 351"/>
              <a:gd name="T117" fmla="*/ 6436 h 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" h="6436">
                <a:moveTo>
                  <a:pt x="351" y="6436"/>
                </a:moveTo>
                <a:lnTo>
                  <a:pt x="267" y="6436"/>
                </a:lnTo>
                <a:lnTo>
                  <a:pt x="267" y="175"/>
                </a:lnTo>
                <a:lnTo>
                  <a:pt x="267" y="175"/>
                </a:lnTo>
                <a:lnTo>
                  <a:pt x="265" y="157"/>
                </a:lnTo>
                <a:lnTo>
                  <a:pt x="259" y="140"/>
                </a:lnTo>
                <a:lnTo>
                  <a:pt x="252" y="123"/>
                </a:lnTo>
                <a:lnTo>
                  <a:pt x="241" y="110"/>
                </a:lnTo>
                <a:lnTo>
                  <a:pt x="226" y="99"/>
                </a:lnTo>
                <a:lnTo>
                  <a:pt x="211" y="90"/>
                </a:lnTo>
                <a:lnTo>
                  <a:pt x="194" y="86"/>
                </a:lnTo>
                <a:lnTo>
                  <a:pt x="175" y="84"/>
                </a:lnTo>
                <a:lnTo>
                  <a:pt x="175" y="84"/>
                </a:lnTo>
                <a:lnTo>
                  <a:pt x="157" y="86"/>
                </a:lnTo>
                <a:lnTo>
                  <a:pt x="140" y="90"/>
                </a:lnTo>
                <a:lnTo>
                  <a:pt x="123" y="99"/>
                </a:lnTo>
                <a:lnTo>
                  <a:pt x="110" y="110"/>
                </a:lnTo>
                <a:lnTo>
                  <a:pt x="99" y="123"/>
                </a:lnTo>
                <a:lnTo>
                  <a:pt x="89" y="140"/>
                </a:lnTo>
                <a:lnTo>
                  <a:pt x="84" y="157"/>
                </a:lnTo>
                <a:lnTo>
                  <a:pt x="82" y="175"/>
                </a:lnTo>
                <a:lnTo>
                  <a:pt x="82" y="6436"/>
                </a:lnTo>
                <a:lnTo>
                  <a:pt x="0" y="6436"/>
                </a:lnTo>
                <a:lnTo>
                  <a:pt x="0" y="175"/>
                </a:lnTo>
                <a:lnTo>
                  <a:pt x="0" y="175"/>
                </a:lnTo>
                <a:lnTo>
                  <a:pt x="2" y="157"/>
                </a:lnTo>
                <a:lnTo>
                  <a:pt x="4" y="140"/>
                </a:lnTo>
                <a:lnTo>
                  <a:pt x="7" y="123"/>
                </a:lnTo>
                <a:lnTo>
                  <a:pt x="13" y="108"/>
                </a:lnTo>
                <a:lnTo>
                  <a:pt x="20" y="91"/>
                </a:lnTo>
                <a:lnTo>
                  <a:pt x="30" y="78"/>
                </a:lnTo>
                <a:lnTo>
                  <a:pt x="39" y="63"/>
                </a:lnTo>
                <a:lnTo>
                  <a:pt x="52" y="52"/>
                </a:lnTo>
                <a:lnTo>
                  <a:pt x="63" y="41"/>
                </a:lnTo>
                <a:lnTo>
                  <a:pt x="76" y="30"/>
                </a:lnTo>
                <a:lnTo>
                  <a:pt x="91" y="22"/>
                </a:lnTo>
                <a:lnTo>
                  <a:pt x="106" y="15"/>
                </a:lnTo>
                <a:lnTo>
                  <a:pt x="123" y="9"/>
                </a:lnTo>
                <a:lnTo>
                  <a:pt x="140" y="4"/>
                </a:lnTo>
                <a:lnTo>
                  <a:pt x="157" y="2"/>
                </a:lnTo>
                <a:lnTo>
                  <a:pt x="175" y="0"/>
                </a:lnTo>
                <a:lnTo>
                  <a:pt x="175" y="0"/>
                </a:lnTo>
                <a:lnTo>
                  <a:pt x="192" y="2"/>
                </a:lnTo>
                <a:lnTo>
                  <a:pt x="211" y="4"/>
                </a:lnTo>
                <a:lnTo>
                  <a:pt x="228" y="9"/>
                </a:lnTo>
                <a:lnTo>
                  <a:pt x="242" y="15"/>
                </a:lnTo>
                <a:lnTo>
                  <a:pt x="257" y="22"/>
                </a:lnTo>
                <a:lnTo>
                  <a:pt x="272" y="30"/>
                </a:lnTo>
                <a:lnTo>
                  <a:pt x="285" y="41"/>
                </a:lnTo>
                <a:lnTo>
                  <a:pt x="298" y="52"/>
                </a:lnTo>
                <a:lnTo>
                  <a:pt x="310" y="63"/>
                </a:lnTo>
                <a:lnTo>
                  <a:pt x="319" y="78"/>
                </a:lnTo>
                <a:lnTo>
                  <a:pt x="328" y="91"/>
                </a:lnTo>
                <a:lnTo>
                  <a:pt x="336" y="108"/>
                </a:lnTo>
                <a:lnTo>
                  <a:pt x="341" y="123"/>
                </a:lnTo>
                <a:lnTo>
                  <a:pt x="347" y="140"/>
                </a:lnTo>
                <a:lnTo>
                  <a:pt x="349" y="157"/>
                </a:lnTo>
                <a:lnTo>
                  <a:pt x="351" y="175"/>
                </a:lnTo>
                <a:lnTo>
                  <a:pt x="351" y="6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Calibri" pitchFamily="34" charset="0"/>
            </a:endParaRPr>
          </a:p>
        </p:txBody>
      </p:sp>
      <p:sp>
        <p:nvSpPr>
          <p:cNvPr id="42" name="오각형 41"/>
          <p:cNvSpPr/>
          <p:nvPr/>
        </p:nvSpPr>
        <p:spPr>
          <a:xfrm flipH="1">
            <a:off x="785786" y="733136"/>
            <a:ext cx="2160392" cy="606217"/>
          </a:xfrm>
          <a:prstGeom prst="homePlate">
            <a:avLst/>
          </a:prstGeom>
          <a:solidFill>
            <a:srgbClr val="06A1C6"/>
          </a:solidFill>
          <a:ln w="508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speed"/>
          <p:cNvSpPr txBox="1">
            <a:spLocks noChangeArrowheads="1"/>
          </p:cNvSpPr>
          <p:nvPr/>
        </p:nvSpPr>
        <p:spPr bwMode="auto">
          <a:xfrm>
            <a:off x="1550378" y="921385"/>
            <a:ext cx="1307110" cy="221599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제어 활용하기</a:t>
            </a:r>
            <a:endParaRPr lang="en-US" altLang="ko-KR" sz="16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428596" y="6125699"/>
            <a:ext cx="3643338" cy="232259"/>
            <a:chOff x="343445" y="5954171"/>
            <a:chExt cx="4924960" cy="232259"/>
          </a:xfrm>
        </p:grpSpPr>
        <p:cxnSp>
          <p:nvCxnSpPr>
            <p:cNvPr id="46" name="직선 연결선 45"/>
            <p:cNvCxnSpPr/>
            <p:nvPr/>
          </p:nvCxnSpPr>
          <p:spPr>
            <a:xfrm>
              <a:off x="1398649" y="5954171"/>
              <a:ext cx="36982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5079898" y="6101763"/>
              <a:ext cx="188507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844124" y="5954171"/>
              <a:ext cx="2197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3335765" y="6101763"/>
              <a:ext cx="939902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343445" y="6101763"/>
              <a:ext cx="139324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971164" y="6186430"/>
              <a:ext cx="7149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275754" y="6186430"/>
              <a:ext cx="15559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45"/>
          <p:cNvGrpSpPr/>
          <p:nvPr/>
        </p:nvGrpSpPr>
        <p:grpSpPr>
          <a:xfrm>
            <a:off x="8001024" y="2404025"/>
            <a:ext cx="500066" cy="1149906"/>
            <a:chOff x="9765149" y="1426965"/>
            <a:chExt cx="855319" cy="1966812"/>
          </a:xfrm>
        </p:grpSpPr>
        <p:grpSp>
          <p:nvGrpSpPr>
            <p:cNvPr id="56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65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6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8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7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57" name="그룹 34"/>
            <p:cNvGrpSpPr/>
            <p:nvPr/>
          </p:nvGrpSpPr>
          <p:grpSpPr>
            <a:xfrm>
              <a:off x="9765163" y="1426977"/>
              <a:ext cx="855320" cy="553748"/>
              <a:chOff x="14482836" y="4593351"/>
              <a:chExt cx="1044575" cy="676276"/>
            </a:xfrm>
          </p:grpSpPr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286116" y="3357562"/>
            <a:ext cx="5214974" cy="2928958"/>
          </a:xfrm>
          <a:prstGeom prst="roundRect">
            <a:avLst>
              <a:gd name="adj" fmla="val 48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ko-KR" sz="1600" kern="100" dirty="0" smtClean="0">
              <a:solidFill>
                <a:schemeClr val="tx1"/>
              </a:solidFill>
              <a:cs typeface="Times New Roman"/>
            </a:endParaRPr>
          </a:p>
          <a:p>
            <a:endParaRPr lang="en-US" altLang="ko-KR" sz="1600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패드블록을 이용하여 조이스틱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, </a:t>
            </a:r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스크롤바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, </a:t>
            </a:r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버튼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, LED</a:t>
            </a:r>
            <a:r>
              <a:rPr lang="ko-KR" altLang="en-US" sz="1600" kern="100" dirty="0" smtClean="0">
                <a:solidFill>
                  <a:schemeClr val="tx1"/>
                </a:solidFill>
                <a:cs typeface="Times New Roman"/>
              </a:rPr>
              <a:t>를 사용자가 디자인하여 나만의 패드를 만들어 본다</a:t>
            </a:r>
            <a:r>
              <a:rPr lang="en-US" sz="1600" kern="100" dirty="0" smtClean="0">
                <a:solidFill>
                  <a:schemeClr val="tx1"/>
                </a:solidFill>
                <a:cs typeface="Times New Roman"/>
              </a:rPr>
              <a:t>.</a:t>
            </a:r>
            <a:endParaRPr lang="ko-KR" altLang="en-US" sz="1600" kern="100" dirty="0" smtClean="0">
              <a:solidFill>
                <a:schemeClr val="tx1"/>
              </a:solidFill>
              <a:cs typeface="Times New Roman"/>
            </a:endParaRPr>
          </a:p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14348" y="150017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패드는 하드웨어 장치를 제어하기 위한 조이스틱 앱을 만들 수 있는 블록이다</a:t>
            </a:r>
            <a:r>
              <a:rPr lang="en-US" altLang="en-US" b="1" dirty="0" smtClean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원격 제어 장치</a:t>
            </a:r>
            <a:r>
              <a:rPr lang="en-US" altLang="en-US" b="1" dirty="0" smtClean="0">
                <a:solidFill>
                  <a:srgbClr val="0070C0"/>
                </a:solidFill>
                <a:latin typeface="+mn-ea"/>
              </a:rPr>
              <a:t> RC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자동차</a:t>
            </a:r>
            <a:r>
              <a:rPr lang="en-US" altLang="en-US" b="1" dirty="0" smtClean="0">
                <a:solidFill>
                  <a:srgbClr val="0070C0"/>
                </a:solidFill>
                <a:latin typeface="+mn-ea"/>
              </a:rPr>
              <a:t>, RC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드론</a:t>
            </a:r>
            <a:r>
              <a:rPr lang="en-US" altLang="en-US" b="1" dirty="0" smtClean="0">
                <a:solidFill>
                  <a:srgbClr val="0070C0"/>
                </a:solidFill>
                <a:latin typeface="+mn-ea"/>
              </a:rPr>
              <a:t>, RC </a:t>
            </a:r>
            <a:r>
              <a:rPr lang="ko-KR" altLang="en-US" b="1" dirty="0" smtClean="0">
                <a:solidFill>
                  <a:srgbClr val="0070C0"/>
                </a:solidFill>
                <a:latin typeface="+mn-ea"/>
              </a:rPr>
              <a:t>토이와 연동하여 손쉽게 조종기 앱을 구현한다</a:t>
            </a:r>
            <a:r>
              <a:rPr lang="en-US" altLang="en-US" b="1" dirty="0" smtClean="0">
                <a:solidFill>
                  <a:srgbClr val="0070C0"/>
                </a:solidFill>
                <a:latin typeface="+mn-ea"/>
              </a:rPr>
              <a:t>.</a:t>
            </a:r>
            <a:endParaRPr lang="en-US" altLang="ko-KR" b="1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286116" y="278605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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「패드」 선택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itchFamily="2" charset="2"/>
              </a:rPr>
              <a:t>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</a:t>
            </a:r>
            <a:r>
              <a:rPr lang="ko-KR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 2"/>
              </a:rPr>
              <a:t>패드 블록 확인하기</a:t>
            </a:r>
            <a:endParaRPr lang="en-US" altLang="ko-K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6145" name="그림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572008"/>
            <a:ext cx="2453286" cy="157163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18750"/>
          <a:stretch>
            <a:fillRect/>
          </a:stretch>
        </p:blipFill>
        <p:spPr bwMode="auto">
          <a:xfrm>
            <a:off x="776276" y="2643182"/>
            <a:ext cx="2224088" cy="37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그림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72161" y="4300672"/>
            <a:ext cx="1000132" cy="21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텍스트 개체 틀 6"/>
          <p:cNvSpPr txBox="1">
            <a:spLocks/>
          </p:cNvSpPr>
          <p:nvPr/>
        </p:nvSpPr>
        <p:spPr>
          <a:xfrm>
            <a:off x="350218" y="318623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4.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패드</a:t>
            </a:r>
          </a:p>
        </p:txBody>
      </p:sp>
      <p:grpSp>
        <p:nvGrpSpPr>
          <p:cNvPr id="13" name="그룹 45"/>
          <p:cNvGrpSpPr/>
          <p:nvPr/>
        </p:nvGrpSpPr>
        <p:grpSpPr>
          <a:xfrm>
            <a:off x="7715272" y="2428868"/>
            <a:ext cx="642942" cy="1292782"/>
            <a:chOff x="9765149" y="1426965"/>
            <a:chExt cx="855319" cy="1966812"/>
          </a:xfrm>
        </p:grpSpPr>
        <p:grpSp>
          <p:nvGrpSpPr>
            <p:cNvPr id="14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24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6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7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8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9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30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15" name="그룹 34"/>
            <p:cNvGrpSpPr/>
            <p:nvPr/>
          </p:nvGrpSpPr>
          <p:grpSpPr>
            <a:xfrm>
              <a:off x="9765163" y="1426979"/>
              <a:ext cx="855320" cy="553748"/>
              <a:chOff x="14482836" y="4593351"/>
              <a:chExt cx="1044575" cy="676276"/>
            </a:xfrm>
          </p:grpSpPr>
          <p:sp>
            <p:nvSpPr>
              <p:cNvPr id="16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>
          <a:defRPr sz="2000" smtClean="0">
            <a:solidFill>
              <a:schemeClr val="bg1"/>
            </a:solidFill>
            <a:latin typeface="나눔고딕 ExtraBold" panose="020D0904000000000000" pitchFamily="50" charset="-127"/>
            <a:ea typeface="나눔고딕 ExtraBold" panose="020D09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arrow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23148</TotalTime>
  <Words>728</Words>
  <Application>Microsoft Office PowerPoint</Application>
  <PresentationFormat>화면 슬라이드 쇼(4:3)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Office 테마</vt:lpstr>
      <vt:lpstr>1_디자인 사용자 지정</vt:lpstr>
      <vt:lpstr>디자인 사용자 지정</vt:lpstr>
      <vt:lpstr>2_디자인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mycom007</dc:creator>
  <cp:lastModifiedBy>Windows 사용자</cp:lastModifiedBy>
  <cp:revision>4002</cp:revision>
  <cp:lastPrinted>2016-04-11T08:38:53Z</cp:lastPrinted>
  <dcterms:created xsi:type="dcterms:W3CDTF">2016-03-30T04:54:04Z</dcterms:created>
  <dcterms:modified xsi:type="dcterms:W3CDTF">2021-03-03T07:54:50Z</dcterms:modified>
</cp:coreProperties>
</file>